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slideLayouts/slideLayout7.xml" ContentType="application/vnd.openxmlformats-officedocument.presentationml.slideLayout+xml"/>
  <Override PartName="/ppt/theme/theme3.xml" ContentType="application/vnd.openxmlformats-officedocument.them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slideLayouts/slideLayout8.xml" ContentType="application/vnd.openxmlformats-officedocument.presentationml.slideLayout+xml"/>
  <Override PartName="/ppt/theme/theme4.xml" ContentType="application/vnd.openxmlformats-officedocument.theme+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5.xml" ContentType="application/vnd.openxmlformats-officedocument.them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6.xml" ContentType="application/vnd.openxmlformats-officedocument.theme+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7.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theme/theme8.xml" ContentType="application/vnd.openxmlformats-officedocument.theme+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theme/theme9.xml" ContentType="application/vnd.openxmlformats-officedocument.theme+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theme/theme10.xml" ContentType="application/vnd.openxmlformats-officedocument.theme+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theme/theme11.xml" ContentType="application/vnd.openxmlformats-officedocument.theme+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851" r:id="rId4"/>
    <p:sldMasterId id="2147483884" r:id="rId5"/>
    <p:sldMasterId id="2147483886" r:id="rId6"/>
    <p:sldMasterId id="2147483888" r:id="rId7"/>
    <p:sldMasterId id="2147483751" r:id="rId8"/>
    <p:sldMasterId id="2147483852" r:id="rId9"/>
    <p:sldMasterId id="2147483895" r:id="rId10"/>
    <p:sldMasterId id="2147483934" r:id="rId11"/>
    <p:sldMasterId id="2147484012" r:id="rId12"/>
    <p:sldMasterId id="2147484051" r:id="rId13"/>
    <p:sldMasterId id="2147484090" r:id="rId14"/>
    <p:sldMasterId id="2147484129" r:id="rId15"/>
  </p:sldMasterIdLst>
  <p:notesMasterIdLst>
    <p:notesMasterId r:id="rId48"/>
  </p:notesMasterIdLst>
  <p:handoutMasterIdLst>
    <p:handoutMasterId r:id="rId49"/>
  </p:handoutMasterIdLst>
  <p:sldIdLst>
    <p:sldId id="289" r:id="rId16"/>
    <p:sldId id="7530" r:id="rId17"/>
    <p:sldId id="7528" r:id="rId18"/>
    <p:sldId id="7503" r:id="rId19"/>
    <p:sldId id="7529" r:id="rId20"/>
    <p:sldId id="7500" r:id="rId21"/>
    <p:sldId id="7505" r:id="rId22"/>
    <p:sldId id="7499" r:id="rId23"/>
    <p:sldId id="7467" r:id="rId24"/>
    <p:sldId id="7474" r:id="rId25"/>
    <p:sldId id="7468" r:id="rId26"/>
    <p:sldId id="294" r:id="rId27"/>
    <p:sldId id="266" r:id="rId28"/>
    <p:sldId id="7506" r:id="rId29"/>
    <p:sldId id="7501" r:id="rId30"/>
    <p:sldId id="7483" r:id="rId31"/>
    <p:sldId id="7507" r:id="rId32"/>
    <p:sldId id="7508" r:id="rId33"/>
    <p:sldId id="7509" r:id="rId34"/>
    <p:sldId id="7510" r:id="rId35"/>
    <p:sldId id="7511" r:id="rId36"/>
    <p:sldId id="7522" r:id="rId37"/>
    <p:sldId id="7523" r:id="rId38"/>
    <p:sldId id="7524" r:id="rId39"/>
    <p:sldId id="7460" r:id="rId40"/>
    <p:sldId id="7525" r:id="rId41"/>
    <p:sldId id="7526" r:id="rId42"/>
    <p:sldId id="7518" r:id="rId43"/>
    <p:sldId id="272" r:id="rId44"/>
    <p:sldId id="7527" r:id="rId45"/>
    <p:sldId id="275" r:id="rId46"/>
    <p:sldId id="292" r:id="rId47"/>
  </p:sldIdLst>
  <p:sldSz cx="12192000" cy="6858000"/>
  <p:notesSz cx="6858000" cy="9144000"/>
  <p:embeddedFontLst>
    <p:embeddedFont>
      <p:font typeface="Corbel" panose="020B0503020204020204" pitchFamily="34" charset="0"/>
      <p:regular r:id="rId50"/>
      <p:bold r:id="rId51"/>
      <p:italic r:id="rId52"/>
      <p:boldItalic r:id="rId53"/>
    </p:embeddedFont>
    <p:embeddedFont>
      <p:font typeface="KBH" panose="020B0604020202020204" charset="0"/>
      <p:regular r:id="rId54"/>
      <p:bold r:id="rId55"/>
      <p:italic r:id="rId56"/>
      <p:boldItalic r:id="rId57"/>
    </p:embeddedFont>
    <p:embeddedFont>
      <p:font typeface="KBH Black" panose="020B0604020202020204" charset="0"/>
      <p:bold r:id="rId58"/>
      <p:italic r:id="rId59"/>
      <p:boldItalic r:id="rId60"/>
    </p:embeddedFont>
    <p:embeddedFont>
      <p:font typeface="KBH Medium" panose="020B0604020202020204" charset="0"/>
      <p:regular r:id="rId61"/>
      <p:italic r:id="rId62"/>
    </p:embeddedFont>
    <p:embeddedFont>
      <p:font typeface="KBH Tekst" panose="020B0604020202020204" charset="0"/>
      <p:regular r:id="rId63"/>
      <p:bold r:id="rId64"/>
      <p:italic r:id="rId65"/>
      <p:boldItalic r:id="rId66"/>
    </p:embeddedFont>
    <p:embeddedFont>
      <p:font typeface="Segoe UI" panose="020B0502040204020203" pitchFamily="34" charset="0"/>
      <p:regular r:id="rId67"/>
      <p:bold r:id="rId68"/>
      <p:italic r:id="rId69"/>
      <p:boldItalic r:id="rId7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Forside" id="{59DBB158-884B-4A79-97BE-59CE460AC545}">
          <p14:sldIdLst>
            <p14:sldId id="289"/>
          </p14:sldIdLst>
        </p14:section>
        <p14:section name="Intro og overblik" id="{3DB012E4-3C99-4262-A0A7-029FFFD005A5}">
          <p14:sldIdLst>
            <p14:sldId id="7530"/>
            <p14:sldId id="7528"/>
            <p14:sldId id="7503"/>
            <p14:sldId id="7529"/>
            <p14:sldId id="7500"/>
            <p14:sldId id="7505"/>
            <p14:sldId id="7499"/>
          </p14:sldIdLst>
        </p14:section>
        <p14:section name="Før opfølgningsmødet" id="{E997404D-89AE-4285-AA83-A0A4F5D8A0F8}">
          <p14:sldIdLst>
            <p14:sldId id="7467"/>
            <p14:sldId id="7474"/>
          </p14:sldIdLst>
        </p14:section>
        <p14:section name="Under opfølgningsmødet" id="{A42D3423-1BDF-4B46-A38F-4D73DAFD0754}">
          <p14:sldIdLst>
            <p14:sldId id="7468"/>
            <p14:sldId id="294"/>
            <p14:sldId id="266"/>
            <p14:sldId id="7506"/>
            <p14:sldId id="7501"/>
            <p14:sldId id="7483"/>
            <p14:sldId id="7507"/>
            <p14:sldId id="7508"/>
            <p14:sldId id="7509"/>
            <p14:sldId id="7510"/>
            <p14:sldId id="7511"/>
            <p14:sldId id="7522"/>
            <p14:sldId id="7523"/>
            <p14:sldId id="7524"/>
            <p14:sldId id="7460"/>
            <p14:sldId id="7525"/>
            <p14:sldId id="7526"/>
            <p14:sldId id="7518"/>
            <p14:sldId id="272"/>
          </p14:sldIdLst>
        </p14:section>
        <p14:section name="Efter mødet" id="{9FC4E671-0A2C-4775-A2BB-24DB4E74D0A4}">
          <p14:sldIdLst>
            <p14:sldId id="7527"/>
          </p14:sldIdLst>
        </p14:section>
        <p14:section name="Yderligere viden" id="{638ED451-0B95-4FE1-8349-317FAE625001}">
          <p14:sldIdLst>
            <p14:sldId id="275"/>
            <p14:sldId id="29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Forfatter" initials="A" userId="Author" providerId="AD"/>
  <p188:author id="{70AB2DC8-B623-2E41-BA30-FC8F8320C0BE}" name="Stine Rosa Balslev Grage" initials="SG" userId="S::D053@kk.dk::537cc940-f2dc-4180-91f0-63099e83f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Forfatter" initials="F" lastIdx="10" clrIdx="1"/>
</p:cmAuthorLst>
</file>

<file path=ppt/presProps.xml><?xml version="1.0" encoding="utf-8"?>
<p:presentationPr xmlns:a="http://schemas.openxmlformats.org/drawingml/2006/main" xmlns:r="http://schemas.openxmlformats.org/officeDocument/2006/relationships" xmlns:p="http://schemas.openxmlformats.org/presentationml/2006/main">
  <p:prnPr hiddenSlides="1"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9C8F3"/>
    <a:srgbClr val="680B03"/>
    <a:srgbClr val="000000"/>
    <a:srgbClr val="000E2F"/>
    <a:srgbClr val="55B1BE"/>
    <a:srgbClr val="F2F1B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21E4AEA4-8DFA-4A89-87EB-49C32662AFE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369" autoAdjust="0"/>
    <p:restoredTop sz="71550" autoAdjust="0"/>
  </p:normalViewPr>
  <p:slideViewPr>
    <p:cSldViewPr snapToGrid="0" showGuides="1">
      <p:cViewPr varScale="1">
        <p:scale>
          <a:sx n="45" d="100"/>
          <a:sy n="45" d="100"/>
        </p:scale>
        <p:origin x="1252" y="44"/>
      </p:cViewPr>
      <p:guideLst/>
    </p:cSldViewPr>
  </p:slideViewPr>
  <p:notesTextViewPr>
    <p:cViewPr>
      <p:scale>
        <a:sx n="1" d="1"/>
        <a:sy n="1" d="1"/>
      </p:scale>
      <p:origin x="0" y="0"/>
    </p:cViewPr>
  </p:notesTextViewPr>
  <p:sorterViewPr>
    <p:cViewPr>
      <p:scale>
        <a:sx n="60" d="100"/>
        <a:sy n="60" d="100"/>
      </p:scale>
      <p:origin x="0" y="-4820"/>
    </p:cViewPr>
  </p:sorterViewPr>
  <p:notesViewPr>
    <p:cSldViewPr snapToGrid="0">
      <p:cViewPr varScale="1">
        <p:scale>
          <a:sx n="81" d="100"/>
          <a:sy n="81" d="100"/>
        </p:scale>
        <p:origin x="3894" y="84"/>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1.xml"/><Relationship Id="rId21" Type="http://schemas.openxmlformats.org/officeDocument/2006/relationships/slide" Target="slides/slide6.xml"/><Relationship Id="rId42" Type="http://schemas.openxmlformats.org/officeDocument/2006/relationships/slide" Target="slides/slide27.xml"/><Relationship Id="rId47" Type="http://schemas.openxmlformats.org/officeDocument/2006/relationships/slide" Target="slides/slide32.xml"/><Relationship Id="rId63" Type="http://schemas.openxmlformats.org/officeDocument/2006/relationships/font" Target="fonts/font14.fntdata"/><Relationship Id="rId68" Type="http://schemas.openxmlformats.org/officeDocument/2006/relationships/font" Target="fonts/font19.fntdata"/><Relationship Id="rId2" Type="http://schemas.openxmlformats.org/officeDocument/2006/relationships/customXml" Target="../customXml/item2.xml"/><Relationship Id="rId16" Type="http://schemas.openxmlformats.org/officeDocument/2006/relationships/slide" Target="slides/slide1.xml"/><Relationship Id="rId29" Type="http://schemas.openxmlformats.org/officeDocument/2006/relationships/slide" Target="slides/slide14.xml"/><Relationship Id="rId11" Type="http://schemas.openxmlformats.org/officeDocument/2006/relationships/slideMaster" Target="slideMasters/slideMaster8.xml"/><Relationship Id="rId24" Type="http://schemas.openxmlformats.org/officeDocument/2006/relationships/slide" Target="slides/slide9.xml"/><Relationship Id="rId32" Type="http://schemas.openxmlformats.org/officeDocument/2006/relationships/slide" Target="slides/slide17.xml"/><Relationship Id="rId37" Type="http://schemas.openxmlformats.org/officeDocument/2006/relationships/slide" Target="slides/slide22.xml"/><Relationship Id="rId40" Type="http://schemas.openxmlformats.org/officeDocument/2006/relationships/slide" Target="slides/slide25.xml"/><Relationship Id="rId45" Type="http://schemas.openxmlformats.org/officeDocument/2006/relationships/slide" Target="slides/slide30.xml"/><Relationship Id="rId53" Type="http://schemas.openxmlformats.org/officeDocument/2006/relationships/font" Target="fonts/font4.fntdata"/><Relationship Id="rId58" Type="http://schemas.openxmlformats.org/officeDocument/2006/relationships/font" Target="fonts/font9.fntdata"/><Relationship Id="rId66" Type="http://schemas.openxmlformats.org/officeDocument/2006/relationships/font" Target="fonts/font17.fntdata"/><Relationship Id="rId74" Type="http://schemas.openxmlformats.org/officeDocument/2006/relationships/theme" Target="theme/theme1.xml"/><Relationship Id="rId5" Type="http://schemas.openxmlformats.org/officeDocument/2006/relationships/slideMaster" Target="slideMasters/slideMaster2.xml"/><Relationship Id="rId61" Type="http://schemas.openxmlformats.org/officeDocument/2006/relationships/font" Target="fonts/font12.fntdata"/><Relationship Id="rId19" Type="http://schemas.openxmlformats.org/officeDocument/2006/relationships/slide" Target="slides/slide4.xml"/><Relationship Id="rId14" Type="http://schemas.openxmlformats.org/officeDocument/2006/relationships/slideMaster" Target="slideMasters/slideMaster11.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slide" Target="slides/slide20.xml"/><Relationship Id="rId43" Type="http://schemas.openxmlformats.org/officeDocument/2006/relationships/slide" Target="slides/slide28.xml"/><Relationship Id="rId48" Type="http://schemas.openxmlformats.org/officeDocument/2006/relationships/notesMaster" Target="notesMasters/notesMaster1.xml"/><Relationship Id="rId56" Type="http://schemas.openxmlformats.org/officeDocument/2006/relationships/font" Target="fonts/font7.fntdata"/><Relationship Id="rId64" Type="http://schemas.openxmlformats.org/officeDocument/2006/relationships/font" Target="fonts/font15.fntdata"/><Relationship Id="rId69" Type="http://schemas.openxmlformats.org/officeDocument/2006/relationships/font" Target="fonts/font20.fntdata"/><Relationship Id="rId8" Type="http://schemas.openxmlformats.org/officeDocument/2006/relationships/slideMaster" Target="slideMasters/slideMaster5.xml"/><Relationship Id="rId51" Type="http://schemas.openxmlformats.org/officeDocument/2006/relationships/font" Target="fonts/font2.fntdata"/><Relationship Id="rId72"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slide" Target="slides/slide18.xml"/><Relationship Id="rId38" Type="http://schemas.openxmlformats.org/officeDocument/2006/relationships/slide" Target="slides/slide23.xml"/><Relationship Id="rId46" Type="http://schemas.openxmlformats.org/officeDocument/2006/relationships/slide" Target="slides/slide31.xml"/><Relationship Id="rId59" Type="http://schemas.openxmlformats.org/officeDocument/2006/relationships/font" Target="fonts/font10.fntdata"/><Relationship Id="rId67" Type="http://schemas.openxmlformats.org/officeDocument/2006/relationships/font" Target="fonts/font18.fntdata"/><Relationship Id="rId20" Type="http://schemas.openxmlformats.org/officeDocument/2006/relationships/slide" Target="slides/slide5.xml"/><Relationship Id="rId41" Type="http://schemas.openxmlformats.org/officeDocument/2006/relationships/slide" Target="slides/slide26.xml"/><Relationship Id="rId54" Type="http://schemas.openxmlformats.org/officeDocument/2006/relationships/font" Target="fonts/font5.fntdata"/><Relationship Id="rId62" Type="http://schemas.openxmlformats.org/officeDocument/2006/relationships/font" Target="fonts/font13.fntdata"/><Relationship Id="rId70" Type="http://schemas.openxmlformats.org/officeDocument/2006/relationships/font" Target="fonts/font21.fntdata"/><Relationship Id="rId75"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Master" Target="slideMasters/slideMaster12.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slide" Target="slides/slide21.xml"/><Relationship Id="rId49" Type="http://schemas.openxmlformats.org/officeDocument/2006/relationships/handoutMaster" Target="handoutMasters/handoutMaster1.xml"/><Relationship Id="rId57" Type="http://schemas.openxmlformats.org/officeDocument/2006/relationships/font" Target="fonts/font8.fntdata"/><Relationship Id="rId10" Type="http://schemas.openxmlformats.org/officeDocument/2006/relationships/slideMaster" Target="slideMasters/slideMaster7.xml"/><Relationship Id="rId31" Type="http://schemas.openxmlformats.org/officeDocument/2006/relationships/slide" Target="slides/slide16.xml"/><Relationship Id="rId44" Type="http://schemas.openxmlformats.org/officeDocument/2006/relationships/slide" Target="slides/slide29.xml"/><Relationship Id="rId52" Type="http://schemas.openxmlformats.org/officeDocument/2006/relationships/font" Target="fonts/font3.fntdata"/><Relationship Id="rId60" Type="http://schemas.openxmlformats.org/officeDocument/2006/relationships/font" Target="fonts/font11.fntdata"/><Relationship Id="rId65" Type="http://schemas.openxmlformats.org/officeDocument/2006/relationships/font" Target="fonts/font16.fntdata"/><Relationship Id="rId73"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 Target="slides/slide3.xml"/><Relationship Id="rId39" Type="http://schemas.openxmlformats.org/officeDocument/2006/relationships/slide" Target="slides/slide24.xml"/><Relationship Id="rId34" Type="http://schemas.openxmlformats.org/officeDocument/2006/relationships/slide" Target="slides/slide19.xml"/><Relationship Id="rId50" Type="http://schemas.openxmlformats.org/officeDocument/2006/relationships/font" Target="fonts/font1.fntdata"/><Relationship Id="rId55" Type="http://schemas.openxmlformats.org/officeDocument/2006/relationships/font" Target="fonts/font6.fntdata"/><Relationship Id="rId76" Type="http://schemas.microsoft.com/office/2018/10/relationships/authors" Target="authors.xml"/><Relationship Id="rId7" Type="http://schemas.openxmlformats.org/officeDocument/2006/relationships/slideMaster" Target="slideMasters/slideMaster4.xml"/><Relationship Id="rId71"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771732-C42A-4ABB-903A-54E6A817EFD8}"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da-DK"/>
        </a:p>
      </dgm:t>
    </dgm:pt>
    <dgm:pt modelId="{522F52AD-1266-4744-A4CD-B662EDAA1FAF}">
      <dgm:prSet phldrT="[Tekst]" custT="1"/>
      <dgm:spPr>
        <a:solidFill>
          <a:srgbClr val="680B03"/>
        </a:solidFill>
      </dgm:spPr>
      <dgm:t>
        <a:bodyPr/>
        <a:lstStyle/>
        <a:p>
          <a:r>
            <a:rPr lang="da-DK" sz="1600" dirty="0">
              <a:latin typeface="KBH Tekst" panose="00000500000000000000" pitchFamily="2" charset="0"/>
            </a:rPr>
            <a:t>FØR MØDET</a:t>
          </a:r>
        </a:p>
      </dgm:t>
    </dgm:pt>
    <dgm:pt modelId="{EDFE19C7-78E9-481E-AC1B-2DB54DF5D0EC}" type="parTrans" cxnId="{A281A862-D745-4519-82F1-5A046D046E9A}">
      <dgm:prSet/>
      <dgm:spPr/>
      <dgm:t>
        <a:bodyPr/>
        <a:lstStyle/>
        <a:p>
          <a:endParaRPr lang="da-DK" sz="1100">
            <a:latin typeface="KBH Tekst" panose="00000500000000000000" pitchFamily="2" charset="0"/>
          </a:endParaRPr>
        </a:p>
      </dgm:t>
    </dgm:pt>
    <dgm:pt modelId="{FE315283-2E14-43CD-BF81-C995A12A8B85}" type="sibTrans" cxnId="{A281A862-D745-4519-82F1-5A046D046E9A}">
      <dgm:prSet/>
      <dgm:spPr/>
      <dgm:t>
        <a:bodyPr/>
        <a:lstStyle/>
        <a:p>
          <a:endParaRPr lang="da-DK" sz="1100">
            <a:latin typeface="KBH Tekst" panose="00000500000000000000" pitchFamily="2" charset="0"/>
          </a:endParaRPr>
        </a:p>
      </dgm:t>
    </dgm:pt>
    <dgm:pt modelId="{4D834D08-66D8-4090-8E90-BBC83E1F3A60}">
      <dgm:prSet phldrT="[Tekst]" custT="1"/>
      <dgm:spPr>
        <a:solidFill>
          <a:srgbClr val="680B03"/>
        </a:solidFill>
      </dgm:spPr>
      <dgm:t>
        <a:bodyPr/>
        <a:lstStyle/>
        <a:p>
          <a:r>
            <a:rPr lang="da-DK" sz="1600">
              <a:latin typeface="KBH Tekst" panose="00000500000000000000" pitchFamily="2" charset="0"/>
            </a:rPr>
            <a:t>UNDER MØDET</a:t>
          </a:r>
        </a:p>
      </dgm:t>
    </dgm:pt>
    <dgm:pt modelId="{49792325-D0BB-4B06-98BF-9986686767E9}" type="parTrans" cxnId="{48DCEB21-D32C-4F8E-94B7-53699D6D346E}">
      <dgm:prSet/>
      <dgm:spPr/>
      <dgm:t>
        <a:bodyPr/>
        <a:lstStyle/>
        <a:p>
          <a:endParaRPr lang="da-DK" sz="1100">
            <a:latin typeface="KBH Tekst" panose="00000500000000000000" pitchFamily="2" charset="0"/>
          </a:endParaRPr>
        </a:p>
      </dgm:t>
    </dgm:pt>
    <dgm:pt modelId="{99DE2664-68D4-449F-B398-8325D8D5FA64}" type="sibTrans" cxnId="{48DCEB21-D32C-4F8E-94B7-53699D6D346E}">
      <dgm:prSet/>
      <dgm:spPr/>
      <dgm:t>
        <a:bodyPr/>
        <a:lstStyle/>
        <a:p>
          <a:endParaRPr lang="da-DK" sz="1100">
            <a:latin typeface="KBH Tekst" panose="00000500000000000000" pitchFamily="2" charset="0"/>
          </a:endParaRPr>
        </a:p>
      </dgm:t>
    </dgm:pt>
    <dgm:pt modelId="{4ECCF041-179D-4353-9AF6-BBAAB01649B0}">
      <dgm:prSet phldrT="[Tekst]" custT="1"/>
      <dgm:spPr/>
      <dgm:t>
        <a:bodyPr/>
        <a:lstStyle/>
        <a:p>
          <a:pPr rtl="0">
            <a:buFont typeface="+mj-lt"/>
            <a:buAutoNum type="arabicPeriod"/>
          </a:pPr>
          <a:r>
            <a:rPr lang="da-DK" sz="1600" dirty="0">
              <a:latin typeface="KBH Tekst" panose="00000500000000000000" pitchFamily="2" charset="0"/>
            </a:rPr>
            <a:t>Ud fra rapporten giver I jeres blik på vigtige resultater, styrker og udviklingsmuligheder, i enheden generelt og i </a:t>
          </a:r>
          <a:r>
            <a:rPr lang="da-DK" sz="1600" dirty="0" err="1">
              <a:latin typeface="KBH Tekst" panose="00000500000000000000" pitchFamily="2" charset="0"/>
            </a:rPr>
            <a:t>fht</a:t>
          </a:r>
          <a:r>
            <a:rPr lang="da-DK" sz="1600" dirty="0">
              <a:latin typeface="KBH Tekst" panose="00000500000000000000" pitchFamily="2" charset="0"/>
            </a:rPr>
            <a:t>. ledelse.</a:t>
          </a:r>
        </a:p>
      </dgm:t>
    </dgm:pt>
    <dgm:pt modelId="{4BF43A00-8B56-4FD3-9BA2-D0D969B6549A}" type="parTrans" cxnId="{7FDDD582-7980-49C1-9DB4-3C7699E715B4}">
      <dgm:prSet/>
      <dgm:spPr/>
      <dgm:t>
        <a:bodyPr/>
        <a:lstStyle/>
        <a:p>
          <a:endParaRPr lang="da-DK" sz="1100">
            <a:latin typeface="KBH Tekst" panose="00000500000000000000" pitchFamily="2" charset="0"/>
          </a:endParaRPr>
        </a:p>
      </dgm:t>
    </dgm:pt>
    <dgm:pt modelId="{FE77426D-E264-461E-B4B2-8CEFC68F8792}" type="sibTrans" cxnId="{7FDDD582-7980-49C1-9DB4-3C7699E715B4}">
      <dgm:prSet/>
      <dgm:spPr/>
      <dgm:t>
        <a:bodyPr/>
        <a:lstStyle/>
        <a:p>
          <a:endParaRPr lang="da-DK" sz="1100">
            <a:latin typeface="KBH Tekst" panose="00000500000000000000" pitchFamily="2" charset="0"/>
          </a:endParaRPr>
        </a:p>
      </dgm:t>
    </dgm:pt>
    <dgm:pt modelId="{CE769CC3-4E47-4814-A7B9-313E1E0FA39F}">
      <dgm:prSet phldrT="[Tekst]" custT="1"/>
      <dgm:spPr>
        <a:solidFill>
          <a:srgbClr val="680B03"/>
        </a:solidFill>
      </dgm:spPr>
      <dgm:t>
        <a:bodyPr/>
        <a:lstStyle/>
        <a:p>
          <a:r>
            <a:rPr lang="da-DK" sz="1600">
              <a:latin typeface="KBH Tekst" panose="00000500000000000000" pitchFamily="2" charset="0"/>
            </a:rPr>
            <a:t>EFTER MØDET</a:t>
          </a:r>
        </a:p>
      </dgm:t>
    </dgm:pt>
    <dgm:pt modelId="{C3B0349C-8F03-43DC-88BB-1F70FAA19D5E}" type="parTrans" cxnId="{55B043AB-EE91-4EC7-8AC4-514649D17054}">
      <dgm:prSet/>
      <dgm:spPr/>
      <dgm:t>
        <a:bodyPr/>
        <a:lstStyle/>
        <a:p>
          <a:endParaRPr lang="da-DK" sz="1100">
            <a:latin typeface="KBH Tekst" panose="00000500000000000000" pitchFamily="2" charset="0"/>
          </a:endParaRPr>
        </a:p>
      </dgm:t>
    </dgm:pt>
    <dgm:pt modelId="{632AF446-A3AC-44DD-BB65-99A344014754}" type="sibTrans" cxnId="{55B043AB-EE91-4EC7-8AC4-514649D17054}">
      <dgm:prSet/>
      <dgm:spPr/>
      <dgm:t>
        <a:bodyPr/>
        <a:lstStyle/>
        <a:p>
          <a:endParaRPr lang="da-DK" sz="1100">
            <a:latin typeface="KBH Tekst" panose="00000500000000000000" pitchFamily="2" charset="0"/>
          </a:endParaRPr>
        </a:p>
      </dgm:t>
    </dgm:pt>
    <dgm:pt modelId="{704016F9-087F-4D2F-866D-2097C8B2AB8C}">
      <dgm:prSet phldrT="[Tekst]" custT="1"/>
      <dgm:spPr/>
      <dgm:t>
        <a:bodyPr/>
        <a:lstStyle/>
        <a:p>
          <a:pPr>
            <a:buFont typeface="+mj-lt"/>
            <a:buAutoNum type="arabicPeriod"/>
          </a:pPr>
          <a:r>
            <a:rPr lang="da-DK" sz="1600" dirty="0">
              <a:latin typeface="KBH Tekst" panose="00000500000000000000" pitchFamily="2" charset="0"/>
            </a:rPr>
            <a:t>Skriv input i handlingsplanerne og gør dem tilgængelige for medarbejderne.</a:t>
          </a:r>
          <a:endParaRPr lang="da-DK" sz="1600" dirty="0">
            <a:highlight>
              <a:srgbClr val="FFFF00"/>
            </a:highlight>
            <a:latin typeface="KBH Tekst" panose="00000500000000000000" pitchFamily="2" charset="0"/>
          </a:endParaRPr>
        </a:p>
      </dgm:t>
    </dgm:pt>
    <dgm:pt modelId="{6F976BDD-19CD-438B-84BE-DD476B445C12}" type="parTrans" cxnId="{D6BB1D4A-31F6-40B0-A077-454F4A982B32}">
      <dgm:prSet/>
      <dgm:spPr/>
      <dgm:t>
        <a:bodyPr/>
        <a:lstStyle/>
        <a:p>
          <a:endParaRPr lang="da-DK" sz="1100">
            <a:latin typeface="KBH Tekst" panose="00000500000000000000" pitchFamily="2" charset="0"/>
          </a:endParaRPr>
        </a:p>
      </dgm:t>
    </dgm:pt>
    <dgm:pt modelId="{C856412F-916A-41A0-9346-88043F862482}" type="sibTrans" cxnId="{D6BB1D4A-31F6-40B0-A077-454F4A982B32}">
      <dgm:prSet/>
      <dgm:spPr/>
      <dgm:t>
        <a:bodyPr/>
        <a:lstStyle/>
        <a:p>
          <a:endParaRPr lang="da-DK" sz="1100">
            <a:latin typeface="KBH Tekst" panose="00000500000000000000" pitchFamily="2" charset="0"/>
          </a:endParaRPr>
        </a:p>
      </dgm:t>
    </dgm:pt>
    <dgm:pt modelId="{4380509F-659E-4FB7-8695-A39E142A6251}">
      <dgm:prSet phldrT="[Tekst]" custT="1"/>
      <dgm:spPr/>
      <dgm:t>
        <a:bodyPr/>
        <a:lstStyle/>
        <a:p>
          <a:endParaRPr lang="da-DK" sz="1600">
            <a:latin typeface="KBH Tekst" panose="00000500000000000000" pitchFamily="2" charset="0"/>
          </a:endParaRPr>
        </a:p>
      </dgm:t>
    </dgm:pt>
    <dgm:pt modelId="{E8FE1A46-664A-4297-80D4-9DD4434D178B}" type="parTrans" cxnId="{EE77891E-8672-49BF-903D-84A0FCFCFEE0}">
      <dgm:prSet/>
      <dgm:spPr/>
      <dgm:t>
        <a:bodyPr/>
        <a:lstStyle/>
        <a:p>
          <a:endParaRPr lang="da-DK">
            <a:latin typeface="KBH Tekst" panose="00000500000000000000" pitchFamily="2" charset="0"/>
          </a:endParaRPr>
        </a:p>
      </dgm:t>
    </dgm:pt>
    <dgm:pt modelId="{ACD27B58-FFFD-4232-8001-A7DA48F8174F}" type="sibTrans" cxnId="{EE77891E-8672-49BF-903D-84A0FCFCFEE0}">
      <dgm:prSet/>
      <dgm:spPr/>
      <dgm:t>
        <a:bodyPr/>
        <a:lstStyle/>
        <a:p>
          <a:endParaRPr lang="da-DK">
            <a:latin typeface="KBH Tekst" panose="00000500000000000000" pitchFamily="2" charset="0"/>
          </a:endParaRPr>
        </a:p>
      </dgm:t>
    </dgm:pt>
    <dgm:pt modelId="{00FBF031-D41C-43DE-8E04-68DEEE817D5A}">
      <dgm:prSet phldrT="[Tekst]" custT="1"/>
      <dgm:spPr/>
      <dgm:t>
        <a:bodyPr/>
        <a:lstStyle/>
        <a:p>
          <a:pPr>
            <a:buFont typeface="+mj-lt"/>
            <a:buAutoNum type="arabicPeriod"/>
          </a:pPr>
          <a:r>
            <a:rPr lang="da-DK" sz="1600" dirty="0">
              <a:latin typeface="KBH Tekst" panose="00000500000000000000" pitchFamily="2" charset="0"/>
            </a:rPr>
            <a:t>Evt. book næste opfølgningsmøde.</a:t>
          </a:r>
        </a:p>
      </dgm:t>
    </dgm:pt>
    <dgm:pt modelId="{8C40E933-4EA8-49D0-AA47-308DD61AFBD2}" type="parTrans" cxnId="{E51241F1-53EC-4620-A74B-D8B6E0A190B0}">
      <dgm:prSet/>
      <dgm:spPr/>
      <dgm:t>
        <a:bodyPr/>
        <a:lstStyle/>
        <a:p>
          <a:endParaRPr lang="da-DK">
            <a:latin typeface="KBH Tekst" panose="00000500000000000000" pitchFamily="2" charset="0"/>
          </a:endParaRPr>
        </a:p>
      </dgm:t>
    </dgm:pt>
    <dgm:pt modelId="{DD88E0C9-5A85-46A1-92B0-BF194770099D}" type="sibTrans" cxnId="{E51241F1-53EC-4620-A74B-D8B6E0A190B0}">
      <dgm:prSet/>
      <dgm:spPr/>
      <dgm:t>
        <a:bodyPr/>
        <a:lstStyle/>
        <a:p>
          <a:endParaRPr lang="da-DK">
            <a:latin typeface="KBH Tekst" panose="00000500000000000000" pitchFamily="2" charset="0"/>
          </a:endParaRPr>
        </a:p>
      </dgm:t>
    </dgm:pt>
    <dgm:pt modelId="{20EBE48D-851F-4EBE-975B-17247CEF01E1}">
      <dgm:prSet phldrT="[Tekst]" custT="1"/>
      <dgm:spPr/>
      <dgm:t>
        <a:bodyPr/>
        <a:lstStyle/>
        <a:p>
          <a:pPr rtl="0">
            <a:buFont typeface="+mj-lt"/>
            <a:buAutoNum type="arabicPeriod"/>
          </a:pPr>
          <a:r>
            <a:rPr lang="da-DK" sz="1600" dirty="0">
              <a:latin typeface="KBH Tekst" panose="00000500000000000000" pitchFamily="2" charset="0"/>
            </a:rPr>
            <a:t>Send evt. en mail rundt hvor I takker for medarbejdernes bidrag til at forbedre arbejdsmiljøet i jeres enhed og kommuniker om næste skridt.</a:t>
          </a:r>
        </a:p>
      </dgm:t>
    </dgm:pt>
    <dgm:pt modelId="{B239D095-B063-49B5-889D-16E65C815E27}" type="parTrans" cxnId="{50804264-A5A5-45B9-A773-3B63F82CDBAC}">
      <dgm:prSet/>
      <dgm:spPr/>
      <dgm:t>
        <a:bodyPr/>
        <a:lstStyle/>
        <a:p>
          <a:endParaRPr lang="da-DK">
            <a:latin typeface="KBH Tekst" panose="00000500000000000000" pitchFamily="2" charset="0"/>
          </a:endParaRPr>
        </a:p>
      </dgm:t>
    </dgm:pt>
    <dgm:pt modelId="{A046EACA-FA4C-4B67-82A9-C40CE637AAA4}" type="sibTrans" cxnId="{50804264-A5A5-45B9-A773-3B63F82CDBAC}">
      <dgm:prSet/>
      <dgm:spPr/>
      <dgm:t>
        <a:bodyPr/>
        <a:lstStyle/>
        <a:p>
          <a:endParaRPr lang="da-DK">
            <a:latin typeface="KBH Tekst" panose="00000500000000000000" pitchFamily="2" charset="0"/>
          </a:endParaRPr>
        </a:p>
      </dgm:t>
    </dgm:pt>
    <dgm:pt modelId="{99CCBDD9-8C20-4947-AC01-12CE59D3E4ED}">
      <dgm:prSet phldrT="[Tekst]" custT="1"/>
      <dgm:spPr/>
      <dgm:t>
        <a:bodyPr/>
        <a:lstStyle/>
        <a:p>
          <a:pPr>
            <a:buFont typeface="+mj-lt"/>
            <a:buAutoNum type="arabicPeriod"/>
          </a:pPr>
          <a:r>
            <a:rPr lang="da-DK" sz="1600" dirty="0">
              <a:latin typeface="KBH Tekst" panose="00000500000000000000" pitchFamily="2" charset="0"/>
            </a:rPr>
            <a:t>I læser rapporten og noterer jer svarfordeling, vigtige indsatsområder, styrker og udviklingsområder.</a:t>
          </a:r>
        </a:p>
      </dgm:t>
    </dgm:pt>
    <dgm:pt modelId="{8BAAF8DC-D312-4DC5-B2D9-6B942C10530B}" type="parTrans" cxnId="{1E59E536-3537-4FA5-A783-17310FFFB0CD}">
      <dgm:prSet/>
      <dgm:spPr/>
      <dgm:t>
        <a:bodyPr/>
        <a:lstStyle/>
        <a:p>
          <a:endParaRPr lang="da-DK">
            <a:latin typeface="KBH Tekst" panose="00000500000000000000" pitchFamily="2" charset="0"/>
          </a:endParaRPr>
        </a:p>
      </dgm:t>
    </dgm:pt>
    <dgm:pt modelId="{4B18888B-65E4-4478-8A4D-602D3F0CFFF4}" type="sibTrans" cxnId="{1E59E536-3537-4FA5-A783-17310FFFB0CD}">
      <dgm:prSet/>
      <dgm:spPr/>
      <dgm:t>
        <a:bodyPr/>
        <a:lstStyle/>
        <a:p>
          <a:endParaRPr lang="da-DK">
            <a:latin typeface="KBH Tekst" panose="00000500000000000000" pitchFamily="2" charset="0"/>
          </a:endParaRPr>
        </a:p>
      </dgm:t>
    </dgm:pt>
    <dgm:pt modelId="{8A125A1F-44F2-4BB0-960B-1AA95271E756}">
      <dgm:prSet phldrT="[Tekst]" custT="1"/>
      <dgm:spPr/>
      <dgm:t>
        <a:bodyPr/>
        <a:lstStyle/>
        <a:p>
          <a:pPr rtl="0">
            <a:buFont typeface="+mj-lt"/>
            <a:buAutoNum type="arabicPeriod"/>
          </a:pPr>
          <a:r>
            <a:rPr lang="da-DK" sz="1600" dirty="0">
              <a:latin typeface="KBH Tekst" panose="00000500000000000000" pitchFamily="2" charset="0"/>
            </a:rPr>
            <a:t> I forbereder selve mødet og tager stilling til praktik, print, format, assistance mm.</a:t>
          </a:r>
        </a:p>
      </dgm:t>
    </dgm:pt>
    <dgm:pt modelId="{36D8908E-F836-4AF2-8D7C-A37956070FE9}" type="parTrans" cxnId="{FCFCCC32-EB0C-4987-B19E-9A9EFC6C7F06}">
      <dgm:prSet/>
      <dgm:spPr/>
      <dgm:t>
        <a:bodyPr/>
        <a:lstStyle/>
        <a:p>
          <a:endParaRPr lang="da-DK">
            <a:latin typeface="KBH Tekst" panose="00000500000000000000" pitchFamily="2" charset="0"/>
          </a:endParaRPr>
        </a:p>
      </dgm:t>
    </dgm:pt>
    <dgm:pt modelId="{C903E63E-A81A-4C92-8DB5-D221E11CDA26}" type="sibTrans" cxnId="{FCFCCC32-EB0C-4987-B19E-9A9EFC6C7F06}">
      <dgm:prSet/>
      <dgm:spPr/>
      <dgm:t>
        <a:bodyPr/>
        <a:lstStyle/>
        <a:p>
          <a:endParaRPr lang="da-DK">
            <a:latin typeface="KBH Tekst" panose="00000500000000000000" pitchFamily="2" charset="0"/>
          </a:endParaRPr>
        </a:p>
      </dgm:t>
    </dgm:pt>
    <dgm:pt modelId="{C63BC8F8-6E36-4FEA-A4F0-5092865CB503}">
      <dgm:prSet phldrT="[Tekst]" custT="1"/>
      <dgm:spPr/>
      <dgm:t>
        <a:bodyPr/>
        <a:lstStyle/>
        <a:p>
          <a:pPr>
            <a:buFont typeface="+mj-lt"/>
            <a:buAutoNum type="arabicPeriod"/>
          </a:pPr>
          <a:r>
            <a:rPr lang="da-DK" sz="1600" dirty="0">
              <a:latin typeface="KBH Tekst" panose="00000500000000000000" pitchFamily="2" charset="0"/>
            </a:rPr>
            <a:t> I inviterer til mødet og sikrer at medarbejderne modtager rapporten, I skal arbejde med, eller har den med til dem på mødet.</a:t>
          </a:r>
        </a:p>
      </dgm:t>
    </dgm:pt>
    <dgm:pt modelId="{FBED6183-E520-4405-B75F-0CBA389A6C21}" type="parTrans" cxnId="{1C61CE21-29AF-4601-8757-A0A9A59AFFD5}">
      <dgm:prSet/>
      <dgm:spPr/>
      <dgm:t>
        <a:bodyPr/>
        <a:lstStyle/>
        <a:p>
          <a:endParaRPr lang="da-DK">
            <a:latin typeface="KBH Tekst" panose="00000500000000000000" pitchFamily="2" charset="0"/>
          </a:endParaRPr>
        </a:p>
      </dgm:t>
    </dgm:pt>
    <dgm:pt modelId="{9C19D19F-FE9C-4F0D-8082-F93AED4AFE9E}" type="sibTrans" cxnId="{1C61CE21-29AF-4601-8757-A0A9A59AFFD5}">
      <dgm:prSet/>
      <dgm:spPr/>
      <dgm:t>
        <a:bodyPr/>
        <a:lstStyle/>
        <a:p>
          <a:endParaRPr lang="da-DK">
            <a:latin typeface="KBH Tekst" panose="00000500000000000000" pitchFamily="2" charset="0"/>
          </a:endParaRPr>
        </a:p>
      </dgm:t>
    </dgm:pt>
    <dgm:pt modelId="{29B49D08-0F81-4574-9122-83B080FB8087}">
      <dgm:prSet phldrT="[Tekst]" custT="1"/>
      <dgm:spPr/>
      <dgm:t>
        <a:bodyPr/>
        <a:lstStyle/>
        <a:p>
          <a:pPr>
            <a:buFont typeface="+mj-lt"/>
            <a:buAutoNum type="arabicPeriod"/>
          </a:pPr>
          <a:r>
            <a:rPr lang="da-DK" sz="1600" dirty="0">
              <a:latin typeface="KBH Tekst" panose="00000500000000000000" pitchFamily="2" charset="0"/>
            </a:rPr>
            <a:t>I faciliterer udvælgelse af 1) emner og 2) input til handlingsplan.</a:t>
          </a:r>
        </a:p>
      </dgm:t>
    </dgm:pt>
    <dgm:pt modelId="{1F51668F-D269-4AA1-8125-9FED5F63010E}" type="parTrans" cxnId="{1C819E6B-730D-4419-8C98-7F8E02874743}">
      <dgm:prSet/>
      <dgm:spPr/>
      <dgm:t>
        <a:bodyPr/>
        <a:lstStyle/>
        <a:p>
          <a:endParaRPr lang="da-DK">
            <a:latin typeface="KBH Tekst" panose="00000500000000000000" pitchFamily="2" charset="0"/>
          </a:endParaRPr>
        </a:p>
      </dgm:t>
    </dgm:pt>
    <dgm:pt modelId="{848423C1-EAA6-49CA-8440-C35DBE09958A}" type="sibTrans" cxnId="{1C819E6B-730D-4419-8C98-7F8E02874743}">
      <dgm:prSet/>
      <dgm:spPr/>
      <dgm:t>
        <a:bodyPr/>
        <a:lstStyle/>
        <a:p>
          <a:endParaRPr lang="da-DK">
            <a:latin typeface="KBH Tekst" panose="00000500000000000000" pitchFamily="2" charset="0"/>
          </a:endParaRPr>
        </a:p>
      </dgm:t>
    </dgm:pt>
    <dgm:pt modelId="{DBE3E602-2A9F-4EC9-BE44-1C45FFF8A726}">
      <dgm:prSet phldrT="[Tekst]" custT="1"/>
      <dgm:spPr/>
      <dgm:t>
        <a:bodyPr/>
        <a:lstStyle/>
        <a:p>
          <a:pPr rtl="0">
            <a:buFont typeface="+mj-lt"/>
            <a:buAutoNum type="arabicPeriod"/>
          </a:pPr>
          <a:r>
            <a:rPr lang="da-DK" sz="1600" dirty="0">
              <a:latin typeface="KBH Tekst" panose="00000500000000000000" pitchFamily="2" charset="0"/>
            </a:rPr>
            <a:t>I sikrer udarbejdelse af handlingsplaner og opfølgningsproces.</a:t>
          </a:r>
        </a:p>
      </dgm:t>
    </dgm:pt>
    <dgm:pt modelId="{CAAE044D-7BC9-4F78-AFD5-767F88CD33F4}" type="parTrans" cxnId="{87A8EE96-2047-469D-849E-5CCD384D3DA9}">
      <dgm:prSet/>
      <dgm:spPr/>
      <dgm:t>
        <a:bodyPr/>
        <a:lstStyle/>
        <a:p>
          <a:endParaRPr lang="da-DK">
            <a:latin typeface="KBH Tekst" panose="00000500000000000000" pitchFamily="2" charset="0"/>
          </a:endParaRPr>
        </a:p>
      </dgm:t>
    </dgm:pt>
    <dgm:pt modelId="{C4C1FE77-C7DA-4D68-A11D-4FE8867EF56E}" type="sibTrans" cxnId="{87A8EE96-2047-469D-849E-5CCD384D3DA9}">
      <dgm:prSet/>
      <dgm:spPr/>
      <dgm:t>
        <a:bodyPr/>
        <a:lstStyle/>
        <a:p>
          <a:endParaRPr lang="da-DK">
            <a:latin typeface="KBH Tekst" panose="00000500000000000000" pitchFamily="2" charset="0"/>
          </a:endParaRPr>
        </a:p>
      </dgm:t>
    </dgm:pt>
    <dgm:pt modelId="{F082CCEE-A0C1-4665-9A46-ECC8416A1D2D}">
      <dgm:prSet phldrT="[Tekst]" custT="1"/>
      <dgm:spPr/>
      <dgm:t>
        <a:bodyPr/>
        <a:lstStyle/>
        <a:p>
          <a:pPr>
            <a:buFont typeface="+mj-lt"/>
            <a:buNone/>
          </a:pPr>
          <a:r>
            <a:rPr lang="da-DK" sz="1600" dirty="0">
              <a:latin typeface="KBH Tekst" panose="00000500000000000000" pitchFamily="2" charset="0"/>
            </a:rPr>
            <a:t>Anvend tjeklisten og kom godt igennem følgende trin:</a:t>
          </a:r>
        </a:p>
      </dgm:t>
    </dgm:pt>
    <dgm:pt modelId="{4C589891-E82B-4E24-B0D6-8029A9889A87}" type="parTrans" cxnId="{36BB3F83-648D-4DE6-8F49-8FA786346B5F}">
      <dgm:prSet/>
      <dgm:spPr/>
      <dgm:t>
        <a:bodyPr/>
        <a:lstStyle/>
        <a:p>
          <a:endParaRPr lang="da-DK">
            <a:latin typeface="KBH Tekst" panose="00000500000000000000" pitchFamily="2" charset="0"/>
          </a:endParaRPr>
        </a:p>
      </dgm:t>
    </dgm:pt>
    <dgm:pt modelId="{5BC54DAC-C00C-44F7-813E-E5C5A2BAFCC9}" type="sibTrans" cxnId="{36BB3F83-648D-4DE6-8F49-8FA786346B5F}">
      <dgm:prSet/>
      <dgm:spPr/>
      <dgm:t>
        <a:bodyPr/>
        <a:lstStyle/>
        <a:p>
          <a:endParaRPr lang="da-DK">
            <a:latin typeface="KBH Tekst" panose="00000500000000000000" pitchFamily="2" charset="0"/>
          </a:endParaRPr>
        </a:p>
      </dgm:t>
    </dgm:pt>
    <dgm:pt modelId="{66A76662-A296-4996-9049-5589B434E5D4}">
      <dgm:prSet phldrT="[Tekst]" custT="1"/>
      <dgm:spPr/>
      <dgm:t>
        <a:bodyPr/>
        <a:lstStyle/>
        <a:p>
          <a:pPr>
            <a:buFont typeface="+mj-lt"/>
            <a:buNone/>
          </a:pPr>
          <a:r>
            <a:rPr lang="da-DK" sz="1600" dirty="0">
              <a:latin typeface="KBH Tekst" panose="00000500000000000000" pitchFamily="2" charset="0"/>
            </a:rPr>
            <a:t>Anvend </a:t>
          </a:r>
          <a:r>
            <a:rPr lang="da-DK" sz="1600" b="1" dirty="0">
              <a:solidFill>
                <a:srgbClr val="69C8F3"/>
              </a:solidFill>
              <a:latin typeface="KBH Tekst" panose="00000500000000000000" pitchFamily="2" charset="0"/>
            </a:rPr>
            <a:t>(slide 11-28)</a:t>
          </a:r>
          <a:r>
            <a:rPr lang="da-DK" sz="1600" dirty="0">
              <a:latin typeface="KBH Tekst" panose="00000500000000000000" pitchFamily="2" charset="0"/>
            </a:rPr>
            <a:t> og kom godt igennem følgende trin:</a:t>
          </a:r>
        </a:p>
      </dgm:t>
    </dgm:pt>
    <dgm:pt modelId="{206186A7-4F8D-40A3-B316-3C552EC641CD}" type="parTrans" cxnId="{EC447F5A-F369-4777-9187-216EAFF58F85}">
      <dgm:prSet/>
      <dgm:spPr/>
      <dgm:t>
        <a:bodyPr/>
        <a:lstStyle/>
        <a:p>
          <a:endParaRPr lang="da-DK">
            <a:latin typeface="KBH Tekst" panose="00000500000000000000" pitchFamily="2" charset="0"/>
          </a:endParaRPr>
        </a:p>
      </dgm:t>
    </dgm:pt>
    <dgm:pt modelId="{7463645F-BAF4-434D-A88E-6159EF3D899E}" type="sibTrans" cxnId="{EC447F5A-F369-4777-9187-216EAFF58F85}">
      <dgm:prSet/>
      <dgm:spPr/>
      <dgm:t>
        <a:bodyPr/>
        <a:lstStyle/>
        <a:p>
          <a:endParaRPr lang="da-DK">
            <a:latin typeface="KBH Tekst" panose="00000500000000000000" pitchFamily="2" charset="0"/>
          </a:endParaRPr>
        </a:p>
      </dgm:t>
    </dgm:pt>
    <dgm:pt modelId="{D8E56A3D-8A23-4D28-BEAF-9332D383819F}">
      <dgm:prSet phldrT="[Tekst]" custT="1"/>
      <dgm:spPr/>
      <dgm:t>
        <a:bodyPr/>
        <a:lstStyle/>
        <a:p>
          <a:pPr>
            <a:buFont typeface="+mj-lt"/>
            <a:buNone/>
          </a:pPr>
          <a:endParaRPr lang="da-DK" sz="1600" dirty="0">
            <a:latin typeface="KBH Tekst" panose="00000500000000000000" pitchFamily="2" charset="0"/>
          </a:endParaRPr>
        </a:p>
      </dgm:t>
    </dgm:pt>
    <dgm:pt modelId="{E5C866B4-F13C-4CBF-B486-1DD47AF6724F}" type="parTrans" cxnId="{9AC6C50D-B05D-43F7-A1E4-B009F0449DBD}">
      <dgm:prSet/>
      <dgm:spPr/>
      <dgm:t>
        <a:bodyPr/>
        <a:lstStyle/>
        <a:p>
          <a:endParaRPr lang="da-DK">
            <a:latin typeface="KBH Tekst" panose="00000500000000000000" pitchFamily="2" charset="0"/>
          </a:endParaRPr>
        </a:p>
      </dgm:t>
    </dgm:pt>
    <dgm:pt modelId="{6B1669B2-C622-48F3-B4B2-5BB315969C10}" type="sibTrans" cxnId="{9AC6C50D-B05D-43F7-A1E4-B009F0449DBD}">
      <dgm:prSet/>
      <dgm:spPr/>
      <dgm:t>
        <a:bodyPr/>
        <a:lstStyle/>
        <a:p>
          <a:endParaRPr lang="da-DK">
            <a:latin typeface="KBH Tekst" panose="00000500000000000000" pitchFamily="2" charset="0"/>
          </a:endParaRPr>
        </a:p>
      </dgm:t>
    </dgm:pt>
    <dgm:pt modelId="{72F25176-4A14-40F3-A31F-61FE6367F59F}">
      <dgm:prSet phldrT="[Tekst]" custT="1"/>
      <dgm:spPr/>
      <dgm:t>
        <a:bodyPr/>
        <a:lstStyle/>
        <a:p>
          <a:pPr>
            <a:buFont typeface="+mj-lt"/>
            <a:buNone/>
          </a:pPr>
          <a:endParaRPr lang="da-DK" sz="1600">
            <a:latin typeface="KBH Tekst" panose="00000500000000000000" pitchFamily="2" charset="0"/>
          </a:endParaRPr>
        </a:p>
      </dgm:t>
    </dgm:pt>
    <dgm:pt modelId="{E95EEF44-1263-44A3-B3BB-953014C420DE}" type="parTrans" cxnId="{F945A063-F13E-4505-AEA0-DDA31E145636}">
      <dgm:prSet/>
      <dgm:spPr/>
      <dgm:t>
        <a:bodyPr/>
        <a:lstStyle/>
        <a:p>
          <a:endParaRPr lang="da-DK">
            <a:latin typeface="KBH Tekst" panose="00000500000000000000" pitchFamily="2" charset="0"/>
          </a:endParaRPr>
        </a:p>
      </dgm:t>
    </dgm:pt>
    <dgm:pt modelId="{57052A82-6B3B-4C8F-8238-A1EA727A6A0D}" type="sibTrans" cxnId="{F945A063-F13E-4505-AEA0-DDA31E145636}">
      <dgm:prSet/>
      <dgm:spPr/>
      <dgm:t>
        <a:bodyPr/>
        <a:lstStyle/>
        <a:p>
          <a:endParaRPr lang="da-DK">
            <a:latin typeface="KBH Tekst" panose="00000500000000000000" pitchFamily="2" charset="0"/>
          </a:endParaRPr>
        </a:p>
      </dgm:t>
    </dgm:pt>
    <dgm:pt modelId="{C7C8D209-9644-4670-92F7-160C53F9AD31}">
      <dgm:prSet phldrT="[Tekst]" custT="1"/>
      <dgm:spPr/>
      <dgm:t>
        <a:bodyPr/>
        <a:lstStyle/>
        <a:p>
          <a:pPr>
            <a:buFont typeface="+mj-lt"/>
            <a:buNone/>
          </a:pPr>
          <a:r>
            <a:rPr lang="da-DK" sz="1600" dirty="0">
              <a:latin typeface="KBH Tekst" panose="00000500000000000000" pitchFamily="2" charset="0"/>
            </a:rPr>
            <a:t>Anvend tjeklisten og kom godt igennem følgende trin:</a:t>
          </a:r>
        </a:p>
      </dgm:t>
    </dgm:pt>
    <dgm:pt modelId="{A9CD088A-CE40-4F4D-847D-263337D38232}" type="parTrans" cxnId="{9F31FA81-A7EB-445F-B52B-02ABA8D56214}">
      <dgm:prSet/>
      <dgm:spPr/>
      <dgm:t>
        <a:bodyPr/>
        <a:lstStyle/>
        <a:p>
          <a:endParaRPr lang="da-DK">
            <a:latin typeface="KBH Tekst" panose="00000500000000000000" pitchFamily="2" charset="0"/>
          </a:endParaRPr>
        </a:p>
      </dgm:t>
    </dgm:pt>
    <dgm:pt modelId="{70C6A26F-63DF-41C1-8D23-57FC4458514D}" type="sibTrans" cxnId="{9F31FA81-A7EB-445F-B52B-02ABA8D56214}">
      <dgm:prSet/>
      <dgm:spPr/>
      <dgm:t>
        <a:bodyPr/>
        <a:lstStyle/>
        <a:p>
          <a:endParaRPr lang="da-DK">
            <a:latin typeface="KBH Tekst" panose="00000500000000000000" pitchFamily="2" charset="0"/>
          </a:endParaRPr>
        </a:p>
      </dgm:t>
    </dgm:pt>
    <dgm:pt modelId="{3439A279-C909-46D2-A4D1-E108F2A68220}">
      <dgm:prSet phldrT="[Tekst]" custT="1"/>
      <dgm:spPr/>
      <dgm:t>
        <a:bodyPr/>
        <a:lstStyle/>
        <a:p>
          <a:pPr>
            <a:buFont typeface="+mj-lt"/>
            <a:buAutoNum type="arabicPeriod"/>
          </a:pPr>
          <a:endParaRPr lang="da-DK" sz="1600" dirty="0">
            <a:latin typeface="KBH Tekst" panose="00000500000000000000" pitchFamily="2" charset="0"/>
          </a:endParaRPr>
        </a:p>
      </dgm:t>
    </dgm:pt>
    <dgm:pt modelId="{5933186C-BC0E-4CCE-B6FB-CCA28FB9D25F}" type="parTrans" cxnId="{C3E96640-5753-4FD5-B7A0-B951D5F532F8}">
      <dgm:prSet/>
      <dgm:spPr/>
      <dgm:t>
        <a:bodyPr/>
        <a:lstStyle/>
        <a:p>
          <a:endParaRPr lang="da-DK"/>
        </a:p>
      </dgm:t>
    </dgm:pt>
    <dgm:pt modelId="{D5FC09AE-A82B-4846-A305-4080217E7878}" type="sibTrans" cxnId="{C3E96640-5753-4FD5-B7A0-B951D5F532F8}">
      <dgm:prSet/>
      <dgm:spPr/>
      <dgm:t>
        <a:bodyPr/>
        <a:lstStyle/>
        <a:p>
          <a:endParaRPr lang="da-DK"/>
        </a:p>
      </dgm:t>
    </dgm:pt>
    <dgm:pt modelId="{3FC3E631-06C9-4689-B73F-AD9F3699958E}" type="pres">
      <dgm:prSet presAssocID="{54771732-C42A-4ABB-903A-54E6A817EFD8}" presName="Name0" presStyleCnt="0">
        <dgm:presLayoutVars>
          <dgm:dir/>
          <dgm:animLvl val="lvl"/>
          <dgm:resizeHandles val="exact"/>
        </dgm:presLayoutVars>
      </dgm:prSet>
      <dgm:spPr/>
    </dgm:pt>
    <dgm:pt modelId="{ADA85045-8BB2-4D69-BD79-21CF9B84E26E}" type="pres">
      <dgm:prSet presAssocID="{522F52AD-1266-4744-A4CD-B662EDAA1FAF}" presName="composite" presStyleCnt="0"/>
      <dgm:spPr/>
    </dgm:pt>
    <dgm:pt modelId="{764B9FCC-5345-4294-BD37-1442330CC13B}" type="pres">
      <dgm:prSet presAssocID="{522F52AD-1266-4744-A4CD-B662EDAA1FAF}" presName="parTx" presStyleLbl="alignNode1" presStyleIdx="0" presStyleCnt="3" custScaleY="100000">
        <dgm:presLayoutVars>
          <dgm:chMax val="0"/>
          <dgm:chPref val="0"/>
          <dgm:bulletEnabled val="1"/>
        </dgm:presLayoutVars>
      </dgm:prSet>
      <dgm:spPr/>
    </dgm:pt>
    <dgm:pt modelId="{72E8F8C0-376E-4C4C-9DFF-908D2D658401}" type="pres">
      <dgm:prSet presAssocID="{522F52AD-1266-4744-A4CD-B662EDAA1FAF}" presName="desTx" presStyleLbl="alignAccFollowNode1" presStyleIdx="0" presStyleCnt="3">
        <dgm:presLayoutVars>
          <dgm:bulletEnabled val="1"/>
        </dgm:presLayoutVars>
      </dgm:prSet>
      <dgm:spPr/>
    </dgm:pt>
    <dgm:pt modelId="{0310D381-51D8-455F-B79E-95C0F082151E}" type="pres">
      <dgm:prSet presAssocID="{FE315283-2E14-43CD-BF81-C995A12A8B85}" presName="space" presStyleCnt="0"/>
      <dgm:spPr/>
    </dgm:pt>
    <dgm:pt modelId="{3705A503-5394-490B-9E32-3534A58C1F5B}" type="pres">
      <dgm:prSet presAssocID="{4D834D08-66D8-4090-8E90-BBC83E1F3A60}" presName="composite" presStyleCnt="0"/>
      <dgm:spPr/>
    </dgm:pt>
    <dgm:pt modelId="{E2AC0370-8D69-41A7-A7A9-D57B02FCB409}" type="pres">
      <dgm:prSet presAssocID="{4D834D08-66D8-4090-8E90-BBC83E1F3A60}" presName="parTx" presStyleLbl="alignNode1" presStyleIdx="1" presStyleCnt="3">
        <dgm:presLayoutVars>
          <dgm:chMax val="0"/>
          <dgm:chPref val="0"/>
          <dgm:bulletEnabled val="1"/>
        </dgm:presLayoutVars>
      </dgm:prSet>
      <dgm:spPr/>
    </dgm:pt>
    <dgm:pt modelId="{9059C2C5-7A8C-43A3-BCD5-FA58B16331ED}" type="pres">
      <dgm:prSet presAssocID="{4D834D08-66D8-4090-8E90-BBC83E1F3A60}" presName="desTx" presStyleLbl="alignAccFollowNode1" presStyleIdx="1" presStyleCnt="3">
        <dgm:presLayoutVars>
          <dgm:bulletEnabled val="1"/>
        </dgm:presLayoutVars>
      </dgm:prSet>
      <dgm:spPr/>
    </dgm:pt>
    <dgm:pt modelId="{BA14DD78-6A17-4212-AE5D-6BF94F314622}" type="pres">
      <dgm:prSet presAssocID="{99DE2664-68D4-449F-B398-8325D8D5FA64}" presName="space" presStyleCnt="0"/>
      <dgm:spPr/>
    </dgm:pt>
    <dgm:pt modelId="{66DDBF3A-C04E-45F3-B494-406E7989FCDF}" type="pres">
      <dgm:prSet presAssocID="{CE769CC3-4E47-4814-A7B9-313E1E0FA39F}" presName="composite" presStyleCnt="0"/>
      <dgm:spPr/>
    </dgm:pt>
    <dgm:pt modelId="{A0A8AE9E-9B45-43FF-8B89-EC01D778D1D0}" type="pres">
      <dgm:prSet presAssocID="{CE769CC3-4E47-4814-A7B9-313E1E0FA39F}" presName="parTx" presStyleLbl="alignNode1" presStyleIdx="2" presStyleCnt="3">
        <dgm:presLayoutVars>
          <dgm:chMax val="0"/>
          <dgm:chPref val="0"/>
          <dgm:bulletEnabled val="1"/>
        </dgm:presLayoutVars>
      </dgm:prSet>
      <dgm:spPr/>
    </dgm:pt>
    <dgm:pt modelId="{E14D11EA-D1FD-4EF1-A58B-5255E6BBA4B9}" type="pres">
      <dgm:prSet presAssocID="{CE769CC3-4E47-4814-A7B9-313E1E0FA39F}" presName="desTx" presStyleLbl="alignAccFollowNode1" presStyleIdx="2" presStyleCnt="3">
        <dgm:presLayoutVars>
          <dgm:bulletEnabled val="1"/>
        </dgm:presLayoutVars>
      </dgm:prSet>
      <dgm:spPr/>
    </dgm:pt>
  </dgm:ptLst>
  <dgm:cxnLst>
    <dgm:cxn modelId="{9AC6C50D-B05D-43F7-A1E4-B009F0449DBD}" srcId="{522F52AD-1266-4744-A4CD-B662EDAA1FAF}" destId="{D8E56A3D-8A23-4D28-BEAF-9332D383819F}" srcOrd="1" destOrd="0" parTransId="{E5C866B4-F13C-4CBF-B486-1DD47AF6724F}" sibTransId="{6B1669B2-C622-48F3-B4B2-5BB315969C10}"/>
    <dgm:cxn modelId="{463A0112-4234-4903-B726-869C3008FA65}" type="presOf" srcId="{20EBE48D-851F-4EBE-975B-17247CEF01E1}" destId="{E14D11EA-D1FD-4EF1-A58B-5255E6BBA4B9}" srcOrd="0" destOrd="4" presId="urn:microsoft.com/office/officeart/2005/8/layout/hList1"/>
    <dgm:cxn modelId="{26D3D717-8BF7-420D-8E60-2911EE3D6AB9}" type="presOf" srcId="{704016F9-087F-4D2F-866D-2097C8B2AB8C}" destId="{E14D11EA-D1FD-4EF1-A58B-5255E6BBA4B9}" srcOrd="0" destOrd="2" presId="urn:microsoft.com/office/officeart/2005/8/layout/hList1"/>
    <dgm:cxn modelId="{EE77891E-8672-49BF-903D-84A0FCFCFEE0}" srcId="{4D834D08-66D8-4090-8E90-BBC83E1F3A60}" destId="{4380509F-659E-4FB7-8695-A39E142A6251}" srcOrd="5" destOrd="0" parTransId="{E8FE1A46-664A-4297-80D4-9DD4434D178B}" sibTransId="{ACD27B58-FFFD-4232-8001-A7DA48F8174F}"/>
    <dgm:cxn modelId="{92098B1F-F29D-41F5-A6C3-E90B9502D9E1}" type="presOf" srcId="{00FBF031-D41C-43DE-8E04-68DEEE817D5A}" destId="{E14D11EA-D1FD-4EF1-A58B-5255E6BBA4B9}" srcOrd="0" destOrd="3" presId="urn:microsoft.com/office/officeart/2005/8/layout/hList1"/>
    <dgm:cxn modelId="{17562721-BEAE-45AB-A628-BD87A34D290C}" type="presOf" srcId="{72F25176-4A14-40F3-A31F-61FE6367F59F}" destId="{9059C2C5-7A8C-43A3-BCD5-FA58B16331ED}" srcOrd="0" destOrd="1" presId="urn:microsoft.com/office/officeart/2005/8/layout/hList1"/>
    <dgm:cxn modelId="{1C61CE21-29AF-4601-8757-A0A9A59AFFD5}" srcId="{522F52AD-1266-4744-A4CD-B662EDAA1FAF}" destId="{C63BC8F8-6E36-4FEA-A4F0-5092865CB503}" srcOrd="4" destOrd="0" parTransId="{FBED6183-E520-4405-B75F-0CBA389A6C21}" sibTransId="{9C19D19F-FE9C-4F0D-8082-F93AED4AFE9E}"/>
    <dgm:cxn modelId="{48DCEB21-D32C-4F8E-94B7-53699D6D346E}" srcId="{54771732-C42A-4ABB-903A-54E6A817EFD8}" destId="{4D834D08-66D8-4090-8E90-BBC83E1F3A60}" srcOrd="1" destOrd="0" parTransId="{49792325-D0BB-4B06-98BF-9986686767E9}" sibTransId="{99DE2664-68D4-449F-B398-8325D8D5FA64}"/>
    <dgm:cxn modelId="{FCFCCC32-EB0C-4987-B19E-9A9EFC6C7F06}" srcId="{522F52AD-1266-4744-A4CD-B662EDAA1FAF}" destId="{8A125A1F-44F2-4BB0-960B-1AA95271E756}" srcOrd="3" destOrd="0" parTransId="{36D8908E-F836-4AF2-8D7C-A37956070FE9}" sibTransId="{C903E63E-A81A-4C92-8DB5-D221E11CDA26}"/>
    <dgm:cxn modelId="{1E59E536-3537-4FA5-A783-17310FFFB0CD}" srcId="{522F52AD-1266-4744-A4CD-B662EDAA1FAF}" destId="{99CCBDD9-8C20-4947-AC01-12CE59D3E4ED}" srcOrd="2" destOrd="0" parTransId="{8BAAF8DC-D312-4DC5-B2D9-6B942C10530B}" sibTransId="{4B18888B-65E4-4478-8A4D-602D3F0CFFF4}"/>
    <dgm:cxn modelId="{C3E96640-5753-4FD5-B7A0-B951D5F532F8}" srcId="{CE769CC3-4E47-4814-A7B9-313E1E0FA39F}" destId="{3439A279-C909-46D2-A4D1-E108F2A68220}" srcOrd="1" destOrd="0" parTransId="{5933186C-BC0E-4CCE-B6FB-CCA28FB9D25F}" sibTransId="{D5FC09AE-A82B-4846-A305-4080217E7878}"/>
    <dgm:cxn modelId="{A281A862-D745-4519-82F1-5A046D046E9A}" srcId="{54771732-C42A-4ABB-903A-54E6A817EFD8}" destId="{522F52AD-1266-4744-A4CD-B662EDAA1FAF}" srcOrd="0" destOrd="0" parTransId="{EDFE19C7-78E9-481E-AC1B-2DB54DF5D0EC}" sibTransId="{FE315283-2E14-43CD-BF81-C995A12A8B85}"/>
    <dgm:cxn modelId="{F945A063-F13E-4505-AEA0-DDA31E145636}" srcId="{4D834D08-66D8-4090-8E90-BBC83E1F3A60}" destId="{72F25176-4A14-40F3-A31F-61FE6367F59F}" srcOrd="1" destOrd="0" parTransId="{E95EEF44-1263-44A3-B3BB-953014C420DE}" sibTransId="{57052A82-6B3B-4C8F-8238-A1EA727A6A0D}"/>
    <dgm:cxn modelId="{50804264-A5A5-45B9-A773-3B63F82CDBAC}" srcId="{CE769CC3-4E47-4814-A7B9-313E1E0FA39F}" destId="{20EBE48D-851F-4EBE-975B-17247CEF01E1}" srcOrd="4" destOrd="0" parTransId="{B239D095-B063-49B5-889D-16E65C815E27}" sibTransId="{A046EACA-FA4C-4B67-82A9-C40CE637AAA4}"/>
    <dgm:cxn modelId="{C601AB44-0FC8-466C-9914-E561726E3546}" type="presOf" srcId="{4D834D08-66D8-4090-8E90-BBC83E1F3A60}" destId="{E2AC0370-8D69-41A7-A7A9-D57B02FCB409}" srcOrd="0" destOrd="0" presId="urn:microsoft.com/office/officeart/2005/8/layout/hList1"/>
    <dgm:cxn modelId="{10206948-EC62-44D3-9434-ADFBFF6440AB}" type="presOf" srcId="{99CCBDD9-8C20-4947-AC01-12CE59D3E4ED}" destId="{72E8F8C0-376E-4C4C-9DFF-908D2D658401}" srcOrd="0" destOrd="2" presId="urn:microsoft.com/office/officeart/2005/8/layout/hList1"/>
    <dgm:cxn modelId="{D6BB1D4A-31F6-40B0-A077-454F4A982B32}" srcId="{CE769CC3-4E47-4814-A7B9-313E1E0FA39F}" destId="{704016F9-087F-4D2F-866D-2097C8B2AB8C}" srcOrd="2" destOrd="0" parTransId="{6F976BDD-19CD-438B-84BE-DD476B445C12}" sibTransId="{C856412F-916A-41A0-9346-88043F862482}"/>
    <dgm:cxn modelId="{1C819E6B-730D-4419-8C98-7F8E02874743}" srcId="{4D834D08-66D8-4090-8E90-BBC83E1F3A60}" destId="{29B49D08-0F81-4574-9122-83B080FB8087}" srcOrd="3" destOrd="0" parTransId="{1F51668F-D269-4AA1-8125-9FED5F63010E}" sibTransId="{848423C1-EAA6-49CA-8440-C35DBE09958A}"/>
    <dgm:cxn modelId="{3950D251-C1BE-427A-B4FF-B0FCF5E2FD3C}" type="presOf" srcId="{DBE3E602-2A9F-4EC9-BE44-1C45FFF8A726}" destId="{9059C2C5-7A8C-43A3-BCD5-FA58B16331ED}" srcOrd="0" destOrd="4" presId="urn:microsoft.com/office/officeart/2005/8/layout/hList1"/>
    <dgm:cxn modelId="{49FC5E72-3942-4C5E-82CA-D96E8B29AD4A}" type="presOf" srcId="{54771732-C42A-4ABB-903A-54E6A817EFD8}" destId="{3FC3E631-06C9-4689-B73F-AD9F3699958E}" srcOrd="0" destOrd="0" presId="urn:microsoft.com/office/officeart/2005/8/layout/hList1"/>
    <dgm:cxn modelId="{560E4258-6471-49D3-9371-43BA50474F93}" type="presOf" srcId="{D8E56A3D-8A23-4D28-BEAF-9332D383819F}" destId="{72E8F8C0-376E-4C4C-9DFF-908D2D658401}" srcOrd="0" destOrd="1" presId="urn:microsoft.com/office/officeart/2005/8/layout/hList1"/>
    <dgm:cxn modelId="{069A5459-C7B3-4C28-8716-7BE55BB36699}" type="presOf" srcId="{F082CCEE-A0C1-4665-9A46-ECC8416A1D2D}" destId="{72E8F8C0-376E-4C4C-9DFF-908D2D658401}" srcOrd="0" destOrd="0" presId="urn:microsoft.com/office/officeart/2005/8/layout/hList1"/>
    <dgm:cxn modelId="{EC447F5A-F369-4777-9187-216EAFF58F85}" srcId="{4D834D08-66D8-4090-8E90-BBC83E1F3A60}" destId="{66A76662-A296-4996-9049-5589B434E5D4}" srcOrd="0" destOrd="0" parTransId="{206186A7-4F8D-40A3-B316-3C552EC641CD}" sibTransId="{7463645F-BAF4-434D-A88E-6159EF3D899E}"/>
    <dgm:cxn modelId="{B5CA7481-5F4B-4D00-BF35-DC7B82153538}" type="presOf" srcId="{CE769CC3-4E47-4814-A7B9-313E1E0FA39F}" destId="{A0A8AE9E-9B45-43FF-8B89-EC01D778D1D0}" srcOrd="0" destOrd="0" presId="urn:microsoft.com/office/officeart/2005/8/layout/hList1"/>
    <dgm:cxn modelId="{9F31FA81-A7EB-445F-B52B-02ABA8D56214}" srcId="{CE769CC3-4E47-4814-A7B9-313E1E0FA39F}" destId="{C7C8D209-9644-4670-92F7-160C53F9AD31}" srcOrd="0" destOrd="0" parTransId="{A9CD088A-CE40-4F4D-847D-263337D38232}" sibTransId="{70C6A26F-63DF-41C1-8D23-57FC4458514D}"/>
    <dgm:cxn modelId="{7FDDD582-7980-49C1-9DB4-3C7699E715B4}" srcId="{4D834D08-66D8-4090-8E90-BBC83E1F3A60}" destId="{4ECCF041-179D-4353-9AF6-BBAAB01649B0}" srcOrd="2" destOrd="0" parTransId="{4BF43A00-8B56-4FD3-9BA2-D0D969B6549A}" sibTransId="{FE77426D-E264-461E-B4B2-8CEFC68F8792}"/>
    <dgm:cxn modelId="{36BB3F83-648D-4DE6-8F49-8FA786346B5F}" srcId="{522F52AD-1266-4744-A4CD-B662EDAA1FAF}" destId="{F082CCEE-A0C1-4665-9A46-ECC8416A1D2D}" srcOrd="0" destOrd="0" parTransId="{4C589891-E82B-4E24-B0D6-8029A9889A87}" sibTransId="{5BC54DAC-C00C-44F7-813E-E5C5A2BAFCC9}"/>
    <dgm:cxn modelId="{AB9F5686-EB53-485A-9219-9C38E43056E1}" type="presOf" srcId="{4380509F-659E-4FB7-8695-A39E142A6251}" destId="{9059C2C5-7A8C-43A3-BCD5-FA58B16331ED}" srcOrd="0" destOrd="5" presId="urn:microsoft.com/office/officeart/2005/8/layout/hList1"/>
    <dgm:cxn modelId="{87A8EE96-2047-469D-849E-5CCD384D3DA9}" srcId="{4D834D08-66D8-4090-8E90-BBC83E1F3A60}" destId="{DBE3E602-2A9F-4EC9-BE44-1C45FFF8A726}" srcOrd="4" destOrd="0" parTransId="{CAAE044D-7BC9-4F78-AFD5-767F88CD33F4}" sibTransId="{C4C1FE77-C7DA-4D68-A11D-4FE8867EF56E}"/>
    <dgm:cxn modelId="{3B7DE19E-C97A-48A4-A265-A63DFC639035}" type="presOf" srcId="{3439A279-C909-46D2-A4D1-E108F2A68220}" destId="{E14D11EA-D1FD-4EF1-A58B-5255E6BBA4B9}" srcOrd="0" destOrd="1" presId="urn:microsoft.com/office/officeart/2005/8/layout/hList1"/>
    <dgm:cxn modelId="{F0E44EA3-2378-4C63-B9C0-4496C3BC9402}" type="presOf" srcId="{522F52AD-1266-4744-A4CD-B662EDAA1FAF}" destId="{764B9FCC-5345-4294-BD37-1442330CC13B}" srcOrd="0" destOrd="0" presId="urn:microsoft.com/office/officeart/2005/8/layout/hList1"/>
    <dgm:cxn modelId="{55B043AB-EE91-4EC7-8AC4-514649D17054}" srcId="{54771732-C42A-4ABB-903A-54E6A817EFD8}" destId="{CE769CC3-4E47-4814-A7B9-313E1E0FA39F}" srcOrd="2" destOrd="0" parTransId="{C3B0349C-8F03-43DC-88BB-1F70FAA19D5E}" sibTransId="{632AF446-A3AC-44DD-BB65-99A344014754}"/>
    <dgm:cxn modelId="{D07345BC-B1F8-430B-B672-B7756D891033}" type="presOf" srcId="{4ECCF041-179D-4353-9AF6-BBAAB01649B0}" destId="{9059C2C5-7A8C-43A3-BCD5-FA58B16331ED}" srcOrd="0" destOrd="2" presId="urn:microsoft.com/office/officeart/2005/8/layout/hList1"/>
    <dgm:cxn modelId="{031971BE-A16F-43B1-938B-3DB6594A2307}" type="presOf" srcId="{C7C8D209-9644-4670-92F7-160C53F9AD31}" destId="{E14D11EA-D1FD-4EF1-A58B-5255E6BBA4B9}" srcOrd="0" destOrd="0" presId="urn:microsoft.com/office/officeart/2005/8/layout/hList1"/>
    <dgm:cxn modelId="{89932AD4-D8BD-4D53-89A5-332258A75872}" type="presOf" srcId="{29B49D08-0F81-4574-9122-83B080FB8087}" destId="{9059C2C5-7A8C-43A3-BCD5-FA58B16331ED}" srcOrd="0" destOrd="3" presId="urn:microsoft.com/office/officeart/2005/8/layout/hList1"/>
    <dgm:cxn modelId="{CFE188D7-6E11-4EC8-9FB0-80A9B2741322}" type="presOf" srcId="{8A125A1F-44F2-4BB0-960B-1AA95271E756}" destId="{72E8F8C0-376E-4C4C-9DFF-908D2D658401}" srcOrd="0" destOrd="3" presId="urn:microsoft.com/office/officeart/2005/8/layout/hList1"/>
    <dgm:cxn modelId="{54FA1BD8-14D1-4F83-9E39-D0B4070C3553}" type="presOf" srcId="{66A76662-A296-4996-9049-5589B434E5D4}" destId="{9059C2C5-7A8C-43A3-BCD5-FA58B16331ED}" srcOrd="0" destOrd="0" presId="urn:microsoft.com/office/officeart/2005/8/layout/hList1"/>
    <dgm:cxn modelId="{E51241F1-53EC-4620-A74B-D8B6E0A190B0}" srcId="{CE769CC3-4E47-4814-A7B9-313E1E0FA39F}" destId="{00FBF031-D41C-43DE-8E04-68DEEE817D5A}" srcOrd="3" destOrd="0" parTransId="{8C40E933-4EA8-49D0-AA47-308DD61AFBD2}" sibTransId="{DD88E0C9-5A85-46A1-92B0-BF194770099D}"/>
    <dgm:cxn modelId="{A60E0DFA-7025-4923-8ECC-D34F292BA2A0}" type="presOf" srcId="{C63BC8F8-6E36-4FEA-A4F0-5092865CB503}" destId="{72E8F8C0-376E-4C4C-9DFF-908D2D658401}" srcOrd="0" destOrd="4" presId="urn:microsoft.com/office/officeart/2005/8/layout/hList1"/>
    <dgm:cxn modelId="{8BB64DB5-5454-42A6-A5E4-3848F92330DA}" type="presParOf" srcId="{3FC3E631-06C9-4689-B73F-AD9F3699958E}" destId="{ADA85045-8BB2-4D69-BD79-21CF9B84E26E}" srcOrd="0" destOrd="0" presId="urn:microsoft.com/office/officeart/2005/8/layout/hList1"/>
    <dgm:cxn modelId="{061A33C9-740F-46BF-B4EA-2F88B291A645}" type="presParOf" srcId="{ADA85045-8BB2-4D69-BD79-21CF9B84E26E}" destId="{764B9FCC-5345-4294-BD37-1442330CC13B}" srcOrd="0" destOrd="0" presId="urn:microsoft.com/office/officeart/2005/8/layout/hList1"/>
    <dgm:cxn modelId="{68A9FCCF-2963-4580-B7A6-E127C7A865A6}" type="presParOf" srcId="{ADA85045-8BB2-4D69-BD79-21CF9B84E26E}" destId="{72E8F8C0-376E-4C4C-9DFF-908D2D658401}" srcOrd="1" destOrd="0" presId="urn:microsoft.com/office/officeart/2005/8/layout/hList1"/>
    <dgm:cxn modelId="{3BD7DDC6-B0A7-46E5-86C9-7FD2450E96F0}" type="presParOf" srcId="{3FC3E631-06C9-4689-B73F-AD9F3699958E}" destId="{0310D381-51D8-455F-B79E-95C0F082151E}" srcOrd="1" destOrd="0" presId="urn:microsoft.com/office/officeart/2005/8/layout/hList1"/>
    <dgm:cxn modelId="{01B1B92D-35E9-4AB9-B987-4139E475AFAA}" type="presParOf" srcId="{3FC3E631-06C9-4689-B73F-AD9F3699958E}" destId="{3705A503-5394-490B-9E32-3534A58C1F5B}" srcOrd="2" destOrd="0" presId="urn:microsoft.com/office/officeart/2005/8/layout/hList1"/>
    <dgm:cxn modelId="{F25F68EC-DEC5-47BB-8888-24B792BD4070}" type="presParOf" srcId="{3705A503-5394-490B-9E32-3534A58C1F5B}" destId="{E2AC0370-8D69-41A7-A7A9-D57B02FCB409}" srcOrd="0" destOrd="0" presId="urn:microsoft.com/office/officeart/2005/8/layout/hList1"/>
    <dgm:cxn modelId="{1C69CA35-0958-4B95-8ABF-BE9FA0F26E65}" type="presParOf" srcId="{3705A503-5394-490B-9E32-3534A58C1F5B}" destId="{9059C2C5-7A8C-43A3-BCD5-FA58B16331ED}" srcOrd="1" destOrd="0" presId="urn:microsoft.com/office/officeart/2005/8/layout/hList1"/>
    <dgm:cxn modelId="{A2293EB6-68F2-4F34-A780-44D94618F4AE}" type="presParOf" srcId="{3FC3E631-06C9-4689-B73F-AD9F3699958E}" destId="{BA14DD78-6A17-4212-AE5D-6BF94F314622}" srcOrd="3" destOrd="0" presId="urn:microsoft.com/office/officeart/2005/8/layout/hList1"/>
    <dgm:cxn modelId="{C2472B6A-2D55-4FAB-A4CA-595519F11F80}" type="presParOf" srcId="{3FC3E631-06C9-4689-B73F-AD9F3699958E}" destId="{66DDBF3A-C04E-45F3-B494-406E7989FCDF}" srcOrd="4" destOrd="0" presId="urn:microsoft.com/office/officeart/2005/8/layout/hList1"/>
    <dgm:cxn modelId="{A2C86613-88D6-4885-BBFF-5A622915ED7F}" type="presParOf" srcId="{66DDBF3A-C04E-45F3-B494-406E7989FCDF}" destId="{A0A8AE9E-9B45-43FF-8B89-EC01D778D1D0}" srcOrd="0" destOrd="0" presId="urn:microsoft.com/office/officeart/2005/8/layout/hList1"/>
    <dgm:cxn modelId="{B6889F82-266A-4FF9-A35F-A434F355E61B}" type="presParOf" srcId="{66DDBF3A-C04E-45F3-B494-406E7989FCDF}" destId="{E14D11EA-D1FD-4EF1-A58B-5255E6BBA4B9}"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8F594E71-F4E2-4FF7-9C46-DEBC256E12B8}" type="doc">
      <dgm:prSet loTypeId="urn:microsoft.com/office/officeart/2008/layout/LinedList" loCatId="list" qsTypeId="urn:microsoft.com/office/officeart/2005/8/quickstyle/simple2" qsCatId="simple" csTypeId="urn:microsoft.com/office/officeart/2005/8/colors/accent3_2" csCatId="accent3" phldr="1"/>
      <dgm:spPr/>
      <dgm:t>
        <a:bodyPr/>
        <a:lstStyle/>
        <a:p>
          <a:endParaRPr lang="en-US"/>
        </a:p>
      </dgm:t>
    </dgm:pt>
    <dgm:pt modelId="{AF692E21-3497-42AA-AFE8-42088E09EBEE}">
      <dgm:prSet/>
      <dgm:spPr/>
      <dgm:t>
        <a:bodyPr/>
        <a:lstStyle/>
        <a:p>
          <a:r>
            <a:rPr lang="da-DK" b="1" dirty="0">
              <a:solidFill>
                <a:srgbClr val="680B03"/>
              </a:solidFill>
            </a:rPr>
            <a:t>1. Spilleregler</a:t>
          </a:r>
          <a:endParaRPr lang="en-US" b="1" dirty="0">
            <a:solidFill>
              <a:srgbClr val="680B03"/>
            </a:solidFill>
          </a:endParaRPr>
        </a:p>
      </dgm:t>
    </dgm:pt>
    <dgm:pt modelId="{C14C82E3-A3C9-47A3-ADA3-469DDBA8CE55}" type="parTrans" cxnId="{D8793C1D-DDA7-443E-9110-EC75231910D3}">
      <dgm:prSet/>
      <dgm:spPr/>
      <dgm:t>
        <a:bodyPr/>
        <a:lstStyle/>
        <a:p>
          <a:endParaRPr lang="en-US" b="1">
            <a:solidFill>
              <a:srgbClr val="680B03"/>
            </a:solidFill>
          </a:endParaRPr>
        </a:p>
      </dgm:t>
    </dgm:pt>
    <dgm:pt modelId="{D5356262-E183-46BC-8084-8E2134974E3A}" type="sibTrans" cxnId="{D8793C1D-DDA7-443E-9110-EC75231910D3}">
      <dgm:prSet/>
      <dgm:spPr/>
      <dgm:t>
        <a:bodyPr/>
        <a:lstStyle/>
        <a:p>
          <a:endParaRPr lang="en-US" b="1">
            <a:solidFill>
              <a:srgbClr val="680B03"/>
            </a:solidFill>
          </a:endParaRPr>
        </a:p>
      </dgm:t>
    </dgm:pt>
    <dgm:pt modelId="{A3BF376E-9C55-4544-93AA-5DCB14F2E598}">
      <dgm:prSet/>
      <dgm:spPr/>
      <dgm:t>
        <a:bodyPr/>
        <a:lstStyle/>
        <a:p>
          <a:r>
            <a:rPr lang="da-DK" b="1" dirty="0">
              <a:solidFill>
                <a:srgbClr val="680B03"/>
              </a:solidFill>
            </a:rPr>
            <a:t>2. Blikket på rapportens vigtigste resultater, styrker og udviklingsområder</a:t>
          </a:r>
          <a:endParaRPr lang="en-US" b="1" dirty="0">
            <a:solidFill>
              <a:srgbClr val="680B03"/>
            </a:solidFill>
          </a:endParaRPr>
        </a:p>
      </dgm:t>
    </dgm:pt>
    <dgm:pt modelId="{04C92173-F935-48E8-88A1-4F0015538779}" type="parTrans" cxnId="{D7AC8B90-9F9D-4ED2-8780-B3B00A939DA5}">
      <dgm:prSet/>
      <dgm:spPr/>
      <dgm:t>
        <a:bodyPr/>
        <a:lstStyle/>
        <a:p>
          <a:endParaRPr lang="en-US" b="1">
            <a:solidFill>
              <a:srgbClr val="680B03"/>
            </a:solidFill>
          </a:endParaRPr>
        </a:p>
      </dgm:t>
    </dgm:pt>
    <dgm:pt modelId="{02FAA4FF-07EA-44D1-B00A-0850EB23FEC7}" type="sibTrans" cxnId="{D7AC8B90-9F9D-4ED2-8780-B3B00A939DA5}">
      <dgm:prSet/>
      <dgm:spPr/>
      <dgm:t>
        <a:bodyPr/>
        <a:lstStyle/>
        <a:p>
          <a:endParaRPr lang="en-US" b="1">
            <a:solidFill>
              <a:srgbClr val="680B03"/>
            </a:solidFill>
          </a:endParaRPr>
        </a:p>
      </dgm:t>
    </dgm:pt>
    <dgm:pt modelId="{F89B0193-4161-4D1F-917B-059E62B6C413}">
      <dgm:prSet/>
      <dgm:spPr/>
      <dgm:t>
        <a:bodyPr/>
        <a:lstStyle/>
        <a:p>
          <a:r>
            <a:rPr lang="da-DK" b="1" dirty="0">
              <a:solidFill>
                <a:srgbClr val="680B03"/>
              </a:solidFill>
            </a:rPr>
            <a:t>3. Udvælgelse af emner</a:t>
          </a:r>
          <a:endParaRPr lang="en-US" b="1" dirty="0">
            <a:solidFill>
              <a:srgbClr val="680B03"/>
            </a:solidFill>
          </a:endParaRPr>
        </a:p>
      </dgm:t>
    </dgm:pt>
    <dgm:pt modelId="{338147EA-CC45-4FAC-B2D5-E621F3979E02}" type="parTrans" cxnId="{AA4968CB-1A1E-4A16-B8CB-10271DD78945}">
      <dgm:prSet/>
      <dgm:spPr/>
      <dgm:t>
        <a:bodyPr/>
        <a:lstStyle/>
        <a:p>
          <a:endParaRPr lang="en-US" b="1">
            <a:solidFill>
              <a:srgbClr val="680B03"/>
            </a:solidFill>
          </a:endParaRPr>
        </a:p>
      </dgm:t>
    </dgm:pt>
    <dgm:pt modelId="{73DE5E08-627D-4142-BC6F-BC19CF184848}" type="sibTrans" cxnId="{AA4968CB-1A1E-4A16-B8CB-10271DD78945}">
      <dgm:prSet/>
      <dgm:spPr/>
      <dgm:t>
        <a:bodyPr/>
        <a:lstStyle/>
        <a:p>
          <a:endParaRPr lang="en-US" b="1">
            <a:solidFill>
              <a:srgbClr val="680B03"/>
            </a:solidFill>
          </a:endParaRPr>
        </a:p>
      </dgm:t>
    </dgm:pt>
    <dgm:pt modelId="{33B0863F-3B18-4517-B15C-2145886A2ABB}">
      <dgm:prSet/>
      <dgm:spPr/>
      <dgm:t>
        <a:bodyPr/>
        <a:lstStyle/>
        <a:p>
          <a:r>
            <a:rPr lang="da-DK" b="1" dirty="0">
              <a:solidFill>
                <a:srgbClr val="680B03"/>
              </a:solidFill>
            </a:rPr>
            <a:t>4. Gruppearbejde 1: Udforsk og uddyb emnerne </a:t>
          </a:r>
          <a:endParaRPr lang="en-US" b="1" dirty="0">
            <a:solidFill>
              <a:srgbClr val="680B03"/>
            </a:solidFill>
          </a:endParaRPr>
        </a:p>
      </dgm:t>
    </dgm:pt>
    <dgm:pt modelId="{627750E8-ECBE-49CC-8415-08EC26BA8706}" type="parTrans" cxnId="{E044BCCF-718C-44E9-9B76-A619881E175D}">
      <dgm:prSet/>
      <dgm:spPr/>
      <dgm:t>
        <a:bodyPr/>
        <a:lstStyle/>
        <a:p>
          <a:endParaRPr lang="en-US" b="1">
            <a:solidFill>
              <a:srgbClr val="680B03"/>
            </a:solidFill>
          </a:endParaRPr>
        </a:p>
      </dgm:t>
    </dgm:pt>
    <dgm:pt modelId="{F498E82D-95C9-4F9C-B975-C8B303577176}" type="sibTrans" cxnId="{E044BCCF-718C-44E9-9B76-A619881E175D}">
      <dgm:prSet/>
      <dgm:spPr/>
      <dgm:t>
        <a:bodyPr/>
        <a:lstStyle/>
        <a:p>
          <a:endParaRPr lang="en-US" b="1">
            <a:solidFill>
              <a:srgbClr val="680B03"/>
            </a:solidFill>
          </a:endParaRPr>
        </a:p>
      </dgm:t>
    </dgm:pt>
    <dgm:pt modelId="{801FDA43-BEC6-47CC-B249-1CF80A01C0A9}">
      <dgm:prSet/>
      <dgm:spPr/>
      <dgm:t>
        <a:bodyPr/>
        <a:lstStyle/>
        <a:p>
          <a:r>
            <a:rPr lang="da-DK" b="1" dirty="0">
              <a:solidFill>
                <a:srgbClr val="680B03"/>
              </a:solidFill>
            </a:rPr>
            <a:t>5. Plenum: Deling af drøftelser fra grupperne</a:t>
          </a:r>
          <a:endParaRPr lang="en-US" b="1" dirty="0">
            <a:solidFill>
              <a:srgbClr val="680B03"/>
            </a:solidFill>
          </a:endParaRPr>
        </a:p>
      </dgm:t>
    </dgm:pt>
    <dgm:pt modelId="{8208900E-90DA-41E6-929A-DB26AED63A88}" type="parTrans" cxnId="{605C3601-E669-4C7C-A35D-2D133FE49EAD}">
      <dgm:prSet/>
      <dgm:spPr/>
      <dgm:t>
        <a:bodyPr/>
        <a:lstStyle/>
        <a:p>
          <a:endParaRPr lang="en-US" b="1">
            <a:solidFill>
              <a:srgbClr val="680B03"/>
            </a:solidFill>
          </a:endParaRPr>
        </a:p>
      </dgm:t>
    </dgm:pt>
    <dgm:pt modelId="{9AEF9262-A6FB-4EAE-AA8B-302A450D3526}" type="sibTrans" cxnId="{605C3601-E669-4C7C-A35D-2D133FE49EAD}">
      <dgm:prSet/>
      <dgm:spPr/>
      <dgm:t>
        <a:bodyPr/>
        <a:lstStyle/>
        <a:p>
          <a:endParaRPr lang="en-US" b="1">
            <a:solidFill>
              <a:srgbClr val="680B03"/>
            </a:solidFill>
          </a:endParaRPr>
        </a:p>
      </dgm:t>
    </dgm:pt>
    <dgm:pt modelId="{0DB9843E-04AE-4F3E-9C18-B2D552A402A9}">
      <dgm:prSet/>
      <dgm:spPr/>
      <dgm:t>
        <a:bodyPr/>
        <a:lstStyle/>
        <a:p>
          <a:r>
            <a:rPr lang="da-DK" b="1" dirty="0">
              <a:solidFill>
                <a:srgbClr val="680B03"/>
              </a:solidFill>
            </a:rPr>
            <a:t>6. Gruppearbejde 2: Udfyldelse af handlingsplaner </a:t>
          </a:r>
          <a:endParaRPr lang="en-US" b="1" dirty="0">
            <a:solidFill>
              <a:srgbClr val="680B03"/>
            </a:solidFill>
          </a:endParaRPr>
        </a:p>
      </dgm:t>
    </dgm:pt>
    <dgm:pt modelId="{1AD73009-E2B6-4626-AB4A-A2F147592504}" type="parTrans" cxnId="{455B70E6-4FB3-4F2D-874F-B36F0F703295}">
      <dgm:prSet/>
      <dgm:spPr/>
      <dgm:t>
        <a:bodyPr/>
        <a:lstStyle/>
        <a:p>
          <a:endParaRPr lang="en-US" b="1">
            <a:solidFill>
              <a:srgbClr val="680B03"/>
            </a:solidFill>
          </a:endParaRPr>
        </a:p>
      </dgm:t>
    </dgm:pt>
    <dgm:pt modelId="{544A4192-5F4F-4D9F-AA5A-A67F04611758}" type="sibTrans" cxnId="{455B70E6-4FB3-4F2D-874F-B36F0F703295}">
      <dgm:prSet/>
      <dgm:spPr/>
      <dgm:t>
        <a:bodyPr/>
        <a:lstStyle/>
        <a:p>
          <a:endParaRPr lang="en-US" b="1">
            <a:solidFill>
              <a:srgbClr val="680B03"/>
            </a:solidFill>
          </a:endParaRPr>
        </a:p>
      </dgm:t>
    </dgm:pt>
    <dgm:pt modelId="{D31765FC-E879-433B-9A8F-3C8C6E35621F}">
      <dgm:prSet/>
      <dgm:spPr/>
      <dgm:t>
        <a:bodyPr/>
        <a:lstStyle/>
        <a:p>
          <a:r>
            <a:rPr lang="da-DK" b="1" dirty="0">
              <a:solidFill>
                <a:srgbClr val="680B03"/>
              </a:solidFill>
            </a:rPr>
            <a:t>7. Fælles: Deling af handlingsplaner og aftal næste opfølgning</a:t>
          </a:r>
          <a:endParaRPr lang="en-US" b="1" dirty="0">
            <a:solidFill>
              <a:srgbClr val="680B03"/>
            </a:solidFill>
          </a:endParaRPr>
        </a:p>
      </dgm:t>
    </dgm:pt>
    <dgm:pt modelId="{BB4CE381-2A65-426F-AAB4-20B221B195BA}" type="parTrans" cxnId="{07AA84A6-D401-430E-9038-E11BD646CF36}">
      <dgm:prSet/>
      <dgm:spPr/>
      <dgm:t>
        <a:bodyPr/>
        <a:lstStyle/>
        <a:p>
          <a:endParaRPr lang="en-US" b="1">
            <a:solidFill>
              <a:srgbClr val="680B03"/>
            </a:solidFill>
          </a:endParaRPr>
        </a:p>
      </dgm:t>
    </dgm:pt>
    <dgm:pt modelId="{BA5ECD6A-073A-42B7-9C3F-8CEFECA797F6}" type="sibTrans" cxnId="{07AA84A6-D401-430E-9038-E11BD646CF36}">
      <dgm:prSet/>
      <dgm:spPr/>
      <dgm:t>
        <a:bodyPr/>
        <a:lstStyle/>
        <a:p>
          <a:endParaRPr lang="en-US" b="1">
            <a:solidFill>
              <a:srgbClr val="680B03"/>
            </a:solidFill>
          </a:endParaRPr>
        </a:p>
      </dgm:t>
    </dgm:pt>
    <dgm:pt modelId="{6BA89D5C-13DA-4FF3-AC88-BBF4424FD507}">
      <dgm:prSet/>
      <dgm:spPr/>
      <dgm:t>
        <a:bodyPr/>
        <a:lstStyle/>
        <a:p>
          <a:r>
            <a:rPr lang="da-DK" b="1" dirty="0">
              <a:solidFill>
                <a:srgbClr val="680B03"/>
              </a:solidFill>
            </a:rPr>
            <a:t>8. Afrunding </a:t>
          </a:r>
          <a:endParaRPr lang="en-US" b="1" dirty="0">
            <a:solidFill>
              <a:srgbClr val="680B03"/>
            </a:solidFill>
          </a:endParaRPr>
        </a:p>
      </dgm:t>
    </dgm:pt>
    <dgm:pt modelId="{6D11F64A-04DF-450E-8F1D-55D68B8A6602}" type="parTrans" cxnId="{4508699F-63D4-4C95-A2F9-DB1C4E65C75D}">
      <dgm:prSet/>
      <dgm:spPr/>
      <dgm:t>
        <a:bodyPr/>
        <a:lstStyle/>
        <a:p>
          <a:endParaRPr lang="en-US" b="1">
            <a:solidFill>
              <a:srgbClr val="680B03"/>
            </a:solidFill>
          </a:endParaRPr>
        </a:p>
      </dgm:t>
    </dgm:pt>
    <dgm:pt modelId="{3DF24347-A2B7-446B-BEBD-5A74111C4BD8}" type="sibTrans" cxnId="{4508699F-63D4-4C95-A2F9-DB1C4E65C75D}">
      <dgm:prSet/>
      <dgm:spPr/>
      <dgm:t>
        <a:bodyPr/>
        <a:lstStyle/>
        <a:p>
          <a:endParaRPr lang="en-US" b="1">
            <a:solidFill>
              <a:srgbClr val="680B03"/>
            </a:solidFill>
          </a:endParaRPr>
        </a:p>
      </dgm:t>
    </dgm:pt>
    <dgm:pt modelId="{A0CE85D8-D888-4DF3-8861-DAFA160E8388}" type="pres">
      <dgm:prSet presAssocID="{8F594E71-F4E2-4FF7-9C46-DEBC256E12B8}" presName="vert0" presStyleCnt="0">
        <dgm:presLayoutVars>
          <dgm:dir/>
          <dgm:animOne val="branch"/>
          <dgm:animLvl val="lvl"/>
        </dgm:presLayoutVars>
      </dgm:prSet>
      <dgm:spPr/>
    </dgm:pt>
    <dgm:pt modelId="{5B803FFD-36B9-497D-99EB-BA93D71CA71E}" type="pres">
      <dgm:prSet presAssocID="{AF692E21-3497-42AA-AFE8-42088E09EBEE}" presName="thickLine" presStyleLbl="alignNode1" presStyleIdx="0" presStyleCnt="8"/>
      <dgm:spPr/>
    </dgm:pt>
    <dgm:pt modelId="{6ADC6C05-E6A5-4E9B-BA14-76B2DF0B6476}" type="pres">
      <dgm:prSet presAssocID="{AF692E21-3497-42AA-AFE8-42088E09EBEE}" presName="horz1" presStyleCnt="0"/>
      <dgm:spPr/>
    </dgm:pt>
    <dgm:pt modelId="{895E3576-9FDE-49D0-8C4F-756E769BF3B6}" type="pres">
      <dgm:prSet presAssocID="{AF692E21-3497-42AA-AFE8-42088E09EBEE}" presName="tx1" presStyleLbl="revTx" presStyleIdx="0" presStyleCnt="8"/>
      <dgm:spPr/>
    </dgm:pt>
    <dgm:pt modelId="{086A8457-E443-41B9-8DA5-1ED9F5BCFC9F}" type="pres">
      <dgm:prSet presAssocID="{AF692E21-3497-42AA-AFE8-42088E09EBEE}" presName="vert1" presStyleCnt="0"/>
      <dgm:spPr/>
    </dgm:pt>
    <dgm:pt modelId="{34EDDD70-7FE8-4285-88D4-C89CADD54B48}" type="pres">
      <dgm:prSet presAssocID="{A3BF376E-9C55-4544-93AA-5DCB14F2E598}" presName="thickLine" presStyleLbl="alignNode1" presStyleIdx="1" presStyleCnt="8"/>
      <dgm:spPr/>
    </dgm:pt>
    <dgm:pt modelId="{0C643C56-A0C8-49AE-97AB-51BA72D8567A}" type="pres">
      <dgm:prSet presAssocID="{A3BF376E-9C55-4544-93AA-5DCB14F2E598}" presName="horz1" presStyleCnt="0"/>
      <dgm:spPr/>
    </dgm:pt>
    <dgm:pt modelId="{D8B15828-1C94-4727-AB85-3DC5B3FE96D0}" type="pres">
      <dgm:prSet presAssocID="{A3BF376E-9C55-4544-93AA-5DCB14F2E598}" presName="tx1" presStyleLbl="revTx" presStyleIdx="1" presStyleCnt="8"/>
      <dgm:spPr/>
    </dgm:pt>
    <dgm:pt modelId="{725EADE8-EE36-431C-AD93-6414F9702EF7}" type="pres">
      <dgm:prSet presAssocID="{A3BF376E-9C55-4544-93AA-5DCB14F2E598}" presName="vert1" presStyleCnt="0"/>
      <dgm:spPr/>
    </dgm:pt>
    <dgm:pt modelId="{5E903681-1485-4BF9-9394-B4E1E5C2FF60}" type="pres">
      <dgm:prSet presAssocID="{F89B0193-4161-4D1F-917B-059E62B6C413}" presName="thickLine" presStyleLbl="alignNode1" presStyleIdx="2" presStyleCnt="8"/>
      <dgm:spPr/>
    </dgm:pt>
    <dgm:pt modelId="{418237EE-48F2-40DF-B1A4-4B82B57E3C5A}" type="pres">
      <dgm:prSet presAssocID="{F89B0193-4161-4D1F-917B-059E62B6C413}" presName="horz1" presStyleCnt="0"/>
      <dgm:spPr/>
    </dgm:pt>
    <dgm:pt modelId="{1A93CDC9-8BFC-447B-81A4-5A2675609002}" type="pres">
      <dgm:prSet presAssocID="{F89B0193-4161-4D1F-917B-059E62B6C413}" presName="tx1" presStyleLbl="revTx" presStyleIdx="2" presStyleCnt="8"/>
      <dgm:spPr/>
    </dgm:pt>
    <dgm:pt modelId="{CAA66767-87B5-411F-BE1B-6AA463FC8890}" type="pres">
      <dgm:prSet presAssocID="{F89B0193-4161-4D1F-917B-059E62B6C413}" presName="vert1" presStyleCnt="0"/>
      <dgm:spPr/>
    </dgm:pt>
    <dgm:pt modelId="{BBC0CB76-1749-40B8-9BA5-8E6F08F0D8A2}" type="pres">
      <dgm:prSet presAssocID="{33B0863F-3B18-4517-B15C-2145886A2ABB}" presName="thickLine" presStyleLbl="alignNode1" presStyleIdx="3" presStyleCnt="8"/>
      <dgm:spPr/>
    </dgm:pt>
    <dgm:pt modelId="{8D5C14E3-088B-4EAC-AB4D-BD5784D45AC8}" type="pres">
      <dgm:prSet presAssocID="{33B0863F-3B18-4517-B15C-2145886A2ABB}" presName="horz1" presStyleCnt="0"/>
      <dgm:spPr/>
    </dgm:pt>
    <dgm:pt modelId="{E30BB8DA-502C-4C07-86B7-23873CFBCB39}" type="pres">
      <dgm:prSet presAssocID="{33B0863F-3B18-4517-B15C-2145886A2ABB}" presName="tx1" presStyleLbl="revTx" presStyleIdx="3" presStyleCnt="8"/>
      <dgm:spPr/>
    </dgm:pt>
    <dgm:pt modelId="{3A08971D-247E-45BF-9834-1D709CB90801}" type="pres">
      <dgm:prSet presAssocID="{33B0863F-3B18-4517-B15C-2145886A2ABB}" presName="vert1" presStyleCnt="0"/>
      <dgm:spPr/>
    </dgm:pt>
    <dgm:pt modelId="{7AF5BBCB-2BD2-403D-BFD6-75BBA8EF8AD7}" type="pres">
      <dgm:prSet presAssocID="{801FDA43-BEC6-47CC-B249-1CF80A01C0A9}" presName="thickLine" presStyleLbl="alignNode1" presStyleIdx="4" presStyleCnt="8"/>
      <dgm:spPr/>
    </dgm:pt>
    <dgm:pt modelId="{C4EDA90C-705D-4210-8C1A-0BF3F163E68B}" type="pres">
      <dgm:prSet presAssocID="{801FDA43-BEC6-47CC-B249-1CF80A01C0A9}" presName="horz1" presStyleCnt="0"/>
      <dgm:spPr/>
    </dgm:pt>
    <dgm:pt modelId="{CDD1EFAD-6053-4A21-8DF6-A6838E6CAA21}" type="pres">
      <dgm:prSet presAssocID="{801FDA43-BEC6-47CC-B249-1CF80A01C0A9}" presName="tx1" presStyleLbl="revTx" presStyleIdx="4" presStyleCnt="8"/>
      <dgm:spPr/>
    </dgm:pt>
    <dgm:pt modelId="{EA5CAEE0-CFBA-4750-8E5A-C4C4331B551D}" type="pres">
      <dgm:prSet presAssocID="{801FDA43-BEC6-47CC-B249-1CF80A01C0A9}" presName="vert1" presStyleCnt="0"/>
      <dgm:spPr/>
    </dgm:pt>
    <dgm:pt modelId="{9E7E9353-78DF-4890-AE6F-EB3FA2DD6573}" type="pres">
      <dgm:prSet presAssocID="{0DB9843E-04AE-4F3E-9C18-B2D552A402A9}" presName="thickLine" presStyleLbl="alignNode1" presStyleIdx="5" presStyleCnt="8"/>
      <dgm:spPr/>
    </dgm:pt>
    <dgm:pt modelId="{14C3807E-B49B-43DB-819B-B547538A97BB}" type="pres">
      <dgm:prSet presAssocID="{0DB9843E-04AE-4F3E-9C18-B2D552A402A9}" presName="horz1" presStyleCnt="0"/>
      <dgm:spPr/>
    </dgm:pt>
    <dgm:pt modelId="{6F9D63F3-07D9-4B3C-925D-1EC879A37AB8}" type="pres">
      <dgm:prSet presAssocID="{0DB9843E-04AE-4F3E-9C18-B2D552A402A9}" presName="tx1" presStyleLbl="revTx" presStyleIdx="5" presStyleCnt="8"/>
      <dgm:spPr/>
    </dgm:pt>
    <dgm:pt modelId="{3F91781F-AD97-42CD-A990-BB0E7B5F2A5D}" type="pres">
      <dgm:prSet presAssocID="{0DB9843E-04AE-4F3E-9C18-B2D552A402A9}" presName="vert1" presStyleCnt="0"/>
      <dgm:spPr/>
    </dgm:pt>
    <dgm:pt modelId="{9CD218F4-307F-45E1-81E9-6C084C70BBC7}" type="pres">
      <dgm:prSet presAssocID="{D31765FC-E879-433B-9A8F-3C8C6E35621F}" presName="thickLine" presStyleLbl="alignNode1" presStyleIdx="6" presStyleCnt="8"/>
      <dgm:spPr/>
    </dgm:pt>
    <dgm:pt modelId="{36F8FB81-60A4-406E-A458-995ED7603F84}" type="pres">
      <dgm:prSet presAssocID="{D31765FC-E879-433B-9A8F-3C8C6E35621F}" presName="horz1" presStyleCnt="0"/>
      <dgm:spPr/>
    </dgm:pt>
    <dgm:pt modelId="{960A4BBB-20A1-41A2-BEF0-7EE0421048D0}" type="pres">
      <dgm:prSet presAssocID="{D31765FC-E879-433B-9A8F-3C8C6E35621F}" presName="tx1" presStyleLbl="revTx" presStyleIdx="6" presStyleCnt="8"/>
      <dgm:spPr/>
    </dgm:pt>
    <dgm:pt modelId="{EA684433-A147-41D3-848D-6ABEF2A791EA}" type="pres">
      <dgm:prSet presAssocID="{D31765FC-E879-433B-9A8F-3C8C6E35621F}" presName="vert1" presStyleCnt="0"/>
      <dgm:spPr/>
    </dgm:pt>
    <dgm:pt modelId="{D0DDB336-A3FB-44C9-A7E0-88D9E37BE11D}" type="pres">
      <dgm:prSet presAssocID="{6BA89D5C-13DA-4FF3-AC88-BBF4424FD507}" presName="thickLine" presStyleLbl="alignNode1" presStyleIdx="7" presStyleCnt="8"/>
      <dgm:spPr/>
    </dgm:pt>
    <dgm:pt modelId="{4B33485B-A7DA-46CC-9308-EB0E5F1BAA5E}" type="pres">
      <dgm:prSet presAssocID="{6BA89D5C-13DA-4FF3-AC88-BBF4424FD507}" presName="horz1" presStyleCnt="0"/>
      <dgm:spPr/>
    </dgm:pt>
    <dgm:pt modelId="{420F01C4-69F3-4DB7-90D4-95E4DFBEF27B}" type="pres">
      <dgm:prSet presAssocID="{6BA89D5C-13DA-4FF3-AC88-BBF4424FD507}" presName="tx1" presStyleLbl="revTx" presStyleIdx="7" presStyleCnt="8"/>
      <dgm:spPr/>
    </dgm:pt>
    <dgm:pt modelId="{AD0AEB40-6CC5-4B18-837C-A16572E6A6E9}" type="pres">
      <dgm:prSet presAssocID="{6BA89D5C-13DA-4FF3-AC88-BBF4424FD507}" presName="vert1" presStyleCnt="0"/>
      <dgm:spPr/>
    </dgm:pt>
  </dgm:ptLst>
  <dgm:cxnLst>
    <dgm:cxn modelId="{605C3601-E669-4C7C-A35D-2D133FE49EAD}" srcId="{8F594E71-F4E2-4FF7-9C46-DEBC256E12B8}" destId="{801FDA43-BEC6-47CC-B249-1CF80A01C0A9}" srcOrd="4" destOrd="0" parTransId="{8208900E-90DA-41E6-929A-DB26AED63A88}" sibTransId="{9AEF9262-A6FB-4EAE-AA8B-302A450D3526}"/>
    <dgm:cxn modelId="{D8793C1D-DDA7-443E-9110-EC75231910D3}" srcId="{8F594E71-F4E2-4FF7-9C46-DEBC256E12B8}" destId="{AF692E21-3497-42AA-AFE8-42088E09EBEE}" srcOrd="0" destOrd="0" parTransId="{C14C82E3-A3C9-47A3-ADA3-469DDBA8CE55}" sibTransId="{D5356262-E183-46BC-8084-8E2134974E3A}"/>
    <dgm:cxn modelId="{B1E99F1E-1E2E-4167-ABE4-8BD4BFB24FE9}" type="presOf" srcId="{F89B0193-4161-4D1F-917B-059E62B6C413}" destId="{1A93CDC9-8BFC-447B-81A4-5A2675609002}" srcOrd="0" destOrd="0" presId="urn:microsoft.com/office/officeart/2008/layout/LinedList"/>
    <dgm:cxn modelId="{C6BAEC2B-62FC-4454-85CB-BA4E9142971A}" type="presOf" srcId="{0DB9843E-04AE-4F3E-9C18-B2D552A402A9}" destId="{6F9D63F3-07D9-4B3C-925D-1EC879A37AB8}" srcOrd="0" destOrd="0" presId="urn:microsoft.com/office/officeart/2008/layout/LinedList"/>
    <dgm:cxn modelId="{F9EF6939-B9C8-449D-823C-A92C82A837FA}" type="presOf" srcId="{A3BF376E-9C55-4544-93AA-5DCB14F2E598}" destId="{D8B15828-1C94-4727-AB85-3DC5B3FE96D0}" srcOrd="0" destOrd="0" presId="urn:microsoft.com/office/officeart/2008/layout/LinedList"/>
    <dgm:cxn modelId="{843C3C89-C0FB-4E43-A82A-1ABD49453430}" type="presOf" srcId="{D31765FC-E879-433B-9A8F-3C8C6E35621F}" destId="{960A4BBB-20A1-41A2-BEF0-7EE0421048D0}" srcOrd="0" destOrd="0" presId="urn:microsoft.com/office/officeart/2008/layout/LinedList"/>
    <dgm:cxn modelId="{D7AC8B90-9F9D-4ED2-8780-B3B00A939DA5}" srcId="{8F594E71-F4E2-4FF7-9C46-DEBC256E12B8}" destId="{A3BF376E-9C55-4544-93AA-5DCB14F2E598}" srcOrd="1" destOrd="0" parTransId="{04C92173-F935-48E8-88A1-4F0015538779}" sibTransId="{02FAA4FF-07EA-44D1-B00A-0850EB23FEC7}"/>
    <dgm:cxn modelId="{4508699F-63D4-4C95-A2F9-DB1C4E65C75D}" srcId="{8F594E71-F4E2-4FF7-9C46-DEBC256E12B8}" destId="{6BA89D5C-13DA-4FF3-AC88-BBF4424FD507}" srcOrd="7" destOrd="0" parTransId="{6D11F64A-04DF-450E-8F1D-55D68B8A6602}" sibTransId="{3DF24347-A2B7-446B-BEBD-5A74111C4BD8}"/>
    <dgm:cxn modelId="{07AA84A6-D401-430E-9038-E11BD646CF36}" srcId="{8F594E71-F4E2-4FF7-9C46-DEBC256E12B8}" destId="{D31765FC-E879-433B-9A8F-3C8C6E35621F}" srcOrd="6" destOrd="0" parTransId="{BB4CE381-2A65-426F-AAB4-20B221B195BA}" sibTransId="{BA5ECD6A-073A-42B7-9C3F-8CEFECA797F6}"/>
    <dgm:cxn modelId="{8D4E4CB2-31CA-44EA-8853-368207D5BD81}" type="presOf" srcId="{6BA89D5C-13DA-4FF3-AC88-BBF4424FD507}" destId="{420F01C4-69F3-4DB7-90D4-95E4DFBEF27B}" srcOrd="0" destOrd="0" presId="urn:microsoft.com/office/officeart/2008/layout/LinedList"/>
    <dgm:cxn modelId="{2F2871B3-27F1-479D-89BE-8ED5AEFE98C7}" type="presOf" srcId="{801FDA43-BEC6-47CC-B249-1CF80A01C0A9}" destId="{CDD1EFAD-6053-4A21-8DF6-A6838E6CAA21}" srcOrd="0" destOrd="0" presId="urn:microsoft.com/office/officeart/2008/layout/LinedList"/>
    <dgm:cxn modelId="{8F78B9C3-F209-4882-867D-7E63DE05792A}" type="presOf" srcId="{8F594E71-F4E2-4FF7-9C46-DEBC256E12B8}" destId="{A0CE85D8-D888-4DF3-8861-DAFA160E8388}" srcOrd="0" destOrd="0" presId="urn:microsoft.com/office/officeart/2008/layout/LinedList"/>
    <dgm:cxn modelId="{77E26AC6-D961-4136-B1A5-4F6723A356C6}" type="presOf" srcId="{AF692E21-3497-42AA-AFE8-42088E09EBEE}" destId="{895E3576-9FDE-49D0-8C4F-756E769BF3B6}" srcOrd="0" destOrd="0" presId="urn:microsoft.com/office/officeart/2008/layout/LinedList"/>
    <dgm:cxn modelId="{AA4968CB-1A1E-4A16-B8CB-10271DD78945}" srcId="{8F594E71-F4E2-4FF7-9C46-DEBC256E12B8}" destId="{F89B0193-4161-4D1F-917B-059E62B6C413}" srcOrd="2" destOrd="0" parTransId="{338147EA-CC45-4FAC-B2D5-E621F3979E02}" sibTransId="{73DE5E08-627D-4142-BC6F-BC19CF184848}"/>
    <dgm:cxn modelId="{E044BCCF-718C-44E9-9B76-A619881E175D}" srcId="{8F594E71-F4E2-4FF7-9C46-DEBC256E12B8}" destId="{33B0863F-3B18-4517-B15C-2145886A2ABB}" srcOrd="3" destOrd="0" parTransId="{627750E8-ECBE-49CC-8415-08EC26BA8706}" sibTransId="{F498E82D-95C9-4F9C-B975-C8B303577176}"/>
    <dgm:cxn modelId="{31CFC3D5-187C-4573-8983-85B19EBAE920}" type="presOf" srcId="{33B0863F-3B18-4517-B15C-2145886A2ABB}" destId="{E30BB8DA-502C-4C07-86B7-23873CFBCB39}" srcOrd="0" destOrd="0" presId="urn:microsoft.com/office/officeart/2008/layout/LinedList"/>
    <dgm:cxn modelId="{455B70E6-4FB3-4F2D-874F-B36F0F703295}" srcId="{8F594E71-F4E2-4FF7-9C46-DEBC256E12B8}" destId="{0DB9843E-04AE-4F3E-9C18-B2D552A402A9}" srcOrd="5" destOrd="0" parTransId="{1AD73009-E2B6-4626-AB4A-A2F147592504}" sibTransId="{544A4192-5F4F-4D9F-AA5A-A67F04611758}"/>
    <dgm:cxn modelId="{E174AD65-306A-4A1D-9C70-2171901CFF3B}" type="presParOf" srcId="{A0CE85D8-D888-4DF3-8861-DAFA160E8388}" destId="{5B803FFD-36B9-497D-99EB-BA93D71CA71E}" srcOrd="0" destOrd="0" presId="urn:microsoft.com/office/officeart/2008/layout/LinedList"/>
    <dgm:cxn modelId="{1882D7A8-17E6-45A0-8DCE-A5F547125213}" type="presParOf" srcId="{A0CE85D8-D888-4DF3-8861-DAFA160E8388}" destId="{6ADC6C05-E6A5-4E9B-BA14-76B2DF0B6476}" srcOrd="1" destOrd="0" presId="urn:microsoft.com/office/officeart/2008/layout/LinedList"/>
    <dgm:cxn modelId="{432474AB-B240-4C92-8746-1278BEB9066C}" type="presParOf" srcId="{6ADC6C05-E6A5-4E9B-BA14-76B2DF0B6476}" destId="{895E3576-9FDE-49D0-8C4F-756E769BF3B6}" srcOrd="0" destOrd="0" presId="urn:microsoft.com/office/officeart/2008/layout/LinedList"/>
    <dgm:cxn modelId="{09AB776B-67B7-465C-A14C-3AC8E5B00B0A}" type="presParOf" srcId="{6ADC6C05-E6A5-4E9B-BA14-76B2DF0B6476}" destId="{086A8457-E443-41B9-8DA5-1ED9F5BCFC9F}" srcOrd="1" destOrd="0" presId="urn:microsoft.com/office/officeart/2008/layout/LinedList"/>
    <dgm:cxn modelId="{F3D91E18-7702-4AAE-A56A-B5AD5B60538E}" type="presParOf" srcId="{A0CE85D8-D888-4DF3-8861-DAFA160E8388}" destId="{34EDDD70-7FE8-4285-88D4-C89CADD54B48}" srcOrd="2" destOrd="0" presId="urn:microsoft.com/office/officeart/2008/layout/LinedList"/>
    <dgm:cxn modelId="{EC23BCB8-F8EA-48C9-85CA-100D95A7AD8D}" type="presParOf" srcId="{A0CE85D8-D888-4DF3-8861-DAFA160E8388}" destId="{0C643C56-A0C8-49AE-97AB-51BA72D8567A}" srcOrd="3" destOrd="0" presId="urn:microsoft.com/office/officeart/2008/layout/LinedList"/>
    <dgm:cxn modelId="{687CEEF2-4C79-42D1-9A19-EBF07AEAB3F6}" type="presParOf" srcId="{0C643C56-A0C8-49AE-97AB-51BA72D8567A}" destId="{D8B15828-1C94-4727-AB85-3DC5B3FE96D0}" srcOrd="0" destOrd="0" presId="urn:microsoft.com/office/officeart/2008/layout/LinedList"/>
    <dgm:cxn modelId="{9A63684A-7D7F-42AA-A481-AF9868C7F9B4}" type="presParOf" srcId="{0C643C56-A0C8-49AE-97AB-51BA72D8567A}" destId="{725EADE8-EE36-431C-AD93-6414F9702EF7}" srcOrd="1" destOrd="0" presId="urn:microsoft.com/office/officeart/2008/layout/LinedList"/>
    <dgm:cxn modelId="{117DB5FA-E2AA-409D-8091-9492F1E8CAAC}" type="presParOf" srcId="{A0CE85D8-D888-4DF3-8861-DAFA160E8388}" destId="{5E903681-1485-4BF9-9394-B4E1E5C2FF60}" srcOrd="4" destOrd="0" presId="urn:microsoft.com/office/officeart/2008/layout/LinedList"/>
    <dgm:cxn modelId="{E24CD577-3949-481E-AA2B-F17642F1F7C5}" type="presParOf" srcId="{A0CE85D8-D888-4DF3-8861-DAFA160E8388}" destId="{418237EE-48F2-40DF-B1A4-4B82B57E3C5A}" srcOrd="5" destOrd="0" presId="urn:microsoft.com/office/officeart/2008/layout/LinedList"/>
    <dgm:cxn modelId="{9AAB8913-76C1-45B8-A221-B93C396AA903}" type="presParOf" srcId="{418237EE-48F2-40DF-B1A4-4B82B57E3C5A}" destId="{1A93CDC9-8BFC-447B-81A4-5A2675609002}" srcOrd="0" destOrd="0" presId="urn:microsoft.com/office/officeart/2008/layout/LinedList"/>
    <dgm:cxn modelId="{3B33BEFB-1529-44AB-8014-49DB607AF63D}" type="presParOf" srcId="{418237EE-48F2-40DF-B1A4-4B82B57E3C5A}" destId="{CAA66767-87B5-411F-BE1B-6AA463FC8890}" srcOrd="1" destOrd="0" presId="urn:microsoft.com/office/officeart/2008/layout/LinedList"/>
    <dgm:cxn modelId="{22006066-8C72-438C-92DE-807986F8ED4D}" type="presParOf" srcId="{A0CE85D8-D888-4DF3-8861-DAFA160E8388}" destId="{BBC0CB76-1749-40B8-9BA5-8E6F08F0D8A2}" srcOrd="6" destOrd="0" presId="urn:microsoft.com/office/officeart/2008/layout/LinedList"/>
    <dgm:cxn modelId="{3E815518-8B92-49D9-8D5B-F039290CE7D4}" type="presParOf" srcId="{A0CE85D8-D888-4DF3-8861-DAFA160E8388}" destId="{8D5C14E3-088B-4EAC-AB4D-BD5784D45AC8}" srcOrd="7" destOrd="0" presId="urn:microsoft.com/office/officeart/2008/layout/LinedList"/>
    <dgm:cxn modelId="{529F1231-8E7A-41E6-A9FD-C546355C2CD2}" type="presParOf" srcId="{8D5C14E3-088B-4EAC-AB4D-BD5784D45AC8}" destId="{E30BB8DA-502C-4C07-86B7-23873CFBCB39}" srcOrd="0" destOrd="0" presId="urn:microsoft.com/office/officeart/2008/layout/LinedList"/>
    <dgm:cxn modelId="{3620DC1A-A7A8-4314-AFCD-53CABA11EED2}" type="presParOf" srcId="{8D5C14E3-088B-4EAC-AB4D-BD5784D45AC8}" destId="{3A08971D-247E-45BF-9834-1D709CB90801}" srcOrd="1" destOrd="0" presId="urn:microsoft.com/office/officeart/2008/layout/LinedList"/>
    <dgm:cxn modelId="{E180A2CA-59C3-464B-AB10-244714AEA10B}" type="presParOf" srcId="{A0CE85D8-D888-4DF3-8861-DAFA160E8388}" destId="{7AF5BBCB-2BD2-403D-BFD6-75BBA8EF8AD7}" srcOrd="8" destOrd="0" presId="urn:microsoft.com/office/officeart/2008/layout/LinedList"/>
    <dgm:cxn modelId="{340939F3-5102-4D11-B1EE-A849BDEA6868}" type="presParOf" srcId="{A0CE85D8-D888-4DF3-8861-DAFA160E8388}" destId="{C4EDA90C-705D-4210-8C1A-0BF3F163E68B}" srcOrd="9" destOrd="0" presId="urn:microsoft.com/office/officeart/2008/layout/LinedList"/>
    <dgm:cxn modelId="{ED4C52C8-90EA-4A8B-9002-1999CB00A8DC}" type="presParOf" srcId="{C4EDA90C-705D-4210-8C1A-0BF3F163E68B}" destId="{CDD1EFAD-6053-4A21-8DF6-A6838E6CAA21}" srcOrd="0" destOrd="0" presId="urn:microsoft.com/office/officeart/2008/layout/LinedList"/>
    <dgm:cxn modelId="{410E896F-B3FA-4354-A61A-1FFB67EA8156}" type="presParOf" srcId="{C4EDA90C-705D-4210-8C1A-0BF3F163E68B}" destId="{EA5CAEE0-CFBA-4750-8E5A-C4C4331B551D}" srcOrd="1" destOrd="0" presId="urn:microsoft.com/office/officeart/2008/layout/LinedList"/>
    <dgm:cxn modelId="{CF112FD5-AEBC-43BC-809A-FF0D73EEA771}" type="presParOf" srcId="{A0CE85D8-D888-4DF3-8861-DAFA160E8388}" destId="{9E7E9353-78DF-4890-AE6F-EB3FA2DD6573}" srcOrd="10" destOrd="0" presId="urn:microsoft.com/office/officeart/2008/layout/LinedList"/>
    <dgm:cxn modelId="{49D1A113-8035-41E4-8905-1FB0EDCD9235}" type="presParOf" srcId="{A0CE85D8-D888-4DF3-8861-DAFA160E8388}" destId="{14C3807E-B49B-43DB-819B-B547538A97BB}" srcOrd="11" destOrd="0" presId="urn:microsoft.com/office/officeart/2008/layout/LinedList"/>
    <dgm:cxn modelId="{BD8A888F-C16A-453E-A97E-2F53F9C000D2}" type="presParOf" srcId="{14C3807E-B49B-43DB-819B-B547538A97BB}" destId="{6F9D63F3-07D9-4B3C-925D-1EC879A37AB8}" srcOrd="0" destOrd="0" presId="urn:microsoft.com/office/officeart/2008/layout/LinedList"/>
    <dgm:cxn modelId="{63C472DD-CB69-4762-B6F4-1418BBF47F21}" type="presParOf" srcId="{14C3807E-B49B-43DB-819B-B547538A97BB}" destId="{3F91781F-AD97-42CD-A990-BB0E7B5F2A5D}" srcOrd="1" destOrd="0" presId="urn:microsoft.com/office/officeart/2008/layout/LinedList"/>
    <dgm:cxn modelId="{39428143-2773-407C-9F45-2B4DC7B268CD}" type="presParOf" srcId="{A0CE85D8-D888-4DF3-8861-DAFA160E8388}" destId="{9CD218F4-307F-45E1-81E9-6C084C70BBC7}" srcOrd="12" destOrd="0" presId="urn:microsoft.com/office/officeart/2008/layout/LinedList"/>
    <dgm:cxn modelId="{0275F409-8E22-4653-B0BF-40822A767B8C}" type="presParOf" srcId="{A0CE85D8-D888-4DF3-8861-DAFA160E8388}" destId="{36F8FB81-60A4-406E-A458-995ED7603F84}" srcOrd="13" destOrd="0" presId="urn:microsoft.com/office/officeart/2008/layout/LinedList"/>
    <dgm:cxn modelId="{20104D1A-70B7-4396-B1CE-5B8B22E71965}" type="presParOf" srcId="{36F8FB81-60A4-406E-A458-995ED7603F84}" destId="{960A4BBB-20A1-41A2-BEF0-7EE0421048D0}" srcOrd="0" destOrd="0" presId="urn:microsoft.com/office/officeart/2008/layout/LinedList"/>
    <dgm:cxn modelId="{396C0AA3-C8EA-46D7-B505-08A659E40C84}" type="presParOf" srcId="{36F8FB81-60A4-406E-A458-995ED7603F84}" destId="{EA684433-A147-41D3-848D-6ABEF2A791EA}" srcOrd="1" destOrd="0" presId="urn:microsoft.com/office/officeart/2008/layout/LinedList"/>
    <dgm:cxn modelId="{E0A7449D-198F-46C9-A756-B8A0E3C4760F}" type="presParOf" srcId="{A0CE85D8-D888-4DF3-8861-DAFA160E8388}" destId="{D0DDB336-A3FB-44C9-A7E0-88D9E37BE11D}" srcOrd="14" destOrd="0" presId="urn:microsoft.com/office/officeart/2008/layout/LinedList"/>
    <dgm:cxn modelId="{C6B20C08-9B3C-42F0-9332-0D95E00FEC48}" type="presParOf" srcId="{A0CE85D8-D888-4DF3-8861-DAFA160E8388}" destId="{4B33485B-A7DA-46CC-9308-EB0E5F1BAA5E}" srcOrd="15" destOrd="0" presId="urn:microsoft.com/office/officeart/2008/layout/LinedList"/>
    <dgm:cxn modelId="{4330ADF1-DE20-4B66-B8C4-14FEDA59D14A}" type="presParOf" srcId="{4B33485B-A7DA-46CC-9308-EB0E5F1BAA5E}" destId="{420F01C4-69F3-4DB7-90D4-95E4DFBEF27B}" srcOrd="0" destOrd="0" presId="urn:microsoft.com/office/officeart/2008/layout/LinedList"/>
    <dgm:cxn modelId="{6A2454FB-6BCC-4036-B359-B733E112447E}" type="presParOf" srcId="{4B33485B-A7DA-46CC-9308-EB0E5F1BAA5E}" destId="{AD0AEB40-6CC5-4B18-837C-A16572E6A6E9}"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4B9FCC-5345-4294-BD37-1442330CC13B}">
      <dsp:nvSpPr>
        <dsp:cNvPr id="0" name=""/>
        <dsp:cNvSpPr/>
      </dsp:nvSpPr>
      <dsp:spPr>
        <a:xfrm>
          <a:off x="3330" y="3954"/>
          <a:ext cx="3247110" cy="691200"/>
        </a:xfrm>
        <a:prstGeom prst="rect">
          <a:avLst/>
        </a:prstGeom>
        <a:solidFill>
          <a:srgbClr val="680B03"/>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da-DK" sz="1600" kern="1200" dirty="0">
              <a:latin typeface="KBH Tekst" panose="00000500000000000000" pitchFamily="2" charset="0"/>
            </a:rPr>
            <a:t>FØR MØDET</a:t>
          </a:r>
        </a:p>
      </dsp:txBody>
      <dsp:txXfrm>
        <a:off x="3330" y="3954"/>
        <a:ext cx="3247110" cy="691200"/>
      </dsp:txXfrm>
    </dsp:sp>
    <dsp:sp modelId="{72E8F8C0-376E-4C4C-9DFF-908D2D658401}">
      <dsp:nvSpPr>
        <dsp:cNvPr id="0" name=""/>
        <dsp:cNvSpPr/>
      </dsp:nvSpPr>
      <dsp:spPr>
        <a:xfrm>
          <a:off x="3330" y="695154"/>
          <a:ext cx="3247110" cy="391986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Font typeface="+mj-lt"/>
            <a:buNone/>
          </a:pPr>
          <a:r>
            <a:rPr lang="da-DK" sz="1600" kern="1200" dirty="0">
              <a:latin typeface="KBH Tekst" panose="00000500000000000000" pitchFamily="2" charset="0"/>
            </a:rPr>
            <a:t>Anvend tjeklisten og kom godt igennem følgende trin:</a:t>
          </a:r>
        </a:p>
        <a:p>
          <a:pPr marL="171450" lvl="1" indent="-171450" algn="l" defTabSz="711200">
            <a:lnSpc>
              <a:spcPct val="90000"/>
            </a:lnSpc>
            <a:spcBef>
              <a:spcPct val="0"/>
            </a:spcBef>
            <a:spcAft>
              <a:spcPct val="15000"/>
            </a:spcAft>
            <a:buFont typeface="+mj-lt"/>
            <a:buNone/>
          </a:pPr>
          <a:endParaRPr lang="da-DK" sz="1600" kern="1200" dirty="0">
            <a:latin typeface="KBH Tekst" panose="00000500000000000000" pitchFamily="2" charset="0"/>
          </a:endParaRPr>
        </a:p>
        <a:p>
          <a:pPr marL="171450" lvl="1" indent="-171450" algn="l" defTabSz="711200">
            <a:lnSpc>
              <a:spcPct val="90000"/>
            </a:lnSpc>
            <a:spcBef>
              <a:spcPct val="0"/>
            </a:spcBef>
            <a:spcAft>
              <a:spcPct val="15000"/>
            </a:spcAft>
            <a:buFont typeface="+mj-lt"/>
            <a:buAutoNum type="arabicPeriod"/>
          </a:pPr>
          <a:r>
            <a:rPr lang="da-DK" sz="1600" kern="1200" dirty="0">
              <a:latin typeface="KBH Tekst" panose="00000500000000000000" pitchFamily="2" charset="0"/>
            </a:rPr>
            <a:t>I læser rapporten og noterer jer svarfordeling, vigtige indsatsområder, styrker og udviklingsområder.</a:t>
          </a:r>
        </a:p>
        <a:p>
          <a:pPr marL="171450" lvl="1" indent="-171450" algn="l" defTabSz="711200" rtl="0">
            <a:lnSpc>
              <a:spcPct val="90000"/>
            </a:lnSpc>
            <a:spcBef>
              <a:spcPct val="0"/>
            </a:spcBef>
            <a:spcAft>
              <a:spcPct val="15000"/>
            </a:spcAft>
            <a:buFont typeface="+mj-lt"/>
            <a:buAutoNum type="arabicPeriod"/>
          </a:pPr>
          <a:r>
            <a:rPr lang="da-DK" sz="1600" kern="1200" dirty="0">
              <a:latin typeface="KBH Tekst" panose="00000500000000000000" pitchFamily="2" charset="0"/>
            </a:rPr>
            <a:t> I forbereder selve mødet og tager stilling til praktik, print, format, assistance mm.</a:t>
          </a:r>
        </a:p>
        <a:p>
          <a:pPr marL="171450" lvl="1" indent="-171450" algn="l" defTabSz="711200">
            <a:lnSpc>
              <a:spcPct val="90000"/>
            </a:lnSpc>
            <a:spcBef>
              <a:spcPct val="0"/>
            </a:spcBef>
            <a:spcAft>
              <a:spcPct val="15000"/>
            </a:spcAft>
            <a:buFont typeface="+mj-lt"/>
            <a:buAutoNum type="arabicPeriod"/>
          </a:pPr>
          <a:r>
            <a:rPr lang="da-DK" sz="1600" kern="1200" dirty="0">
              <a:latin typeface="KBH Tekst" panose="00000500000000000000" pitchFamily="2" charset="0"/>
            </a:rPr>
            <a:t> I inviterer til mødet og sikrer at medarbejderne modtager rapporten, I skal arbejde med, eller har den med til dem på mødet.</a:t>
          </a:r>
        </a:p>
      </dsp:txBody>
      <dsp:txXfrm>
        <a:off x="3330" y="695154"/>
        <a:ext cx="3247110" cy="3919860"/>
      </dsp:txXfrm>
    </dsp:sp>
    <dsp:sp modelId="{E2AC0370-8D69-41A7-A7A9-D57B02FCB409}">
      <dsp:nvSpPr>
        <dsp:cNvPr id="0" name=""/>
        <dsp:cNvSpPr/>
      </dsp:nvSpPr>
      <dsp:spPr>
        <a:xfrm>
          <a:off x="3705036" y="3954"/>
          <a:ext cx="3247110" cy="691200"/>
        </a:xfrm>
        <a:prstGeom prst="rect">
          <a:avLst/>
        </a:prstGeom>
        <a:solidFill>
          <a:srgbClr val="680B03"/>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da-DK" sz="1600" kern="1200">
              <a:latin typeface="KBH Tekst" panose="00000500000000000000" pitchFamily="2" charset="0"/>
            </a:rPr>
            <a:t>UNDER MØDET</a:t>
          </a:r>
        </a:p>
      </dsp:txBody>
      <dsp:txXfrm>
        <a:off x="3705036" y="3954"/>
        <a:ext cx="3247110" cy="691200"/>
      </dsp:txXfrm>
    </dsp:sp>
    <dsp:sp modelId="{9059C2C5-7A8C-43A3-BCD5-FA58B16331ED}">
      <dsp:nvSpPr>
        <dsp:cNvPr id="0" name=""/>
        <dsp:cNvSpPr/>
      </dsp:nvSpPr>
      <dsp:spPr>
        <a:xfrm>
          <a:off x="3705036" y="695154"/>
          <a:ext cx="3247110" cy="391986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Font typeface="+mj-lt"/>
            <a:buNone/>
          </a:pPr>
          <a:r>
            <a:rPr lang="da-DK" sz="1600" kern="1200" dirty="0">
              <a:latin typeface="KBH Tekst" panose="00000500000000000000" pitchFamily="2" charset="0"/>
            </a:rPr>
            <a:t>Anvend </a:t>
          </a:r>
          <a:r>
            <a:rPr lang="da-DK" sz="1600" b="1" kern="1200" dirty="0">
              <a:solidFill>
                <a:srgbClr val="69C8F3"/>
              </a:solidFill>
              <a:latin typeface="KBH Tekst" panose="00000500000000000000" pitchFamily="2" charset="0"/>
            </a:rPr>
            <a:t>(slide 11-28)</a:t>
          </a:r>
          <a:r>
            <a:rPr lang="da-DK" sz="1600" kern="1200" dirty="0">
              <a:latin typeface="KBH Tekst" panose="00000500000000000000" pitchFamily="2" charset="0"/>
            </a:rPr>
            <a:t> og kom godt igennem følgende trin:</a:t>
          </a:r>
        </a:p>
        <a:p>
          <a:pPr marL="171450" lvl="1" indent="-171450" algn="l" defTabSz="711200">
            <a:lnSpc>
              <a:spcPct val="90000"/>
            </a:lnSpc>
            <a:spcBef>
              <a:spcPct val="0"/>
            </a:spcBef>
            <a:spcAft>
              <a:spcPct val="15000"/>
            </a:spcAft>
            <a:buFont typeface="+mj-lt"/>
            <a:buNone/>
          </a:pPr>
          <a:endParaRPr lang="da-DK" sz="1600" kern="1200">
            <a:latin typeface="KBH Tekst" panose="00000500000000000000" pitchFamily="2" charset="0"/>
          </a:endParaRPr>
        </a:p>
        <a:p>
          <a:pPr marL="171450" lvl="1" indent="-171450" algn="l" defTabSz="711200" rtl="0">
            <a:lnSpc>
              <a:spcPct val="90000"/>
            </a:lnSpc>
            <a:spcBef>
              <a:spcPct val="0"/>
            </a:spcBef>
            <a:spcAft>
              <a:spcPct val="15000"/>
            </a:spcAft>
            <a:buFont typeface="+mj-lt"/>
            <a:buAutoNum type="arabicPeriod"/>
          </a:pPr>
          <a:r>
            <a:rPr lang="da-DK" sz="1600" kern="1200" dirty="0">
              <a:latin typeface="KBH Tekst" panose="00000500000000000000" pitchFamily="2" charset="0"/>
            </a:rPr>
            <a:t>Ud fra rapporten giver I jeres blik på vigtige resultater, styrker og udviklingsmuligheder, i enheden generelt og i </a:t>
          </a:r>
          <a:r>
            <a:rPr lang="da-DK" sz="1600" kern="1200" dirty="0" err="1">
              <a:latin typeface="KBH Tekst" panose="00000500000000000000" pitchFamily="2" charset="0"/>
            </a:rPr>
            <a:t>fht</a:t>
          </a:r>
          <a:r>
            <a:rPr lang="da-DK" sz="1600" kern="1200" dirty="0">
              <a:latin typeface="KBH Tekst" panose="00000500000000000000" pitchFamily="2" charset="0"/>
            </a:rPr>
            <a:t>. ledelse.</a:t>
          </a:r>
        </a:p>
        <a:p>
          <a:pPr marL="171450" lvl="1" indent="-171450" algn="l" defTabSz="711200">
            <a:lnSpc>
              <a:spcPct val="90000"/>
            </a:lnSpc>
            <a:spcBef>
              <a:spcPct val="0"/>
            </a:spcBef>
            <a:spcAft>
              <a:spcPct val="15000"/>
            </a:spcAft>
            <a:buFont typeface="+mj-lt"/>
            <a:buAutoNum type="arabicPeriod"/>
          </a:pPr>
          <a:r>
            <a:rPr lang="da-DK" sz="1600" kern="1200" dirty="0">
              <a:latin typeface="KBH Tekst" panose="00000500000000000000" pitchFamily="2" charset="0"/>
            </a:rPr>
            <a:t>I faciliterer udvælgelse af 1) emner og 2) input til handlingsplan.</a:t>
          </a:r>
        </a:p>
        <a:p>
          <a:pPr marL="171450" lvl="1" indent="-171450" algn="l" defTabSz="711200" rtl="0">
            <a:lnSpc>
              <a:spcPct val="90000"/>
            </a:lnSpc>
            <a:spcBef>
              <a:spcPct val="0"/>
            </a:spcBef>
            <a:spcAft>
              <a:spcPct val="15000"/>
            </a:spcAft>
            <a:buFont typeface="+mj-lt"/>
            <a:buAutoNum type="arabicPeriod"/>
          </a:pPr>
          <a:r>
            <a:rPr lang="da-DK" sz="1600" kern="1200" dirty="0">
              <a:latin typeface="KBH Tekst" panose="00000500000000000000" pitchFamily="2" charset="0"/>
            </a:rPr>
            <a:t>I sikrer udarbejdelse af handlingsplaner og opfølgningsproces.</a:t>
          </a:r>
        </a:p>
        <a:p>
          <a:pPr marL="171450" lvl="1" indent="-171450" algn="l" defTabSz="711200">
            <a:lnSpc>
              <a:spcPct val="90000"/>
            </a:lnSpc>
            <a:spcBef>
              <a:spcPct val="0"/>
            </a:spcBef>
            <a:spcAft>
              <a:spcPct val="15000"/>
            </a:spcAft>
            <a:buChar char="•"/>
          </a:pPr>
          <a:endParaRPr lang="da-DK" sz="1600" kern="1200">
            <a:latin typeface="KBH Tekst" panose="00000500000000000000" pitchFamily="2" charset="0"/>
          </a:endParaRPr>
        </a:p>
      </dsp:txBody>
      <dsp:txXfrm>
        <a:off x="3705036" y="695154"/>
        <a:ext cx="3247110" cy="3919860"/>
      </dsp:txXfrm>
    </dsp:sp>
    <dsp:sp modelId="{A0A8AE9E-9B45-43FF-8B89-EC01D778D1D0}">
      <dsp:nvSpPr>
        <dsp:cNvPr id="0" name=""/>
        <dsp:cNvSpPr/>
      </dsp:nvSpPr>
      <dsp:spPr>
        <a:xfrm>
          <a:off x="7406742" y="3954"/>
          <a:ext cx="3247110" cy="691200"/>
        </a:xfrm>
        <a:prstGeom prst="rect">
          <a:avLst/>
        </a:prstGeom>
        <a:solidFill>
          <a:srgbClr val="680B03"/>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da-DK" sz="1600" kern="1200">
              <a:latin typeface="KBH Tekst" panose="00000500000000000000" pitchFamily="2" charset="0"/>
            </a:rPr>
            <a:t>EFTER MØDET</a:t>
          </a:r>
        </a:p>
      </dsp:txBody>
      <dsp:txXfrm>
        <a:off x="7406742" y="3954"/>
        <a:ext cx="3247110" cy="691200"/>
      </dsp:txXfrm>
    </dsp:sp>
    <dsp:sp modelId="{E14D11EA-D1FD-4EF1-A58B-5255E6BBA4B9}">
      <dsp:nvSpPr>
        <dsp:cNvPr id="0" name=""/>
        <dsp:cNvSpPr/>
      </dsp:nvSpPr>
      <dsp:spPr>
        <a:xfrm>
          <a:off x="7406742" y="695154"/>
          <a:ext cx="3247110" cy="391986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Font typeface="+mj-lt"/>
            <a:buNone/>
          </a:pPr>
          <a:r>
            <a:rPr lang="da-DK" sz="1600" kern="1200" dirty="0">
              <a:latin typeface="KBH Tekst" panose="00000500000000000000" pitchFamily="2" charset="0"/>
            </a:rPr>
            <a:t>Anvend tjeklisten og kom godt igennem følgende trin:</a:t>
          </a:r>
        </a:p>
        <a:p>
          <a:pPr marL="171450" lvl="1" indent="-171450" algn="l" defTabSz="711200">
            <a:lnSpc>
              <a:spcPct val="90000"/>
            </a:lnSpc>
            <a:spcBef>
              <a:spcPct val="0"/>
            </a:spcBef>
            <a:spcAft>
              <a:spcPct val="15000"/>
            </a:spcAft>
            <a:buFont typeface="+mj-lt"/>
            <a:buAutoNum type="arabicPeriod"/>
          </a:pPr>
          <a:endParaRPr lang="da-DK" sz="1600" kern="1200" dirty="0">
            <a:latin typeface="KBH Tekst" panose="00000500000000000000" pitchFamily="2" charset="0"/>
          </a:endParaRPr>
        </a:p>
        <a:p>
          <a:pPr marL="171450" lvl="1" indent="-171450" algn="l" defTabSz="711200">
            <a:lnSpc>
              <a:spcPct val="90000"/>
            </a:lnSpc>
            <a:spcBef>
              <a:spcPct val="0"/>
            </a:spcBef>
            <a:spcAft>
              <a:spcPct val="15000"/>
            </a:spcAft>
            <a:buFont typeface="+mj-lt"/>
            <a:buAutoNum type="arabicPeriod"/>
          </a:pPr>
          <a:r>
            <a:rPr lang="da-DK" sz="1600" kern="1200" dirty="0">
              <a:latin typeface="KBH Tekst" panose="00000500000000000000" pitchFamily="2" charset="0"/>
            </a:rPr>
            <a:t>Skriv input i handlingsplanerne og gør dem tilgængelige for medarbejderne.</a:t>
          </a:r>
          <a:endParaRPr lang="da-DK" sz="1600" kern="1200" dirty="0">
            <a:highlight>
              <a:srgbClr val="FFFF00"/>
            </a:highlight>
            <a:latin typeface="KBH Tekst" panose="00000500000000000000" pitchFamily="2" charset="0"/>
          </a:endParaRPr>
        </a:p>
        <a:p>
          <a:pPr marL="171450" lvl="1" indent="-171450" algn="l" defTabSz="711200">
            <a:lnSpc>
              <a:spcPct val="90000"/>
            </a:lnSpc>
            <a:spcBef>
              <a:spcPct val="0"/>
            </a:spcBef>
            <a:spcAft>
              <a:spcPct val="15000"/>
            </a:spcAft>
            <a:buFont typeface="+mj-lt"/>
            <a:buAutoNum type="arabicPeriod"/>
          </a:pPr>
          <a:r>
            <a:rPr lang="da-DK" sz="1600" kern="1200" dirty="0">
              <a:latin typeface="KBH Tekst" panose="00000500000000000000" pitchFamily="2" charset="0"/>
            </a:rPr>
            <a:t>Evt. book næste opfølgningsmøde.</a:t>
          </a:r>
        </a:p>
        <a:p>
          <a:pPr marL="171450" lvl="1" indent="-171450" algn="l" defTabSz="711200" rtl="0">
            <a:lnSpc>
              <a:spcPct val="90000"/>
            </a:lnSpc>
            <a:spcBef>
              <a:spcPct val="0"/>
            </a:spcBef>
            <a:spcAft>
              <a:spcPct val="15000"/>
            </a:spcAft>
            <a:buFont typeface="+mj-lt"/>
            <a:buAutoNum type="arabicPeriod"/>
          </a:pPr>
          <a:r>
            <a:rPr lang="da-DK" sz="1600" kern="1200" dirty="0">
              <a:latin typeface="KBH Tekst" panose="00000500000000000000" pitchFamily="2" charset="0"/>
            </a:rPr>
            <a:t>Send evt. en mail rundt hvor I takker for medarbejdernes bidrag til at forbedre arbejdsmiljøet i jeres enhed og kommuniker om næste skridt.</a:t>
          </a:r>
        </a:p>
      </dsp:txBody>
      <dsp:txXfrm>
        <a:off x="7406742" y="695154"/>
        <a:ext cx="3247110" cy="39198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803FFD-36B9-497D-99EB-BA93D71CA71E}">
      <dsp:nvSpPr>
        <dsp:cNvPr id="0" name=""/>
        <dsp:cNvSpPr/>
      </dsp:nvSpPr>
      <dsp:spPr>
        <a:xfrm>
          <a:off x="0" y="0"/>
          <a:ext cx="111240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895E3576-9FDE-49D0-8C4F-756E769BF3B6}">
      <dsp:nvSpPr>
        <dsp:cNvPr id="0" name=""/>
        <dsp:cNvSpPr/>
      </dsp:nvSpPr>
      <dsp:spPr>
        <a:xfrm>
          <a:off x="0" y="0"/>
          <a:ext cx="11124000" cy="4343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da-DK" sz="1900" b="1" kern="1200" dirty="0">
              <a:solidFill>
                <a:srgbClr val="680B03"/>
              </a:solidFill>
            </a:rPr>
            <a:t>1. Spilleregler</a:t>
          </a:r>
          <a:endParaRPr lang="en-US" sz="1900" b="1" kern="1200" dirty="0">
            <a:solidFill>
              <a:srgbClr val="680B03"/>
            </a:solidFill>
          </a:endParaRPr>
        </a:p>
      </dsp:txBody>
      <dsp:txXfrm>
        <a:off x="0" y="0"/>
        <a:ext cx="11124000" cy="434331"/>
      </dsp:txXfrm>
    </dsp:sp>
    <dsp:sp modelId="{34EDDD70-7FE8-4285-88D4-C89CADD54B48}">
      <dsp:nvSpPr>
        <dsp:cNvPr id="0" name=""/>
        <dsp:cNvSpPr/>
      </dsp:nvSpPr>
      <dsp:spPr>
        <a:xfrm>
          <a:off x="0" y="434332"/>
          <a:ext cx="111240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D8B15828-1C94-4727-AB85-3DC5B3FE96D0}">
      <dsp:nvSpPr>
        <dsp:cNvPr id="0" name=""/>
        <dsp:cNvSpPr/>
      </dsp:nvSpPr>
      <dsp:spPr>
        <a:xfrm>
          <a:off x="0" y="434331"/>
          <a:ext cx="11124000" cy="4343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da-DK" sz="1900" b="1" kern="1200" dirty="0">
              <a:solidFill>
                <a:srgbClr val="680B03"/>
              </a:solidFill>
            </a:rPr>
            <a:t>2. Blikket på rapportens vigtigste resultater, styrker og udviklingsområder</a:t>
          </a:r>
          <a:endParaRPr lang="en-US" sz="1900" b="1" kern="1200" dirty="0">
            <a:solidFill>
              <a:srgbClr val="680B03"/>
            </a:solidFill>
          </a:endParaRPr>
        </a:p>
      </dsp:txBody>
      <dsp:txXfrm>
        <a:off x="0" y="434331"/>
        <a:ext cx="11124000" cy="434331"/>
      </dsp:txXfrm>
    </dsp:sp>
    <dsp:sp modelId="{5E903681-1485-4BF9-9394-B4E1E5C2FF60}">
      <dsp:nvSpPr>
        <dsp:cNvPr id="0" name=""/>
        <dsp:cNvSpPr/>
      </dsp:nvSpPr>
      <dsp:spPr>
        <a:xfrm>
          <a:off x="0" y="868664"/>
          <a:ext cx="111240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1A93CDC9-8BFC-447B-81A4-5A2675609002}">
      <dsp:nvSpPr>
        <dsp:cNvPr id="0" name=""/>
        <dsp:cNvSpPr/>
      </dsp:nvSpPr>
      <dsp:spPr>
        <a:xfrm>
          <a:off x="0" y="868663"/>
          <a:ext cx="11124000" cy="4343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da-DK" sz="1900" b="1" kern="1200" dirty="0">
              <a:solidFill>
                <a:srgbClr val="680B03"/>
              </a:solidFill>
            </a:rPr>
            <a:t>3. Udvælgelse af emner</a:t>
          </a:r>
          <a:endParaRPr lang="en-US" sz="1900" b="1" kern="1200" dirty="0">
            <a:solidFill>
              <a:srgbClr val="680B03"/>
            </a:solidFill>
          </a:endParaRPr>
        </a:p>
      </dsp:txBody>
      <dsp:txXfrm>
        <a:off x="0" y="868663"/>
        <a:ext cx="11124000" cy="434331"/>
      </dsp:txXfrm>
    </dsp:sp>
    <dsp:sp modelId="{BBC0CB76-1749-40B8-9BA5-8E6F08F0D8A2}">
      <dsp:nvSpPr>
        <dsp:cNvPr id="0" name=""/>
        <dsp:cNvSpPr/>
      </dsp:nvSpPr>
      <dsp:spPr>
        <a:xfrm>
          <a:off x="0" y="1302996"/>
          <a:ext cx="111240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E30BB8DA-502C-4C07-86B7-23873CFBCB39}">
      <dsp:nvSpPr>
        <dsp:cNvPr id="0" name=""/>
        <dsp:cNvSpPr/>
      </dsp:nvSpPr>
      <dsp:spPr>
        <a:xfrm>
          <a:off x="0" y="1302995"/>
          <a:ext cx="11124000" cy="4343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da-DK" sz="1900" b="1" kern="1200" dirty="0">
              <a:solidFill>
                <a:srgbClr val="680B03"/>
              </a:solidFill>
            </a:rPr>
            <a:t>4. Gruppearbejde 1: Udforsk og uddyb emnerne </a:t>
          </a:r>
          <a:endParaRPr lang="en-US" sz="1900" b="1" kern="1200" dirty="0">
            <a:solidFill>
              <a:srgbClr val="680B03"/>
            </a:solidFill>
          </a:endParaRPr>
        </a:p>
      </dsp:txBody>
      <dsp:txXfrm>
        <a:off x="0" y="1302995"/>
        <a:ext cx="11124000" cy="434331"/>
      </dsp:txXfrm>
    </dsp:sp>
    <dsp:sp modelId="{7AF5BBCB-2BD2-403D-BFD6-75BBA8EF8AD7}">
      <dsp:nvSpPr>
        <dsp:cNvPr id="0" name=""/>
        <dsp:cNvSpPr/>
      </dsp:nvSpPr>
      <dsp:spPr>
        <a:xfrm>
          <a:off x="0" y="1737328"/>
          <a:ext cx="111240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CDD1EFAD-6053-4A21-8DF6-A6838E6CAA21}">
      <dsp:nvSpPr>
        <dsp:cNvPr id="0" name=""/>
        <dsp:cNvSpPr/>
      </dsp:nvSpPr>
      <dsp:spPr>
        <a:xfrm>
          <a:off x="0" y="1737327"/>
          <a:ext cx="11124000" cy="4343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da-DK" sz="1900" b="1" kern="1200" dirty="0">
              <a:solidFill>
                <a:srgbClr val="680B03"/>
              </a:solidFill>
            </a:rPr>
            <a:t>5. Plenum: Deling af drøftelser fra grupperne</a:t>
          </a:r>
          <a:endParaRPr lang="en-US" sz="1900" b="1" kern="1200" dirty="0">
            <a:solidFill>
              <a:srgbClr val="680B03"/>
            </a:solidFill>
          </a:endParaRPr>
        </a:p>
      </dsp:txBody>
      <dsp:txXfrm>
        <a:off x="0" y="1737327"/>
        <a:ext cx="11124000" cy="434331"/>
      </dsp:txXfrm>
    </dsp:sp>
    <dsp:sp modelId="{9E7E9353-78DF-4890-AE6F-EB3FA2DD6573}">
      <dsp:nvSpPr>
        <dsp:cNvPr id="0" name=""/>
        <dsp:cNvSpPr/>
      </dsp:nvSpPr>
      <dsp:spPr>
        <a:xfrm>
          <a:off x="0" y="2171659"/>
          <a:ext cx="111240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6F9D63F3-07D9-4B3C-925D-1EC879A37AB8}">
      <dsp:nvSpPr>
        <dsp:cNvPr id="0" name=""/>
        <dsp:cNvSpPr/>
      </dsp:nvSpPr>
      <dsp:spPr>
        <a:xfrm>
          <a:off x="0" y="2171659"/>
          <a:ext cx="11124000" cy="4343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da-DK" sz="1900" b="1" kern="1200" dirty="0">
              <a:solidFill>
                <a:srgbClr val="680B03"/>
              </a:solidFill>
            </a:rPr>
            <a:t>6. Gruppearbejde 2: Udfyldelse af handlingsplaner </a:t>
          </a:r>
          <a:endParaRPr lang="en-US" sz="1900" b="1" kern="1200" dirty="0">
            <a:solidFill>
              <a:srgbClr val="680B03"/>
            </a:solidFill>
          </a:endParaRPr>
        </a:p>
      </dsp:txBody>
      <dsp:txXfrm>
        <a:off x="0" y="2171659"/>
        <a:ext cx="11124000" cy="434331"/>
      </dsp:txXfrm>
    </dsp:sp>
    <dsp:sp modelId="{9CD218F4-307F-45E1-81E9-6C084C70BBC7}">
      <dsp:nvSpPr>
        <dsp:cNvPr id="0" name=""/>
        <dsp:cNvSpPr/>
      </dsp:nvSpPr>
      <dsp:spPr>
        <a:xfrm>
          <a:off x="0" y="2605992"/>
          <a:ext cx="111240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960A4BBB-20A1-41A2-BEF0-7EE0421048D0}">
      <dsp:nvSpPr>
        <dsp:cNvPr id="0" name=""/>
        <dsp:cNvSpPr/>
      </dsp:nvSpPr>
      <dsp:spPr>
        <a:xfrm>
          <a:off x="0" y="2605991"/>
          <a:ext cx="11124000" cy="4343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da-DK" sz="1900" b="1" kern="1200" dirty="0">
              <a:solidFill>
                <a:srgbClr val="680B03"/>
              </a:solidFill>
            </a:rPr>
            <a:t>7. Fælles: Deling af handlingsplaner og aftal næste opfølgning</a:t>
          </a:r>
          <a:endParaRPr lang="en-US" sz="1900" b="1" kern="1200" dirty="0">
            <a:solidFill>
              <a:srgbClr val="680B03"/>
            </a:solidFill>
          </a:endParaRPr>
        </a:p>
      </dsp:txBody>
      <dsp:txXfrm>
        <a:off x="0" y="2605991"/>
        <a:ext cx="11124000" cy="434331"/>
      </dsp:txXfrm>
    </dsp:sp>
    <dsp:sp modelId="{D0DDB336-A3FB-44C9-A7E0-88D9E37BE11D}">
      <dsp:nvSpPr>
        <dsp:cNvPr id="0" name=""/>
        <dsp:cNvSpPr/>
      </dsp:nvSpPr>
      <dsp:spPr>
        <a:xfrm>
          <a:off x="0" y="3040324"/>
          <a:ext cx="111240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420F01C4-69F3-4DB7-90D4-95E4DFBEF27B}">
      <dsp:nvSpPr>
        <dsp:cNvPr id="0" name=""/>
        <dsp:cNvSpPr/>
      </dsp:nvSpPr>
      <dsp:spPr>
        <a:xfrm>
          <a:off x="0" y="3040323"/>
          <a:ext cx="11124000" cy="4343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da-DK" sz="1900" b="1" kern="1200" dirty="0">
              <a:solidFill>
                <a:srgbClr val="680B03"/>
              </a:solidFill>
            </a:rPr>
            <a:t>8. Afrunding </a:t>
          </a:r>
          <a:endParaRPr lang="en-US" sz="1900" b="1" kern="1200" dirty="0">
            <a:solidFill>
              <a:srgbClr val="680B03"/>
            </a:solidFill>
          </a:endParaRPr>
        </a:p>
      </dsp:txBody>
      <dsp:txXfrm>
        <a:off x="0" y="3040323"/>
        <a:ext cx="11124000" cy="434331"/>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Footer Placeholder 5"/>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D8382C0-1D05-4229-918E-CDD7B7E48B4A}" type="slidenum">
              <a:rPr lang="en-GB" smtClean="0"/>
              <a:t>‹#›</a:t>
            </a:fld>
            <a:endParaRPr lang="en-GB"/>
          </a:p>
        </p:txBody>
      </p:sp>
      <p:sp>
        <p:nvSpPr>
          <p:cNvPr id="8" name="Date Placeholder 7"/>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3F6AEEE-E778-402E-8B8F-9A98AED26EB8}" type="datetimeFigureOut">
              <a:rPr lang="en-GB" smtClean="0"/>
              <a:t>05/05/2025</a:t>
            </a:fld>
            <a:endParaRPr lang="en-GB"/>
          </a:p>
        </p:txBody>
      </p:sp>
      <p:sp>
        <p:nvSpPr>
          <p:cNvPr id="9" name="Header Placeholder 8"/>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Tree>
    <p:extLst>
      <p:ext uri="{BB962C8B-B14F-4D97-AF65-F5344CB8AC3E}">
        <p14:creationId xmlns:p14="http://schemas.microsoft.com/office/powerpoint/2010/main" val="13947997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Notes Placeholder 7"/>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000"/>
            </a:lvl1pPr>
          </a:lstStyle>
          <a:p>
            <a:fld id="{1386E511-D742-4EFE-90B5-C9FC42762E0F}" type="datetimeFigureOut">
              <a:rPr lang="en-GB" smtClean="0"/>
              <a:pPr/>
              <a:t>05/05/2025</a:t>
            </a:fld>
            <a:endParaRPr lang="en-GB"/>
          </a:p>
        </p:txBody>
      </p:sp>
      <p:sp>
        <p:nvSpPr>
          <p:cNvPr id="10" name="Slide Number Placeholder 9"/>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000"/>
            </a:lvl1pPr>
          </a:lstStyle>
          <a:p>
            <a:fld id="{A16CFAD1-D197-4A88-B173-A6412E995EE5}" type="slidenum">
              <a:rPr lang="en-GB" smtClean="0"/>
              <a:pPr/>
              <a:t>‹#›</a:t>
            </a:fld>
            <a:endParaRPr lang="en-GB"/>
          </a:p>
        </p:txBody>
      </p:sp>
      <p:sp>
        <p:nvSpPr>
          <p:cNvPr id="11" name="Footer Placeholder 10"/>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000"/>
            </a:lvl1pPr>
          </a:lstStyle>
          <a:p>
            <a:endParaRPr lang="en-GB"/>
          </a:p>
        </p:txBody>
      </p:sp>
      <p:sp>
        <p:nvSpPr>
          <p:cNvPr id="12" name="Slide Image Placeholder 11"/>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13" name="Header Placeholder 12"/>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000"/>
            </a:lvl1pPr>
          </a:lstStyle>
          <a:p>
            <a:endParaRPr lang="en-GB"/>
          </a:p>
        </p:txBody>
      </p:sp>
    </p:spTree>
    <p:extLst>
      <p:ext uri="{BB962C8B-B14F-4D97-AF65-F5344CB8AC3E}">
        <p14:creationId xmlns:p14="http://schemas.microsoft.com/office/powerpoint/2010/main" val="12006011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arbejdsmiljoe.kk.dk/saerlige-indsatser/trivselsundersoegelse-i-koebenhavns-kommune/vaerktoejer-til-foer-og-efter-tu"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arbejdsmiljoe.kk.dk/saerlige-indsatser/trivselsundersoegelse-i-koebenhavns-kommune/vaerktoejer-til-foer-og-efter-tu"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arbejdsmiljoe.kk.dk/saerlige-indsatser/trivselsundersoegelse-i-koebenhavns-kommune/til-dig-som-leder"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A16CFAD1-D197-4A88-B173-A6412E995EE5}" type="slidenum">
              <a:rPr lang="en-GB" smtClean="0"/>
              <a:pPr/>
              <a:t>1</a:t>
            </a:fld>
            <a:endParaRPr lang="en-GB"/>
          </a:p>
        </p:txBody>
      </p:sp>
    </p:spTree>
    <p:extLst>
      <p:ext uri="{BB962C8B-B14F-4D97-AF65-F5344CB8AC3E}">
        <p14:creationId xmlns:p14="http://schemas.microsoft.com/office/powerpoint/2010/main" val="14978665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1" i="1" dirty="0"/>
              <a:t>O</a:t>
            </a:r>
            <a:r>
              <a:rPr lang="da-DK" b="1" i="1" dirty="0">
                <a:latin typeface="Segoe UI" panose="020B0502040204020203" pitchFamily="34" charset="0"/>
                <a:cs typeface="Segoe UI" panose="020B0502040204020203" pitchFamily="34" charset="0"/>
              </a:rPr>
              <a:t>BS: Her skal I tage stilling til hvordan I vil involvere medarbejderne i udvælgelse af emner fra trivselsundersøgelsen. </a:t>
            </a:r>
          </a:p>
          <a:p>
            <a:endParaRPr lang="da-DK" b="1" i="1" dirty="0">
              <a:latin typeface="Segoe UI" panose="020B0502040204020203" pitchFamily="34" charset="0"/>
              <a:cs typeface="Segoe UI" panose="020B0502040204020203" pitchFamily="34" charset="0"/>
            </a:endParaRPr>
          </a:p>
          <a:p>
            <a:r>
              <a:rPr lang="da-DK" b="1" i="1" dirty="0">
                <a:latin typeface="Segoe UI" panose="020B0502040204020203" pitchFamily="34" charset="0"/>
                <a:cs typeface="Segoe UI" panose="020B0502040204020203" pitchFamily="34" charset="0"/>
              </a:rPr>
              <a:t>Vi giver bud på to modeller beskrevet nedenfor samt understøttet af </a:t>
            </a:r>
            <a:r>
              <a:rPr lang="da-DK" b="1" i="1" dirty="0">
                <a:highlight>
                  <a:srgbClr val="FFFF00"/>
                </a:highlight>
                <a:latin typeface="Segoe UI" panose="020B0502040204020203" pitchFamily="34" charset="0"/>
                <a:cs typeface="Segoe UI" panose="020B0502040204020203" pitchFamily="34" charset="0"/>
              </a:rPr>
              <a:t>slides 18 og 20. </a:t>
            </a:r>
          </a:p>
          <a:p>
            <a:endParaRPr lang="da-DK" b="1" i="1" u="sng" dirty="0">
              <a:latin typeface="Segoe UI" panose="020B0502040204020203" pitchFamily="34" charset="0"/>
              <a:cs typeface="Segoe UI" panose="020B0502040204020203" pitchFamily="34" charset="0"/>
            </a:endParaRPr>
          </a:p>
          <a:p>
            <a:r>
              <a:rPr lang="da-DK" b="0" i="0" u="sng" dirty="0">
                <a:latin typeface="Segoe UI" panose="020B0502040204020203" pitchFamily="34" charset="0"/>
                <a:cs typeface="Segoe UI" panose="020B0502040204020203" pitchFamily="34" charset="0"/>
              </a:rPr>
              <a:t>VÆLG EN MODEL FOR PRIORITERING AF EMNER:</a:t>
            </a:r>
          </a:p>
          <a:p>
            <a:endParaRPr lang="da-DK" dirty="0">
              <a:latin typeface="Segoe UI" panose="020B0502040204020203" pitchFamily="34" charset="0"/>
              <a:cs typeface="Segoe UI" panose="020B0502040204020203" pitchFamily="34" charset="0"/>
            </a:endParaRPr>
          </a:p>
          <a:p>
            <a:pPr marL="228600" indent="-228600">
              <a:buFont typeface="+mj-lt"/>
              <a:buAutoNum type="arabicPeriod"/>
            </a:pPr>
            <a:r>
              <a:rPr lang="da-DK" dirty="0">
                <a:latin typeface="Segoe UI" panose="020B0502040204020203" pitchFamily="34" charset="0"/>
                <a:cs typeface="Segoe UI" panose="020B0502040204020203" pitchFamily="34" charset="0"/>
              </a:rPr>
              <a:t>I den første hænger I prints af rapporten op på væggen inden mødet og lader alle medarbejdere sætte 3 stemmer på de spørgsmål, de synes er vigtigst. Fordelen ved denne model er, at du får startet mødet op på en aktiv måde, hvor alle har lige mulighed for at være med til at prioritere. </a:t>
            </a:r>
          </a:p>
          <a:p>
            <a:pPr marL="0" indent="0">
              <a:buFont typeface="+mj-lt"/>
              <a:buNone/>
            </a:pPr>
            <a:endParaRPr lang="da-DK" dirty="0">
              <a:latin typeface="Segoe UI" panose="020B0502040204020203" pitchFamily="34" charset="0"/>
              <a:cs typeface="Segoe UI" panose="020B0502040204020203" pitchFamily="34" charset="0"/>
            </a:endParaRPr>
          </a:p>
          <a:p>
            <a:r>
              <a:rPr lang="da-DK" dirty="0">
                <a:latin typeface="Segoe UI" panose="020B0502040204020203" pitchFamily="34" charset="0"/>
                <a:cs typeface="Segoe UI" panose="020B0502040204020203" pitchFamily="34" charset="0"/>
              </a:rPr>
              <a:t>2. I den anden model beder I om at medarbejderne vælger de tre vigtigste spørgsmål i mindre grupper á 3 og så vælger i de vigtigste spørgsmål i plenum. </a:t>
            </a:r>
          </a:p>
          <a:p>
            <a:endParaRPr lang="da-DK" b="0" i="0" u="sng" dirty="0">
              <a:latin typeface="Segoe UI" panose="020B0502040204020203" pitchFamily="34" charset="0"/>
              <a:cs typeface="Segoe UI" panose="020B0502040204020203" pitchFamily="34" charset="0"/>
            </a:endParaRPr>
          </a:p>
          <a:p>
            <a:r>
              <a:rPr lang="da-DK" b="0" i="0" u="sng" dirty="0">
                <a:latin typeface="Segoe UI" panose="020B0502040204020203" pitchFamily="34" charset="0"/>
                <a:cs typeface="Segoe UI" panose="020B0502040204020203" pitchFamily="34" charset="0"/>
              </a:rPr>
              <a:t>VÆR OPMÆRKSOM PÅ ENGAGEMENT OG ANSVARLIGGØRELSE:</a:t>
            </a:r>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latin typeface="Segoe UI" panose="020B0502040204020203" pitchFamily="34" charset="0"/>
                <a:cs typeface="Segoe UI" panose="020B0502040204020203" pitchFamily="34" charset="0"/>
              </a:rPr>
              <a:t>Når medarbejderne har en aktiv rolle i at prioritere emner og komme med idéer til handlinger, har I allerede inviteret dem til at tage medejerskab for de indsatser, I kommer frem til i handlingsplanerne. Så er det også naturligt, at medarbejderne kan blive tovholdere for handlingsplanerne og hjælpe med at følge op herpå og gennemføre dem.</a:t>
            </a:r>
          </a:p>
          <a:p>
            <a:r>
              <a:rPr lang="da-DK" b="0" i="0" u="none" dirty="0">
                <a:latin typeface="Segoe UI" panose="020B0502040204020203" pitchFamily="34" charset="0"/>
                <a:cs typeface="Segoe UI" panose="020B0502040204020203" pitchFamily="34" charset="0"/>
              </a:rPr>
              <a:t>Husk opfølgningsmødet er ikke et beslutningsforum. Det er en proces, hvor I samlet er nysgerrige og undersøgende i forhold til handlingsmuligheder og nye fælles veje for god trivsel, </a:t>
            </a:r>
          </a:p>
          <a:p>
            <a:endParaRPr lang="da-DK" b="0" i="0" u="sng" dirty="0">
              <a:latin typeface="Segoe UI" panose="020B0502040204020203" pitchFamily="34" charset="0"/>
              <a:cs typeface="Segoe UI" panose="020B0502040204020203" pitchFamily="34" charset="0"/>
            </a:endParaRPr>
          </a:p>
        </p:txBody>
      </p:sp>
      <p:sp>
        <p:nvSpPr>
          <p:cNvPr id="4" name="Pladsholder til sli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465A7A-26CE-4C13-910E-9FFCA41ECDE7}" type="slidenum">
              <a:rPr kumimoji="0" lang="da-DK"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da-DK"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9991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1" i="1" dirty="0">
                <a:latin typeface="Segoe UI" panose="020B0502040204020203" pitchFamily="34" charset="0"/>
                <a:cs typeface="Segoe UI" panose="020B0502040204020203" pitchFamily="34" charset="0"/>
              </a:rPr>
              <a:t>OBS omkring tidsforbrug:</a:t>
            </a:r>
          </a:p>
          <a:p>
            <a:endParaRPr lang="da-DK" dirty="0">
              <a:latin typeface="Segoe UI" panose="020B0502040204020203" pitchFamily="34" charset="0"/>
              <a:cs typeface="Segoe UI" panose="020B0502040204020203" pitchFamily="34" charset="0"/>
            </a:endParaRPr>
          </a:p>
          <a:p>
            <a:r>
              <a:rPr lang="da-DK" dirty="0">
                <a:latin typeface="Segoe UI" panose="020B0502040204020203" pitchFamily="34" charset="0"/>
                <a:cs typeface="Segoe UI" panose="020B0502040204020203" pitchFamily="34" charset="0"/>
              </a:rPr>
              <a:t>Denne drejebog viser en proces, hvor opfølgningsmødet omkring trivselsundersøgelsen kan afholdes på ca. 2 timer. Det er vigtigt, der er tid nok til at få medarbejdernes ideer og gode erfaringer i spil, særligt under trin 4 og 6. I kan sagtens opleve, at der er behov for mere tid til drøftelserne, så planlæg evt. et opfølgende møde fra start af eller se om I kan afsætte yderligere tid. </a:t>
            </a:r>
          </a:p>
          <a:p>
            <a:endParaRPr lang="da-DK" dirty="0">
              <a:latin typeface="Segoe UI" panose="020B0502040204020203" pitchFamily="34" charset="0"/>
              <a:cs typeface="Segoe UI" panose="020B0502040204020203" pitchFamily="34" charset="0"/>
            </a:endParaRPr>
          </a:p>
          <a:p>
            <a:r>
              <a:rPr lang="da-DK" u="sng" dirty="0">
                <a:latin typeface="Segoe UI" panose="020B0502040204020203" pitchFamily="34" charset="0"/>
                <a:cs typeface="Segoe UI" panose="020B0502040204020203" pitchFamily="34" charset="0"/>
              </a:rPr>
              <a:t>HUSK:</a:t>
            </a:r>
          </a:p>
          <a:p>
            <a:r>
              <a:rPr lang="da-DK" dirty="0">
                <a:latin typeface="Segoe UI" panose="020B0502040204020203" pitchFamily="34" charset="0"/>
                <a:cs typeface="Segoe UI" panose="020B0502040204020203" pitchFamily="34" charset="0"/>
                <a:sym typeface="Wingdings" panose="05000000000000000000" pitchFamily="2" charset="2"/>
              </a:rPr>
              <a:t></a:t>
            </a:r>
            <a:r>
              <a:rPr lang="da-DK" dirty="0">
                <a:latin typeface="Segoe UI" panose="020B0502040204020203" pitchFamily="34" charset="0"/>
                <a:cs typeface="Segoe UI" panose="020B0502040204020203" pitchFamily="34" charset="0"/>
              </a:rPr>
              <a:t>Det er muligt at dele mødet op i to og afholde processen omkring udfyldelse af handlingsplaner en anden dag – trin 6. </a:t>
            </a:r>
          </a:p>
          <a:p>
            <a:r>
              <a:rPr lang="da-DK" dirty="0">
                <a:latin typeface="Segoe UI" panose="020B0502040204020203" pitchFamily="34" charset="0"/>
                <a:cs typeface="Segoe UI" panose="020B0502040204020203" pitchFamily="34" charset="0"/>
                <a:sym typeface="Wingdings" panose="05000000000000000000" pitchFamily="2" charset="2"/>
              </a:rPr>
              <a:t></a:t>
            </a:r>
            <a:r>
              <a:rPr lang="da-DK" dirty="0">
                <a:latin typeface="Segoe UI" panose="020B0502040204020203" pitchFamily="34" charset="0"/>
                <a:cs typeface="Segoe UI" panose="020B0502040204020203" pitchFamily="34" charset="0"/>
              </a:rPr>
              <a:t>Hvis du vælger at dele mødet op, er det vigtigt I får samlet godt op på første del og får booket del to af mødet relativt snart efter. </a:t>
            </a:r>
          </a:p>
        </p:txBody>
      </p:sp>
      <p:sp>
        <p:nvSpPr>
          <p:cNvPr id="4" name="Pladsholder til sli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465A7A-26CE-4C13-910E-9FFCA41ECDE7}" type="slidenum">
              <a:rPr kumimoji="0" lang="da-DK"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da-DK"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2806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A16CFAD1-D197-4A88-B173-A6412E995EE5}" type="slidenum">
              <a:rPr lang="en-GB" smtClean="0"/>
              <a:pPr/>
              <a:t>12</a:t>
            </a:fld>
            <a:endParaRPr lang="en-GB"/>
          </a:p>
        </p:txBody>
      </p:sp>
    </p:spTree>
    <p:extLst>
      <p:ext uri="{BB962C8B-B14F-4D97-AF65-F5344CB8AC3E}">
        <p14:creationId xmlns:p14="http://schemas.microsoft.com/office/powerpoint/2010/main" val="30029239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000" b="1" i="1" dirty="0">
                <a:latin typeface="+mn-lt"/>
                <a:cs typeface="Segoe UI" panose="020B0502040204020203" pitchFamily="34" charset="0"/>
              </a:rPr>
              <a:t>OBS:</a:t>
            </a:r>
          </a:p>
          <a:p>
            <a:r>
              <a:rPr lang="da-DK" sz="1000" b="0" dirty="0">
                <a:latin typeface="+mn-lt"/>
                <a:cs typeface="Segoe UI" panose="020B0502040204020203" pitchFamily="34" charset="0"/>
              </a:rPr>
              <a:t>Overvej om I har brug for at skrive jeres egne spilleregler ned, eventuelt på en flip over, når mødet starter. </a:t>
            </a:r>
          </a:p>
          <a:p>
            <a:endParaRPr lang="da-DK" sz="1000" b="0" dirty="0">
              <a:latin typeface="+mn-lt"/>
              <a:cs typeface="Segoe UI" panose="020B0502040204020203" pitchFamily="34" charset="0"/>
            </a:endParaRPr>
          </a:p>
          <a:p>
            <a:r>
              <a:rPr lang="da-DK" sz="1000" b="1" dirty="0">
                <a:latin typeface="+mn-lt"/>
                <a:cs typeface="Segoe UI" panose="020B0502040204020203" pitchFamily="34" charset="0"/>
              </a:rPr>
              <a:t>Eksempler på spilleregler kan være:</a:t>
            </a:r>
          </a:p>
          <a:p>
            <a:pPr marL="171450" indent="-171450">
              <a:buFont typeface="Arial" panose="020B0604020202020204" pitchFamily="34" charset="0"/>
              <a:buChar char="•"/>
            </a:pPr>
            <a:r>
              <a:rPr lang="da-DK" sz="1000" dirty="0">
                <a:latin typeface="+mn-lt"/>
                <a:cs typeface="Segoe UI" panose="020B0502040204020203" pitchFamily="34" charset="0"/>
              </a:rPr>
              <a:t>Du behøver ikke mene det samme som din kollega, men anerkend andres oplevelser og meninger. </a:t>
            </a:r>
          </a:p>
          <a:p>
            <a:pPr marL="171450" indent="-171450">
              <a:buFont typeface="Arial" panose="020B0604020202020204" pitchFamily="34" charset="0"/>
              <a:buChar char="•"/>
            </a:pPr>
            <a:r>
              <a:rPr lang="da-DK" sz="1000" dirty="0">
                <a:latin typeface="+mn-lt"/>
                <a:cs typeface="Segoe UI" panose="020B0502040204020203" pitchFamily="34" charset="0"/>
              </a:rPr>
              <a:t>Alle har ret til at have deres eget synspunkt - så diskuter ikke om den enkeltes mening eller forslag er rigtigt eller forkert. Hør i stedet den andens historie og få sammen ideer til, hvordan man så kan sætte fokus på området fremefter. </a:t>
            </a:r>
          </a:p>
          <a:p>
            <a:pPr marL="171450" indent="-171450">
              <a:buFont typeface="Arial" panose="020B0604020202020204" pitchFamily="34" charset="0"/>
              <a:buChar char="•"/>
            </a:pPr>
            <a:r>
              <a:rPr lang="da-DK" sz="1000" dirty="0">
                <a:latin typeface="+mn-lt"/>
                <a:cs typeface="Segoe UI" panose="020B0502040204020203" pitchFamily="34" charset="0"/>
              </a:rPr>
              <a:t>Overhold tiden. </a:t>
            </a:r>
          </a:p>
          <a:p>
            <a:pPr marL="171450" indent="-171450">
              <a:buFont typeface="Arial" panose="020B0604020202020204" pitchFamily="34" charset="0"/>
              <a:buChar char="•"/>
            </a:pPr>
            <a:r>
              <a:rPr lang="da-DK" sz="1000" dirty="0">
                <a:latin typeface="+mn-lt"/>
                <a:cs typeface="Segoe UI" panose="020B0502040204020203" pitchFamily="34" charset="0"/>
              </a:rPr>
              <a:t>Lad alle komme til orde og sige deres mening.</a:t>
            </a:r>
          </a:p>
          <a:p>
            <a:pPr marL="171450" indent="-171450">
              <a:buFont typeface="Arial" panose="020B0604020202020204" pitchFamily="34" charset="0"/>
              <a:buChar char="•"/>
            </a:pPr>
            <a:r>
              <a:rPr lang="da-DK" sz="1000" dirty="0">
                <a:latin typeface="+mn-lt"/>
                <a:cs typeface="Segoe UI" panose="020B0502040204020203" pitchFamily="34" charset="0"/>
              </a:rPr>
              <a:t>Lyt til hinanden.</a:t>
            </a:r>
          </a:p>
          <a:p>
            <a:pPr marL="171450" indent="-171450">
              <a:buFont typeface="Arial" panose="020B0604020202020204" pitchFamily="34" charset="0"/>
              <a:buChar char="•"/>
            </a:pPr>
            <a:r>
              <a:rPr lang="da-DK" sz="1000" dirty="0">
                <a:latin typeface="+mn-lt"/>
                <a:cs typeface="Segoe UI" panose="020B0502040204020203" pitchFamily="34" charset="0"/>
              </a:rPr>
              <a:t>Ingen snak i krogene – deltag i gruppearbejdet.</a:t>
            </a:r>
            <a:endParaRPr lang="da-DK" sz="1000" b="0" dirty="0">
              <a:latin typeface="+mn-lt"/>
              <a:cs typeface="Segoe UI" panose="020B0502040204020203" pitchFamily="34" charset="0"/>
            </a:endParaRPr>
          </a:p>
        </p:txBody>
      </p:sp>
      <p:sp>
        <p:nvSpPr>
          <p:cNvPr id="4" name="Pladsholder til slidenummer 3"/>
          <p:cNvSpPr>
            <a:spLocks noGrp="1"/>
          </p:cNvSpPr>
          <p:nvPr>
            <p:ph type="sldNum" sz="quarter" idx="5"/>
          </p:nvPr>
        </p:nvSpPr>
        <p:spPr/>
        <p:txBody>
          <a:bodyPr/>
          <a:lstStyle/>
          <a:p>
            <a:fld id="{D5465A7A-26CE-4C13-910E-9FFCA41ECDE7}" type="slidenum">
              <a:rPr lang="da-DK" smtClean="0"/>
              <a:t>13</a:t>
            </a:fld>
            <a:endParaRPr lang="da-DK"/>
          </a:p>
        </p:txBody>
      </p:sp>
    </p:spTree>
    <p:extLst>
      <p:ext uri="{BB962C8B-B14F-4D97-AF65-F5344CB8AC3E}">
        <p14:creationId xmlns:p14="http://schemas.microsoft.com/office/powerpoint/2010/main" val="34498766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1" i="1" dirty="0"/>
              <a:t>OBS:</a:t>
            </a:r>
          </a:p>
          <a:p>
            <a:r>
              <a:rPr lang="da-DK" b="0" i="0" dirty="0"/>
              <a:t>Denne agenda er til inspiration – I kan tilrette efter behov.</a:t>
            </a:r>
          </a:p>
        </p:txBody>
      </p:sp>
      <p:sp>
        <p:nvSpPr>
          <p:cNvPr id="4" name="Pladsholder til slidenummer 3"/>
          <p:cNvSpPr>
            <a:spLocks noGrp="1"/>
          </p:cNvSpPr>
          <p:nvPr>
            <p:ph type="sldNum" sz="quarter" idx="5"/>
          </p:nvPr>
        </p:nvSpPr>
        <p:spPr/>
        <p:txBody>
          <a:bodyPr/>
          <a:lstStyle/>
          <a:p>
            <a:fld id="{A16CFAD1-D197-4A88-B173-A6412E995EE5}" type="slidenum">
              <a:rPr lang="en-GB" smtClean="0"/>
              <a:pPr/>
              <a:t>14</a:t>
            </a:fld>
            <a:endParaRPr lang="en-GB"/>
          </a:p>
        </p:txBody>
      </p:sp>
    </p:spTree>
    <p:extLst>
      <p:ext uri="{BB962C8B-B14F-4D97-AF65-F5344CB8AC3E}">
        <p14:creationId xmlns:p14="http://schemas.microsoft.com/office/powerpoint/2010/main" val="38134010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1" i="1" dirty="0"/>
              <a:t>OBS: </a:t>
            </a:r>
          </a:p>
          <a:p>
            <a:r>
              <a:rPr lang="da-DK" b="0" i="0" dirty="0"/>
              <a:t>Det er vigtigt at vise de positive resultater her, da det er motiverende at have blik for de ting der fungerer og som eventuelt kan inspirere til løsninger.</a:t>
            </a:r>
          </a:p>
          <a:p>
            <a:r>
              <a:rPr lang="da-DK" b="0" i="0" dirty="0"/>
              <a:t>Her kan I også vise de resultater som I undrer jer over og måske ikke kan genkende resultaterne på. </a:t>
            </a:r>
          </a:p>
          <a:p>
            <a:r>
              <a:rPr lang="da-DK" b="0" i="0" dirty="0"/>
              <a:t>Det er vigtigt her, at være tydelig om at I ønsker det uddybet i fælles dialog, så I sammen kan blive klogere på fortolkning og videre handlinger. </a:t>
            </a:r>
          </a:p>
        </p:txBody>
      </p:sp>
      <p:sp>
        <p:nvSpPr>
          <p:cNvPr id="4" name="Pladsholder til slidenummer 3"/>
          <p:cNvSpPr>
            <a:spLocks noGrp="1"/>
          </p:cNvSpPr>
          <p:nvPr>
            <p:ph type="sldNum" sz="quarter" idx="5"/>
          </p:nvPr>
        </p:nvSpPr>
        <p:spPr/>
        <p:txBody>
          <a:bodyPr/>
          <a:lstStyle/>
          <a:p>
            <a:fld id="{A16CFAD1-D197-4A88-B173-A6412E995EE5}" type="slidenum">
              <a:rPr lang="en-GB" smtClean="0"/>
              <a:pPr/>
              <a:t>15</a:t>
            </a:fld>
            <a:endParaRPr lang="en-GB"/>
          </a:p>
        </p:txBody>
      </p:sp>
    </p:spTree>
    <p:extLst>
      <p:ext uri="{BB962C8B-B14F-4D97-AF65-F5344CB8AC3E}">
        <p14:creationId xmlns:p14="http://schemas.microsoft.com/office/powerpoint/2010/main" val="34597035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1" i="1" dirty="0">
                <a:latin typeface="Segoe UI" panose="020B0502040204020203" pitchFamily="34" charset="0"/>
                <a:cs typeface="Segoe UI" panose="020B0502040204020203" pitchFamily="34" charset="0"/>
              </a:rPr>
              <a:t>OBS:</a:t>
            </a:r>
          </a:p>
          <a:p>
            <a:r>
              <a:rPr lang="da-DK" b="0" dirty="0">
                <a:latin typeface="Segoe UI" panose="020B0502040204020203" pitchFamily="34" charset="0"/>
                <a:cs typeface="Segoe UI" panose="020B0502040204020203" pitchFamily="34" charset="0"/>
              </a:rPr>
              <a:t>Som leder har du mulighed for her at præsentere dine tanker omkring resultaterne. Der kan være elementer i rapporten, der siger noget om medarbejderes oplevelse af ledelse, som det giver god mening, at du som leder, vender med din egen chef på LUS eller i en opfølgningssamtale. </a:t>
            </a:r>
          </a:p>
          <a:p>
            <a:r>
              <a:rPr lang="da-DK" b="0" dirty="0">
                <a:latin typeface="Segoe UI" panose="020B0502040204020203" pitchFamily="34" charset="0"/>
                <a:cs typeface="Segoe UI" panose="020B0502040204020203" pitchFamily="34" charset="0"/>
              </a:rPr>
              <a:t>Du kan med fordel fortælle dine medarbejdere, at du sætter pris på deres besvarelse og at du gerne vil være i fortsat dialog omkring hvordan ledelse i din enhed bedst udøves i forhold til dine medarbejderes forventninger. </a:t>
            </a:r>
          </a:p>
          <a:p>
            <a:r>
              <a:rPr lang="da-DK" b="0" dirty="0">
                <a:latin typeface="Segoe UI" panose="020B0502040204020203" pitchFamily="34" charset="0"/>
                <a:cs typeface="Segoe UI" panose="020B0502040204020203" pitchFamily="34" charset="0"/>
              </a:rPr>
              <a:t>Det kan eventuelt være noget du løbende kan tale om på 1:1 med dine medarbejdere. </a:t>
            </a:r>
          </a:p>
        </p:txBody>
      </p:sp>
      <p:sp>
        <p:nvSpPr>
          <p:cNvPr id="4" name="Pladsholder til sli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465A7A-26CE-4C13-910E-9FFCA41ECDE7}" type="slidenum">
              <a:rPr kumimoji="0" lang="da-DK"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da-DK"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0568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DC14FC-EA17-711C-F381-075D08CF9E10}"/>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72E3534B-861C-B2B5-F748-6CC10B3BE1BC}"/>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9B40BA3D-DC8C-A785-E517-D266BD149ACA}"/>
              </a:ext>
            </a:extLst>
          </p:cNvPr>
          <p:cNvSpPr>
            <a:spLocks noGrp="1"/>
          </p:cNvSpPr>
          <p:nvPr>
            <p:ph type="body" idx="1"/>
          </p:nvPr>
        </p:nvSpPr>
        <p:spPr/>
        <p:txBody>
          <a:bodyPr/>
          <a:lstStyle/>
          <a:p>
            <a:r>
              <a:rPr lang="da-DK" b="1" i="1" dirty="0">
                <a:latin typeface="Segoe UI" panose="020B0502040204020203" pitchFamily="34" charset="0"/>
                <a:cs typeface="Segoe UI" panose="020B0502040204020203" pitchFamily="34" charset="0"/>
              </a:rPr>
              <a:t>OBS:</a:t>
            </a:r>
          </a:p>
          <a:p>
            <a:r>
              <a:rPr lang="da-DK" b="0" dirty="0">
                <a:latin typeface="Segoe UI" panose="020B0502040204020203" pitchFamily="34" charset="0"/>
                <a:cs typeface="Segoe UI" panose="020B0502040204020203" pitchFamily="34" charset="0"/>
              </a:rPr>
              <a:t>Her har I mulighed for at præsentere jeres tanker omkring resultaterne. </a:t>
            </a:r>
          </a:p>
          <a:p>
            <a:r>
              <a:rPr lang="da-DK" b="0" dirty="0">
                <a:latin typeface="Segoe UI" panose="020B0502040204020203" pitchFamily="34" charset="0"/>
                <a:cs typeface="Segoe UI" panose="020B0502040204020203" pitchFamily="34" charset="0"/>
              </a:rPr>
              <a:t>Når man kigger på en trivselsundersøgelses rapport for sin enhed, kan man godt have en tendens til at finde alle ”hullerne” i osten og kun se hvor det ikke fungerer så godt. Men fokusér også på de steder i rapporten, hvor der er positive resultater. Det er også motiverende at drøfte sammen med medarbejderne, hvordan I kan fastholde disse styrker og om der er erfaringer derfra som I kan trække på i forhold til de udfordringer som rapporten eventuelt peger på. </a:t>
            </a:r>
          </a:p>
          <a:p>
            <a:endParaRPr lang="da-DK" b="0" dirty="0">
              <a:latin typeface="Segoe UI" panose="020B0502040204020203" pitchFamily="34" charset="0"/>
              <a:cs typeface="Segoe UI" panose="020B0502040204020203" pitchFamily="34" charset="0"/>
            </a:endParaRPr>
          </a:p>
        </p:txBody>
      </p:sp>
      <p:sp>
        <p:nvSpPr>
          <p:cNvPr id="4" name="Pladsholder til slidenummer 3">
            <a:extLst>
              <a:ext uri="{FF2B5EF4-FFF2-40B4-BE49-F238E27FC236}">
                <a16:creationId xmlns:a16="http://schemas.microsoft.com/office/drawing/2014/main" id="{FE23DA27-FAA4-1C34-D0AD-2199C60B0DF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465A7A-26CE-4C13-910E-9FFCA41ECDE7}" type="slidenum">
              <a:rPr kumimoji="0" lang="da-DK"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da-DK"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70920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E46AA0-970B-F483-3552-70E50BC50DF8}"/>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7875FB52-D70C-DAAB-F28E-4DD600060BC2}"/>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E5B6BF45-C430-B0CD-1D9D-DDCF6675381B}"/>
              </a:ext>
            </a:extLst>
          </p:cNvPr>
          <p:cNvSpPr>
            <a:spLocks noGrp="1"/>
          </p:cNvSpPr>
          <p:nvPr>
            <p:ph type="body" idx="1"/>
          </p:nvPr>
        </p:nvSpPr>
        <p:spPr/>
        <p:txBody>
          <a:bodyPr/>
          <a:lstStyle/>
          <a:p>
            <a:r>
              <a:rPr lang="da-DK" b="1" i="1" dirty="0">
                <a:latin typeface="Segoe UI" panose="020B0502040204020203" pitchFamily="34" charset="0"/>
                <a:cs typeface="Segoe UI" panose="020B0502040204020203" pitchFamily="34" charset="0"/>
              </a:rPr>
              <a:t>OBS:</a:t>
            </a:r>
          </a:p>
          <a:p>
            <a:pPr marL="0" marR="0" lvl="0" indent="0" algn="l" defTabSz="914400" rtl="0" eaLnBrk="1" fontAlgn="auto" latinLnBrk="0" hangingPunct="1">
              <a:lnSpc>
                <a:spcPct val="120000"/>
              </a:lnSpc>
              <a:spcBef>
                <a:spcPts val="0"/>
              </a:spcBef>
              <a:spcAft>
                <a:spcPts val="0"/>
              </a:spcAft>
              <a:buClrTx/>
              <a:buSzTx/>
              <a:buFont typeface="Wingdings" panose="05000000000000000000" pitchFamily="2" charset="2"/>
              <a:buNone/>
              <a:tabLst/>
              <a:defRPr/>
            </a:pPr>
            <a:r>
              <a:rPr lang="da-DK" dirty="0">
                <a:latin typeface="Segoe UI"/>
                <a:cs typeface="Segoe UI"/>
              </a:rPr>
              <a:t>Medarbejderne skal have mulighed for at være med til at udvælge hvilke spørgsmål fra rapporten de gerne vil arbejde med. Overvej hvilken proces I vælger, og hvordan det vil passe til antal medarbejdere samt mødets format og lokale.</a:t>
            </a:r>
          </a:p>
          <a:p>
            <a:pPr marL="0" marR="0" lvl="0" indent="0" algn="l" defTabSz="914400" rtl="0" eaLnBrk="1" fontAlgn="auto" latinLnBrk="0" hangingPunct="1">
              <a:lnSpc>
                <a:spcPct val="120000"/>
              </a:lnSpc>
              <a:spcBef>
                <a:spcPts val="0"/>
              </a:spcBef>
              <a:spcAft>
                <a:spcPts val="0"/>
              </a:spcAft>
              <a:buClrTx/>
              <a:buSzTx/>
              <a:buFont typeface="Wingdings" panose="05000000000000000000" pitchFamily="2" charset="2"/>
              <a:buNone/>
              <a:tabLst/>
              <a:defRPr/>
            </a:pPr>
            <a:r>
              <a:rPr lang="da-DK" dirty="0">
                <a:latin typeface="Segoe UI"/>
                <a:cs typeface="Segoe UI"/>
              </a:rPr>
              <a:t>Hvis MED-udvalget har besluttet hvilke emner der skal arbejdes videre med, er denne proces overflødig og I skal slette de næste 4 slides. </a:t>
            </a:r>
          </a:p>
          <a:p>
            <a:endParaRPr lang="da-DK" b="0" dirty="0">
              <a:latin typeface="Segoe UI" panose="020B0502040204020203" pitchFamily="34" charset="0"/>
              <a:cs typeface="Segoe UI" panose="020B0502040204020203" pitchFamily="34" charset="0"/>
            </a:endParaRPr>
          </a:p>
        </p:txBody>
      </p:sp>
      <p:sp>
        <p:nvSpPr>
          <p:cNvPr id="4" name="Pladsholder til slidenummer 3">
            <a:extLst>
              <a:ext uri="{FF2B5EF4-FFF2-40B4-BE49-F238E27FC236}">
                <a16:creationId xmlns:a16="http://schemas.microsoft.com/office/drawing/2014/main" id="{E1B74013-06FD-4138-EFB6-8E93AE77485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465A7A-26CE-4C13-910E-9FFCA41ECDE7}" type="slidenum">
              <a:rPr kumimoji="0" lang="da-DK"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da-DK"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09010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5D90C8-B6D1-48F3-6DA6-B5A1AD725B61}"/>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84248458-DF79-B884-85E3-DBD1D0F8FB81}"/>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F815A724-CA9B-A7C4-D9F5-417730034E0F}"/>
              </a:ext>
            </a:extLst>
          </p:cNvPr>
          <p:cNvSpPr>
            <a:spLocks noGrp="1"/>
          </p:cNvSpPr>
          <p:nvPr>
            <p:ph type="body" idx="1"/>
          </p:nvPr>
        </p:nvSpPr>
        <p:spPr/>
        <p:txBody>
          <a:bodyPr/>
          <a:lstStyle/>
          <a:p>
            <a:r>
              <a:rPr lang="da-DK" sz="1000" b="1" i="1" dirty="0">
                <a:latin typeface="+mn-lt"/>
                <a:cs typeface="Segoe UI"/>
              </a:rPr>
              <a:t>OBS:</a:t>
            </a:r>
          </a:p>
          <a:p>
            <a:r>
              <a:rPr lang="da-DK" sz="1000" dirty="0">
                <a:latin typeface="+mn-lt"/>
                <a:cs typeface="Segoe UI"/>
              </a:rPr>
              <a:t>Hvis MED-udvalget har besluttet hvilke emner der skal arbejdes videre med, er denne proces overflødig.</a:t>
            </a:r>
          </a:p>
          <a:p>
            <a:endParaRPr lang="da-DK" sz="1000" b="0" dirty="0">
              <a:latin typeface="+mn-lt"/>
              <a:cs typeface="Segoe UI"/>
            </a:endParaRPr>
          </a:p>
          <a:p>
            <a:r>
              <a:rPr lang="da-DK" sz="1000" b="0" dirty="0">
                <a:solidFill>
                  <a:schemeClr val="tx1"/>
                </a:solidFill>
                <a:latin typeface="+mn-lt"/>
                <a:cs typeface="Segoe UI"/>
              </a:rPr>
              <a:t>AMK har udarbejdet k</a:t>
            </a:r>
            <a:r>
              <a:rPr lang="da-DK" sz="1000" b="0" i="0" dirty="0">
                <a:solidFill>
                  <a:schemeClr val="tx1"/>
                </a:solidFill>
                <a:effectLst/>
                <a:latin typeface="+mn-lt"/>
              </a:rPr>
              <a:t>onkrete eksempler på opfølgende spørgsmål til dialogen om TU og inspiration til arbejdsmiljøarbejdet, find dem under værktøjer på amk.kk.dk </a:t>
            </a:r>
          </a:p>
          <a:p>
            <a:r>
              <a:rPr lang="da-DK" sz="1000" dirty="0">
                <a:latin typeface="+mn-lt"/>
                <a:hlinkClick r:id="rId3"/>
              </a:rPr>
              <a:t>Værktøjer til før &amp; efter TU | Arbejdsmiljø København</a:t>
            </a:r>
            <a:endParaRPr lang="da-DK" sz="1000" b="0" i="0" dirty="0">
              <a:solidFill>
                <a:srgbClr val="FFFFFF"/>
              </a:solidFill>
              <a:effectLst/>
              <a:latin typeface="+mn-lt"/>
            </a:endParaRPr>
          </a:p>
          <a:p>
            <a:endParaRPr lang="da-DK" b="0" dirty="0">
              <a:latin typeface="Segoe UI" panose="020B0502040204020203" pitchFamily="34" charset="0"/>
              <a:cs typeface="Segoe UI" panose="020B0502040204020203" pitchFamily="34" charset="0"/>
            </a:endParaRPr>
          </a:p>
        </p:txBody>
      </p:sp>
      <p:sp>
        <p:nvSpPr>
          <p:cNvPr id="4" name="Pladsholder til slidenummer 3">
            <a:extLst>
              <a:ext uri="{FF2B5EF4-FFF2-40B4-BE49-F238E27FC236}">
                <a16:creationId xmlns:a16="http://schemas.microsoft.com/office/drawing/2014/main" id="{E02DFF0E-5FD2-7E6B-A4B8-D177890094F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465A7A-26CE-4C13-910E-9FFCA41ECDE7}" type="slidenum">
              <a:rPr kumimoji="0" lang="da-DK"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da-DK"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617495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A16CFAD1-D197-4A88-B173-A6412E995EE5}" type="slidenum">
              <a:rPr lang="en-GB" smtClean="0"/>
              <a:pPr/>
              <a:t>2</a:t>
            </a:fld>
            <a:endParaRPr lang="en-GB"/>
          </a:p>
        </p:txBody>
      </p:sp>
    </p:spTree>
    <p:extLst>
      <p:ext uri="{BB962C8B-B14F-4D97-AF65-F5344CB8AC3E}">
        <p14:creationId xmlns:p14="http://schemas.microsoft.com/office/powerpoint/2010/main" val="38624077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A75163-D56E-548E-9344-D9A6C6B28FD6}"/>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5897A1A1-8CF6-D13A-8819-9778EA9ED794}"/>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F32AB535-71C6-4341-179F-D96B588567F6}"/>
              </a:ext>
            </a:extLst>
          </p:cNvPr>
          <p:cNvSpPr>
            <a:spLocks noGrp="1"/>
          </p:cNvSpPr>
          <p:nvPr>
            <p:ph type="body" idx="1"/>
          </p:nvPr>
        </p:nvSpPr>
        <p:spPr/>
        <p:txBody>
          <a:bodyPr/>
          <a:lstStyle/>
          <a:p>
            <a:r>
              <a:rPr lang="da-DK" b="1" i="1" dirty="0">
                <a:latin typeface="Segoe UI" panose="020B0502040204020203" pitchFamily="34" charset="0"/>
                <a:cs typeface="Segoe UI" panose="020B0502040204020203" pitchFamily="34" charset="0"/>
              </a:rPr>
              <a:t>OBS:</a:t>
            </a:r>
          </a:p>
          <a:p>
            <a:pPr marL="0" marR="0" lvl="0" indent="0" algn="l" defTabSz="914400" rtl="0" eaLnBrk="1" fontAlgn="auto" latinLnBrk="0" hangingPunct="1">
              <a:lnSpc>
                <a:spcPct val="120000"/>
              </a:lnSpc>
              <a:spcBef>
                <a:spcPts val="0"/>
              </a:spcBef>
              <a:spcAft>
                <a:spcPts val="0"/>
              </a:spcAft>
              <a:buClrTx/>
              <a:buSzTx/>
              <a:buFont typeface="Wingdings" panose="05000000000000000000" pitchFamily="2" charset="2"/>
              <a:buNone/>
              <a:tabLst/>
              <a:defRPr/>
            </a:pPr>
            <a:r>
              <a:rPr lang="da-DK" dirty="0">
                <a:latin typeface="Segoe UI"/>
                <a:cs typeface="Segoe UI"/>
              </a:rPr>
              <a:t>Medarbejderne skal have mulighed for at være med til at udvælge hvilke spørgsmål fra rapporten de gerne vil arbejde med. Overvej hvilken proces I vælger, og hvordan det vil passe til antal medarbejdere samt mødets format og lokale.</a:t>
            </a:r>
          </a:p>
          <a:p>
            <a:r>
              <a:rPr lang="da-DK" dirty="0">
                <a:latin typeface="Segoe UI"/>
                <a:cs typeface="Segoe UI"/>
              </a:rPr>
              <a:t>Hvis MED-udvalget har besluttet hvilke emner der skal arbejdes videre med, er denne proces overflødig og I skal slette denne og den næste slide.</a:t>
            </a:r>
            <a:endParaRPr lang="da-DK" b="0" dirty="0">
              <a:latin typeface="Segoe UI" panose="020B0502040204020203" pitchFamily="34" charset="0"/>
              <a:cs typeface="Segoe UI" panose="020B0502040204020203" pitchFamily="34" charset="0"/>
            </a:endParaRPr>
          </a:p>
        </p:txBody>
      </p:sp>
      <p:sp>
        <p:nvSpPr>
          <p:cNvPr id="4" name="Pladsholder til slidenummer 3">
            <a:extLst>
              <a:ext uri="{FF2B5EF4-FFF2-40B4-BE49-F238E27FC236}">
                <a16:creationId xmlns:a16="http://schemas.microsoft.com/office/drawing/2014/main" id="{18BE7AA1-3484-CA17-2B97-D07C7C4575B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465A7A-26CE-4C13-910E-9FFCA41ECDE7}" type="slidenum">
              <a:rPr kumimoji="0" lang="da-DK"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da-DK"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07320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45A25A-293C-E5D5-0DA6-83B4DF6DD222}"/>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D0C21D04-0D96-5C1B-A5E3-6917E13FD853}"/>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6448898E-A51C-2510-3B40-AF2A21776160}"/>
              </a:ext>
            </a:extLst>
          </p:cNvPr>
          <p:cNvSpPr>
            <a:spLocks noGrp="1"/>
          </p:cNvSpPr>
          <p:nvPr>
            <p:ph type="body" idx="1"/>
          </p:nvPr>
        </p:nvSpPr>
        <p:spPr/>
        <p:txBody>
          <a:bodyPr/>
          <a:lstStyle/>
          <a:p>
            <a:r>
              <a:rPr lang="da-DK" sz="1000" b="1" i="1" dirty="0">
                <a:latin typeface="+mn-lt"/>
                <a:cs typeface="Segoe UI"/>
              </a:rPr>
              <a:t>OBS:</a:t>
            </a:r>
          </a:p>
          <a:p>
            <a:r>
              <a:rPr lang="da-DK" sz="1000" dirty="0">
                <a:latin typeface="+mn-lt"/>
                <a:cs typeface="Segoe UI"/>
              </a:rPr>
              <a:t>Hvis MED-udvalget har besluttet hvilke emner der skal arbejdes videre med, er denne proces overflødig og I skal slette denne slide.</a:t>
            </a:r>
          </a:p>
          <a:p>
            <a:endParaRPr lang="da-DK" sz="1000" b="0" dirty="0">
              <a:latin typeface="+mn-lt"/>
              <a:cs typeface="Segoe UI"/>
            </a:endParaRPr>
          </a:p>
          <a:p>
            <a:r>
              <a:rPr lang="da-DK" sz="1000" b="0" dirty="0">
                <a:latin typeface="+mn-lt"/>
                <a:cs typeface="Segoe UI"/>
              </a:rPr>
              <a:t>AMK har udarbejdet k</a:t>
            </a:r>
            <a:r>
              <a:rPr lang="da-DK" sz="1000" b="0" i="0" dirty="0">
                <a:solidFill>
                  <a:srgbClr val="FFFFFF"/>
                </a:solidFill>
                <a:effectLst/>
                <a:latin typeface="+mn-lt"/>
              </a:rPr>
              <a:t>onkrete eksempler på opfølgende spørgsmål til dialogen om TU og inspiration til arbejdsmiljøarbejdet, find dem under værktøjer på amk.kk.dk </a:t>
            </a:r>
          </a:p>
          <a:p>
            <a:r>
              <a:rPr lang="da-DK" sz="1000" dirty="0">
                <a:latin typeface="+mn-lt"/>
                <a:hlinkClick r:id="rId3"/>
              </a:rPr>
              <a:t>Værktøjer til før &amp; efter TU | Arbejdsmiljø København</a:t>
            </a:r>
            <a:endParaRPr lang="da-DK" sz="1000" b="0" i="0" dirty="0">
              <a:solidFill>
                <a:srgbClr val="FFFFFF"/>
              </a:solidFill>
              <a:effectLst/>
              <a:latin typeface="+mn-lt"/>
            </a:endParaRPr>
          </a:p>
          <a:p>
            <a:endParaRPr lang="da-DK" b="0" dirty="0">
              <a:latin typeface="Segoe UI"/>
              <a:cs typeface="Segoe UI"/>
            </a:endParaRPr>
          </a:p>
          <a:p>
            <a:endParaRPr lang="da-DK" b="0" dirty="0">
              <a:latin typeface="Segoe UI" panose="020B0502040204020203" pitchFamily="34" charset="0"/>
              <a:cs typeface="Segoe UI" panose="020B0502040204020203" pitchFamily="34" charset="0"/>
            </a:endParaRPr>
          </a:p>
        </p:txBody>
      </p:sp>
      <p:sp>
        <p:nvSpPr>
          <p:cNvPr id="4" name="Pladsholder til slidenummer 3">
            <a:extLst>
              <a:ext uri="{FF2B5EF4-FFF2-40B4-BE49-F238E27FC236}">
                <a16:creationId xmlns:a16="http://schemas.microsoft.com/office/drawing/2014/main" id="{C9597043-D825-5A43-F195-4FE387DC678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465A7A-26CE-4C13-910E-9FFCA41ECDE7}" type="slidenum">
              <a:rPr kumimoji="0" lang="da-DK"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da-DK"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99117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200" b="1" i="1" dirty="0">
                <a:solidFill>
                  <a:srgbClr val="494449"/>
                </a:solidFill>
                <a:effectLst/>
                <a:latin typeface="Segoe UI" panose="020B0502040204020203" pitchFamily="34" charset="0"/>
                <a:cs typeface="Segoe UI" panose="020B0502040204020203" pitchFamily="34" charset="0"/>
              </a:rPr>
              <a:t>OBS: </a:t>
            </a:r>
            <a:r>
              <a:rPr lang="da-DK" sz="1200" b="1" i="0" dirty="0">
                <a:solidFill>
                  <a:srgbClr val="494449"/>
                </a:solidFill>
                <a:effectLst/>
                <a:latin typeface="Segoe UI" panose="020B0502040204020203" pitchFamily="34" charset="0"/>
                <a:cs typeface="Segoe UI" panose="020B0502040204020203" pitchFamily="34" charset="0"/>
              </a:rPr>
              <a:t>Introduktion til gruppearbejde</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200" b="0" i="0" dirty="0">
                <a:solidFill>
                  <a:srgbClr val="494449"/>
                </a:solidFill>
                <a:effectLst/>
                <a:latin typeface="Segoe UI" panose="020B0502040204020203" pitchFamily="34" charset="0"/>
                <a:cs typeface="Segoe UI" panose="020B0502040204020203" pitchFamily="34" charset="0"/>
              </a:rPr>
              <a:t>Det er vigtigt I understreger at medarbejderne som fortæller, skal forsøge at være så konkrete som muligt, i beskrivelsen af det der kan være i spil.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200" b="0" i="0" dirty="0">
                <a:solidFill>
                  <a:srgbClr val="494449"/>
                </a:solidFill>
                <a:effectLst/>
                <a:latin typeface="Segoe UI" panose="020B0502040204020203" pitchFamily="34" charset="0"/>
                <a:cs typeface="Segoe UI" panose="020B0502040204020203" pitchFamily="34" charset="0"/>
              </a:rPr>
              <a:t>Jo flere detaljer og eksempler, jo nemmere at forstå. Derved bliver oplevelserne mere nærværende, og medarbejderne får indsigt i forskellige styrker forbundet med trivslen og arbejdsmiljøet på arbejdspladsen.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1200" b="0" i="0" dirty="0">
              <a:solidFill>
                <a:srgbClr val="494449"/>
              </a:solidFill>
              <a:effectLst/>
              <a:latin typeface="Segoe UI" panose="020B0502040204020203" pitchFamily="34" charset="0"/>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1200" b="0" i="0" dirty="0">
                <a:solidFill>
                  <a:srgbClr val="494449"/>
                </a:solidFill>
                <a:effectLst/>
                <a:latin typeface="Segoe UI" panose="020B0502040204020203" pitchFamily="34" charset="0"/>
                <a:cs typeface="Segoe UI" panose="020B0502040204020203" pitchFamily="34" charset="0"/>
              </a:rPr>
              <a:t>Der er givetvis medarbejdere der har nogle oplevelser eller erfaringer, som kan bidrage positivt til, hvordan man kan styrke området. Det er vigtigt, at de får bragt disse gode erfaringer frem, da det kan give en oplevelse af, at kunne finde på løsninger. </a:t>
            </a:r>
          </a:p>
          <a:p>
            <a:r>
              <a:rPr lang="da-DK" sz="1200" b="1" dirty="0">
                <a:latin typeface="Segoe UI" panose="020B0502040204020203" pitchFamily="34" charset="0"/>
                <a:cs typeface="Segoe UI" panose="020B0502040204020203" pitchFamily="34" charset="0"/>
              </a:rPr>
              <a:t>Husk:</a:t>
            </a:r>
          </a:p>
          <a:p>
            <a:pPr marL="171450" indent="-171450">
              <a:buFont typeface="Arial" panose="020B0604020202020204" pitchFamily="34" charset="0"/>
              <a:buChar char="•"/>
            </a:pPr>
            <a:r>
              <a:rPr lang="da-DK" sz="1200" b="0" dirty="0">
                <a:latin typeface="Segoe UI" panose="020B0502040204020203" pitchFamily="34" charset="0"/>
                <a:cs typeface="Segoe UI" panose="020B0502040204020203" pitchFamily="34" charset="0"/>
              </a:rPr>
              <a:t>Hver gruppe drøfter ét af de udvalgte spørgsmål. På den måde får de tid til at komme i dybden, fremfor at skulle forholde sig til alle de udvalgte </a:t>
            </a:r>
            <a:r>
              <a:rPr lang="da-DK" sz="1200" b="0" dirty="0">
                <a:solidFill>
                  <a:schemeClr val="tx1"/>
                </a:solidFill>
                <a:latin typeface="Segoe UI" panose="020B0502040204020203" pitchFamily="34" charset="0"/>
                <a:cs typeface="Segoe UI" panose="020B0502040204020203" pitchFamily="34" charset="0"/>
              </a:rPr>
              <a:t>spørgsmål.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1200" i="0" dirty="0">
                <a:solidFill>
                  <a:schemeClr val="tx1"/>
                </a:solidFill>
                <a:latin typeface="Segoe UI" panose="020B0502040204020203" pitchFamily="34" charset="0"/>
                <a:cs typeface="Segoe UI" panose="020B0502040204020203" pitchFamily="34" charset="0"/>
              </a:rPr>
              <a:t>Sørg for at I selv eller en anden noterer gruppernes pointer, når de fremlægger på skift.</a:t>
            </a:r>
            <a:endParaRPr lang="da-DK" sz="1200" b="0" i="0" dirty="0">
              <a:solidFill>
                <a:schemeClr val="tx1"/>
              </a:solidFill>
              <a:latin typeface="Segoe UI" panose="020B0502040204020203" pitchFamily="34" charset="0"/>
              <a:cs typeface="Segoe UI" panose="020B0502040204020203"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a-DK" sz="1200" b="0" i="0" dirty="0">
                <a:solidFill>
                  <a:schemeClr val="tx1"/>
                </a:solidFill>
                <a:latin typeface="Segoe UI" panose="020B0502040204020203" pitchFamily="34" charset="0"/>
                <a:cs typeface="Segoe UI" panose="020B0502040204020203" pitchFamily="34" charset="0"/>
              </a:rPr>
              <a:t>I kan også bede dem notere direkte ind i skemaet på næste slide eller printe det ud. </a:t>
            </a:r>
            <a:endParaRPr lang="da-DK" sz="1200" b="0" dirty="0">
              <a:solidFill>
                <a:schemeClr val="tx1"/>
              </a:solidFill>
              <a:latin typeface="Segoe UI" panose="020B0502040204020203" pitchFamily="34" charset="0"/>
              <a:cs typeface="Segoe UI" panose="020B0502040204020203" pitchFamily="34" charset="0"/>
            </a:endParaRPr>
          </a:p>
          <a:p>
            <a:endParaRPr lang="da-DK" b="0" dirty="0"/>
          </a:p>
        </p:txBody>
      </p:sp>
      <p:sp>
        <p:nvSpPr>
          <p:cNvPr id="4" name="Pladsholder til sli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465A7A-26CE-4C13-910E-9FFCA41ECDE7}" type="slidenum">
              <a:rPr kumimoji="0" lang="da-DK"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da-DK"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77112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1" i="1" dirty="0">
                <a:latin typeface="Segoe UI" panose="020B0502040204020203" pitchFamily="34" charset="0"/>
                <a:cs typeface="Segoe UI" panose="020B0502040204020203" pitchFamily="34" charset="0"/>
              </a:rPr>
              <a:t>OBS:</a:t>
            </a:r>
          </a:p>
          <a:p>
            <a:pPr marL="171450" indent="-171450">
              <a:buFont typeface="Arial" panose="020B0604020202020204" pitchFamily="34" charset="0"/>
              <a:buChar char="•"/>
            </a:pPr>
            <a:r>
              <a:rPr lang="da-DK" dirty="0">
                <a:latin typeface="Segoe UI" panose="020B0502040204020203" pitchFamily="34" charset="0"/>
                <a:cs typeface="Segoe UI" panose="020B0502040204020203" pitchFamily="34" charset="0"/>
              </a:rPr>
              <a:t>Hvis medarbejderne har en pc til rådighed, kan I med fordel lade dem skrive direkte i denne slide, så har I opsamlingen med det samme. </a:t>
            </a:r>
          </a:p>
          <a:p>
            <a:pPr marL="171450" indent="-171450">
              <a:buFont typeface="Arial" panose="020B0604020202020204" pitchFamily="34" charset="0"/>
              <a:buChar char="•"/>
            </a:pPr>
            <a:r>
              <a:rPr lang="da-DK" dirty="0">
                <a:latin typeface="Segoe UI" panose="020B0502040204020203" pitchFamily="34" charset="0"/>
                <a:cs typeface="Segoe UI" panose="020B0502040204020203" pitchFamily="34" charset="0"/>
              </a:rPr>
              <a:t>Ellers kan I printe den ud, evt. på A3, så de kan skrive i skemaet, mens de er i gruppearbejdet.  </a:t>
            </a:r>
          </a:p>
        </p:txBody>
      </p:sp>
      <p:sp>
        <p:nvSpPr>
          <p:cNvPr id="4" name="Pladsholder til sli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465A7A-26CE-4C13-910E-9FFCA41ECDE7}" type="slidenum">
              <a:rPr kumimoji="0" lang="da-DK"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da-DK"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64580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1" i="1" dirty="0">
                <a:latin typeface="Segoe UI" panose="020B0502040204020203" pitchFamily="34" charset="0"/>
                <a:cs typeface="Segoe UI" panose="020B0502040204020203" pitchFamily="34" charset="0"/>
              </a:rPr>
              <a:t>OBS:</a:t>
            </a:r>
          </a:p>
          <a:p>
            <a:r>
              <a:rPr lang="da-DK" dirty="0">
                <a:latin typeface="Segoe UI" panose="020B0502040204020203" pitchFamily="34" charset="0"/>
                <a:cs typeface="Segoe UI" panose="020B0502040204020203" pitchFamily="34" charset="0"/>
              </a:rPr>
              <a:t>Lad grupperne på skift præsentere, det de er kommet frem til i gruppesnakken. </a:t>
            </a:r>
          </a:p>
          <a:p>
            <a:r>
              <a:rPr lang="da-DK" dirty="0">
                <a:latin typeface="Segoe UI" panose="020B0502040204020203" pitchFamily="34" charset="0"/>
                <a:cs typeface="Segoe UI" panose="020B0502040204020203" pitchFamily="34" charset="0"/>
              </a:rPr>
              <a:t>Bed dem om at fremlægge de væsentligste punkter, så de ikke læser alt det op de har skrevet, da processen på den måde kan skride i tid og opmærksomheden udfordres. </a:t>
            </a:r>
          </a:p>
          <a:p>
            <a:endParaRPr lang="da-DK" dirty="0"/>
          </a:p>
        </p:txBody>
      </p:sp>
      <p:sp>
        <p:nvSpPr>
          <p:cNvPr id="4" name="Pladsholder til slidenummer 3"/>
          <p:cNvSpPr>
            <a:spLocks noGrp="1"/>
          </p:cNvSpPr>
          <p:nvPr>
            <p:ph type="sldNum" sz="quarter" idx="5"/>
          </p:nvPr>
        </p:nvSpPr>
        <p:spPr/>
        <p:txBody>
          <a:bodyPr/>
          <a:lstStyle/>
          <a:p>
            <a:fld id="{A16CFAD1-D197-4A88-B173-A6412E995EE5}" type="slidenum">
              <a:rPr lang="en-GB" smtClean="0"/>
              <a:pPr/>
              <a:t>24</a:t>
            </a:fld>
            <a:endParaRPr lang="en-GB"/>
          </a:p>
        </p:txBody>
      </p:sp>
    </p:spTree>
    <p:extLst>
      <p:ext uri="{BB962C8B-B14F-4D97-AF65-F5344CB8AC3E}">
        <p14:creationId xmlns:p14="http://schemas.microsoft.com/office/powerpoint/2010/main" val="11084847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algn="l"/>
            <a:r>
              <a:rPr lang="da-DK" b="1" i="1" dirty="0">
                <a:solidFill>
                  <a:srgbClr val="494449"/>
                </a:solidFill>
                <a:effectLst/>
                <a:latin typeface="Segoe UI" panose="020B0502040204020203" pitchFamily="34" charset="0"/>
                <a:cs typeface="Segoe UI" panose="020B0502040204020203" pitchFamily="34" charset="0"/>
              </a:rPr>
              <a:t>OBS:</a:t>
            </a:r>
          </a:p>
          <a:p>
            <a:pPr algn="l"/>
            <a:r>
              <a:rPr lang="da-DK" b="0" i="0" dirty="0">
                <a:solidFill>
                  <a:srgbClr val="494449"/>
                </a:solidFill>
                <a:effectLst/>
                <a:latin typeface="Segoe UI" panose="020B0502040204020203" pitchFamily="34" charset="0"/>
                <a:cs typeface="Segoe UI" panose="020B0502040204020203" pitchFamily="34" charset="0"/>
              </a:rPr>
              <a:t>Gruppernes opgave er nu at finde konkrete løsningsmodeller og handlinger, som kan styrke det emne eller spørgsmål, som gruppen har valgt.  </a:t>
            </a:r>
          </a:p>
          <a:p>
            <a:pPr algn="l"/>
            <a:r>
              <a:rPr lang="da-DK" b="0" i="0" dirty="0">
                <a:solidFill>
                  <a:srgbClr val="494449"/>
                </a:solidFill>
                <a:effectLst/>
                <a:latin typeface="Segoe UI" panose="020B0502040204020203" pitchFamily="34" charset="0"/>
                <a:cs typeface="Segoe UI" panose="020B0502040204020203" pitchFamily="34" charset="0"/>
              </a:rPr>
              <a:t>Overvej om løsningen skal laves lokalt eller på tværs af lokation. Er det et problem vi har fælles med andre afdelinger? Skal løsningen laves i samarbejde med andre afdelinger? </a:t>
            </a:r>
          </a:p>
          <a:p>
            <a:pPr algn="l"/>
            <a:endParaRPr lang="da-DK" b="0" i="0" dirty="0">
              <a:solidFill>
                <a:srgbClr val="494449"/>
              </a:solidFill>
              <a:effectLst/>
              <a:latin typeface="Segoe UI" panose="020B0502040204020203" pitchFamily="34" charset="0"/>
              <a:cs typeface="Segoe UI" panose="020B0502040204020203" pitchFamily="34" charset="0"/>
            </a:endParaRPr>
          </a:p>
          <a:p>
            <a:pPr algn="l"/>
            <a:r>
              <a:rPr lang="da-DK" b="0" i="0" dirty="0">
                <a:solidFill>
                  <a:srgbClr val="494449"/>
                </a:solidFill>
                <a:effectLst/>
                <a:latin typeface="Segoe UI" panose="020B0502040204020203" pitchFamily="34" charset="0"/>
                <a:cs typeface="Segoe UI" panose="020B0502040204020203" pitchFamily="34" charset="0"/>
              </a:rPr>
              <a:t>For at sikre at gruppen tænker hele vejen rundt om organisationen, kan du huske grupperne på at finde løsninger med afsæt i IGLO princippet:</a:t>
            </a:r>
          </a:p>
          <a:p>
            <a:pPr algn="l"/>
            <a:endParaRPr lang="da-DK" b="1" i="0" dirty="0">
              <a:solidFill>
                <a:srgbClr val="494449"/>
              </a:solidFill>
              <a:effectLst/>
              <a:latin typeface="Segoe UI" panose="020B0502040204020203" pitchFamily="34" charset="0"/>
              <a:cs typeface="Segoe UI" panose="020B0502040204020203" pitchFamily="34" charset="0"/>
            </a:endParaRPr>
          </a:p>
          <a:p>
            <a:pPr algn="l"/>
            <a:r>
              <a:rPr lang="da-DK" b="1" i="0" dirty="0">
                <a:solidFill>
                  <a:srgbClr val="494449"/>
                </a:solidFill>
                <a:effectLst/>
                <a:latin typeface="Segoe UI" panose="020B0502040204020203" pitchFamily="34" charset="0"/>
                <a:cs typeface="Segoe UI" panose="020B0502040204020203" pitchFamily="34" charset="0"/>
              </a:rPr>
              <a:t>I:</a:t>
            </a:r>
            <a:r>
              <a:rPr lang="da-DK" b="0" i="0" dirty="0">
                <a:solidFill>
                  <a:srgbClr val="494449"/>
                </a:solidFill>
                <a:effectLst/>
                <a:latin typeface="Segoe UI" panose="020B0502040204020203" pitchFamily="34" charset="0"/>
                <a:cs typeface="Segoe UI" panose="020B0502040204020203" pitchFamily="34" charset="0"/>
              </a:rPr>
              <a:t> hvad kan individet gøre?</a:t>
            </a:r>
          </a:p>
          <a:p>
            <a:pPr algn="l"/>
            <a:endParaRPr lang="da-DK" b="1" i="0" dirty="0">
              <a:solidFill>
                <a:srgbClr val="494449"/>
              </a:solidFill>
              <a:effectLst/>
              <a:latin typeface="Segoe UI" panose="020B0502040204020203" pitchFamily="34" charset="0"/>
              <a:cs typeface="Segoe UI" panose="020B0502040204020203" pitchFamily="34" charset="0"/>
            </a:endParaRPr>
          </a:p>
          <a:p>
            <a:pPr algn="l"/>
            <a:r>
              <a:rPr lang="da-DK" b="1" i="0" dirty="0">
                <a:solidFill>
                  <a:srgbClr val="494449"/>
                </a:solidFill>
                <a:effectLst/>
                <a:latin typeface="Segoe UI" panose="020B0502040204020203" pitchFamily="34" charset="0"/>
                <a:cs typeface="Segoe UI" panose="020B0502040204020203" pitchFamily="34" charset="0"/>
              </a:rPr>
              <a:t>G:</a:t>
            </a:r>
            <a:r>
              <a:rPr lang="da-DK" b="0" i="0" dirty="0">
                <a:solidFill>
                  <a:srgbClr val="494449"/>
                </a:solidFill>
                <a:effectLst/>
                <a:latin typeface="Segoe UI" panose="020B0502040204020203" pitchFamily="34" charset="0"/>
                <a:cs typeface="Segoe UI" panose="020B0502040204020203" pitchFamily="34" charset="0"/>
              </a:rPr>
              <a:t> hvad kan kollegagruppen gøre?</a:t>
            </a:r>
          </a:p>
          <a:p>
            <a:pPr algn="l"/>
            <a:endParaRPr lang="da-DK" b="1" i="0" dirty="0">
              <a:solidFill>
                <a:srgbClr val="494449"/>
              </a:solidFill>
              <a:effectLst/>
              <a:latin typeface="Segoe UI" panose="020B0502040204020203" pitchFamily="34" charset="0"/>
              <a:cs typeface="Segoe UI" panose="020B0502040204020203" pitchFamily="34" charset="0"/>
            </a:endParaRPr>
          </a:p>
          <a:p>
            <a:pPr algn="l"/>
            <a:r>
              <a:rPr lang="da-DK" b="1" i="0" dirty="0">
                <a:solidFill>
                  <a:srgbClr val="494449"/>
                </a:solidFill>
                <a:effectLst/>
                <a:latin typeface="Segoe UI" panose="020B0502040204020203" pitchFamily="34" charset="0"/>
                <a:cs typeface="Segoe UI" panose="020B0502040204020203" pitchFamily="34" charset="0"/>
              </a:rPr>
              <a:t>L:</a:t>
            </a:r>
            <a:r>
              <a:rPr lang="da-DK" b="0" i="0" dirty="0">
                <a:solidFill>
                  <a:srgbClr val="494449"/>
                </a:solidFill>
                <a:effectLst/>
                <a:latin typeface="Segoe UI" panose="020B0502040204020203" pitchFamily="34" charset="0"/>
                <a:cs typeface="Segoe UI" panose="020B0502040204020203" pitchFamily="34" charset="0"/>
              </a:rPr>
              <a:t> hvad kan ledelsen gøre?</a:t>
            </a:r>
          </a:p>
          <a:p>
            <a:pPr algn="l"/>
            <a:endParaRPr lang="da-DK" b="1" i="0" dirty="0">
              <a:solidFill>
                <a:srgbClr val="494449"/>
              </a:solidFill>
              <a:effectLst/>
              <a:latin typeface="Segoe UI" panose="020B0502040204020203" pitchFamily="34" charset="0"/>
              <a:cs typeface="Segoe UI" panose="020B0502040204020203" pitchFamily="34" charset="0"/>
            </a:endParaRPr>
          </a:p>
          <a:p>
            <a:pPr algn="l"/>
            <a:r>
              <a:rPr lang="da-DK" b="1" i="0" dirty="0">
                <a:solidFill>
                  <a:srgbClr val="494449"/>
                </a:solidFill>
                <a:effectLst/>
                <a:latin typeface="Segoe UI" panose="020B0502040204020203" pitchFamily="34" charset="0"/>
                <a:cs typeface="Segoe UI" panose="020B0502040204020203" pitchFamily="34" charset="0"/>
              </a:rPr>
              <a:t>O:</a:t>
            </a:r>
            <a:r>
              <a:rPr lang="da-DK" b="0" i="0" dirty="0">
                <a:solidFill>
                  <a:srgbClr val="494449"/>
                </a:solidFill>
                <a:effectLst/>
                <a:latin typeface="Segoe UI" panose="020B0502040204020203" pitchFamily="34" charset="0"/>
                <a:cs typeface="Segoe UI" panose="020B0502040204020203" pitchFamily="34" charset="0"/>
              </a:rPr>
              <a:t> hvad kan organisationen gøre?</a:t>
            </a:r>
            <a:endParaRPr lang="da-DK" b="1" i="1" dirty="0">
              <a:solidFill>
                <a:srgbClr val="494449"/>
              </a:solidFill>
              <a:effectLst/>
              <a:highlight>
                <a:srgbClr val="FFFF00"/>
              </a:highlight>
              <a:latin typeface="Segoe UI" panose="020B0502040204020203" pitchFamily="34" charset="0"/>
              <a:cs typeface="Segoe UI" panose="020B0502040204020203" pitchFamily="34" charset="0"/>
            </a:endParaRPr>
          </a:p>
          <a:p>
            <a:pPr algn="l"/>
            <a:endParaRPr lang="da-DK" b="0" i="0" dirty="0">
              <a:solidFill>
                <a:srgbClr val="494449"/>
              </a:solidFill>
              <a:effectLst/>
              <a:latin typeface="Segoe UI" panose="020B0502040204020203" pitchFamily="34" charset="0"/>
              <a:cs typeface="Segoe UI" panose="020B0502040204020203" pitchFamily="34" charset="0"/>
            </a:endParaRPr>
          </a:p>
          <a:p>
            <a:pPr algn="l"/>
            <a:r>
              <a:rPr lang="da-DK" b="0" i="0" dirty="0">
                <a:solidFill>
                  <a:srgbClr val="494449"/>
                </a:solidFill>
                <a:effectLst/>
                <a:latin typeface="Segoe UI" panose="020B0502040204020203" pitchFamily="34" charset="0"/>
                <a:cs typeface="Segoe UI" panose="020B0502040204020203" pitchFamily="34" charset="0"/>
              </a:rPr>
              <a:t> </a:t>
            </a:r>
          </a:p>
          <a:p>
            <a:endParaRPr lang="da-DK" b="0" dirty="0"/>
          </a:p>
        </p:txBody>
      </p:sp>
      <p:sp>
        <p:nvSpPr>
          <p:cNvPr id="4" name="Pladsholder til sli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465A7A-26CE-4C13-910E-9FFCA41ECDE7}" type="slidenum">
              <a:rPr kumimoji="0" lang="da-DK"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da-DK"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83000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algn="l"/>
            <a:r>
              <a:rPr lang="da-DK" b="1" i="1" dirty="0">
                <a:solidFill>
                  <a:srgbClr val="494449"/>
                </a:solidFill>
                <a:effectLst/>
                <a:latin typeface="Segoe UI" panose="020B0502040204020203" pitchFamily="34" charset="0"/>
                <a:cs typeface="Segoe UI" panose="020B0502040204020203" pitchFamily="34" charset="0"/>
              </a:rPr>
              <a:t>OBS: </a:t>
            </a:r>
            <a:r>
              <a:rPr lang="da-DK" b="1" i="0" dirty="0">
                <a:solidFill>
                  <a:srgbClr val="494449"/>
                </a:solidFill>
                <a:effectLst/>
                <a:latin typeface="Segoe UI" panose="020B0502040204020203" pitchFamily="34" charset="0"/>
                <a:cs typeface="Segoe UI" panose="020B0502040204020203" pitchFamily="34" charset="0"/>
              </a:rPr>
              <a:t>Saml op og skab klarhed</a:t>
            </a:r>
            <a:endParaRPr lang="da-DK" b="0" i="0" dirty="0">
              <a:solidFill>
                <a:srgbClr val="494449"/>
              </a:solidFill>
              <a:effectLst/>
              <a:latin typeface="Segoe UI" panose="020B0502040204020203" pitchFamily="34" charset="0"/>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b="0" dirty="0">
                <a:latin typeface="Segoe UI" panose="020B0502040204020203" pitchFamily="34" charset="0"/>
                <a:cs typeface="Segoe UI" panose="020B0502040204020203" pitchFamily="34" charset="0"/>
              </a:rPr>
              <a:t>Print denne og uddel til deltagerne, så de kan opsummere deres ideer til handlingsplanen heri.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b="0" dirty="0">
              <a:latin typeface="Segoe UI" panose="020B0502040204020203" pitchFamily="34" charset="0"/>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b="0" dirty="0">
                <a:latin typeface="Segoe UI" panose="020B0502040204020203" pitchFamily="34" charset="0"/>
                <a:cs typeface="Segoe UI" panose="020B0502040204020203" pitchFamily="34" charset="0"/>
              </a:rPr>
              <a:t>Det er ikke sikkert I når at udfylde hele handlingsplanen på det første møde. </a:t>
            </a:r>
            <a:r>
              <a:rPr lang="da-DK" b="0" i="0" dirty="0">
                <a:solidFill>
                  <a:srgbClr val="494449"/>
                </a:solidFill>
                <a:effectLst/>
                <a:latin typeface="Segoe UI" panose="020B0502040204020203" pitchFamily="34" charset="0"/>
                <a:cs typeface="Segoe UI" panose="020B0502040204020203" pitchFamily="34" charset="0"/>
              </a:rPr>
              <a:t>Afklar til slut hvornår og hvordan der bliver samlet op på arbejdet efterfølgende samt hvordan I færdiggøre handlingsplanen. F.eks. Hvem skriver den færdig, skal der sendes udkast rundt til kommentering?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b="0" dirty="0">
              <a:latin typeface="Segoe UI" panose="020B0502040204020203" pitchFamily="34" charset="0"/>
              <a:cs typeface="Segoe UI" panose="020B0502040204020203" pitchFamily="34" charset="0"/>
            </a:endParaRPr>
          </a:p>
          <a:p>
            <a:endParaRPr lang="da-DK" dirty="0"/>
          </a:p>
        </p:txBody>
      </p:sp>
      <p:sp>
        <p:nvSpPr>
          <p:cNvPr id="4" name="Pladsholder til slidenummer 3"/>
          <p:cNvSpPr>
            <a:spLocks noGrp="1"/>
          </p:cNvSpPr>
          <p:nvPr>
            <p:ph type="sldNum" sz="quarter" idx="5"/>
          </p:nvPr>
        </p:nvSpPr>
        <p:spPr/>
        <p:txBody>
          <a:bodyPr/>
          <a:lstStyle/>
          <a:p>
            <a:fld id="{A16CFAD1-D197-4A88-B173-A6412E995EE5}" type="slidenum">
              <a:rPr lang="en-GB" smtClean="0"/>
              <a:pPr/>
              <a:t>26</a:t>
            </a:fld>
            <a:endParaRPr lang="en-GB"/>
          </a:p>
        </p:txBody>
      </p:sp>
    </p:spTree>
    <p:extLst>
      <p:ext uri="{BB962C8B-B14F-4D97-AF65-F5344CB8AC3E}">
        <p14:creationId xmlns:p14="http://schemas.microsoft.com/office/powerpoint/2010/main" val="35086220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24A1E9-BD75-4C1D-F238-7D74ED6AE9D4}"/>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34048189-9D5B-28B3-9B19-871802E82C3E}"/>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E411B5BE-0E02-6E94-B767-E23CC2F83AAF}"/>
              </a:ext>
            </a:extLst>
          </p:cNvPr>
          <p:cNvSpPr>
            <a:spLocks noGrp="1"/>
          </p:cNvSpPr>
          <p:nvPr>
            <p:ph type="body" idx="1"/>
          </p:nvPr>
        </p:nvSpPr>
        <p:spPr/>
        <p:txBody>
          <a:bodyPr/>
          <a:lstStyle/>
          <a:p>
            <a:r>
              <a:rPr lang="da-DK" b="1" i="1" dirty="0">
                <a:latin typeface="Segoe UI" panose="020B0502040204020203" pitchFamily="34" charset="0"/>
                <a:cs typeface="Segoe UI" panose="020B0502040204020203" pitchFamily="34" charset="0"/>
              </a:rPr>
              <a:t>OBS:</a:t>
            </a:r>
          </a:p>
          <a:p>
            <a:r>
              <a:rPr lang="da-DK" dirty="0">
                <a:latin typeface="Segoe UI" panose="020B0502040204020203" pitchFamily="34" charset="0"/>
                <a:cs typeface="Segoe UI" panose="020B0502040204020203" pitchFamily="34" charset="0"/>
              </a:rPr>
              <a:t>Hver gruppe præsenterer på skift det, de er kommet frem til i gruppesnakken. </a:t>
            </a:r>
          </a:p>
          <a:p>
            <a:r>
              <a:rPr lang="da-DK" dirty="0">
                <a:latin typeface="Segoe UI" panose="020B0502040204020203" pitchFamily="34" charset="0"/>
                <a:cs typeface="Segoe UI" panose="020B0502040204020203" pitchFamily="34" charset="0"/>
              </a:rPr>
              <a:t>Bed dem om at fremlægge de væsentligste punkter, så de ikke læser alt det op de har skrevet, da processen på den måde kan skride i tid og opmærksomheden udfordres. </a:t>
            </a:r>
          </a:p>
          <a:p>
            <a:endParaRPr lang="da-DK" dirty="0">
              <a:latin typeface="Segoe UI" panose="020B0502040204020203" pitchFamily="34" charset="0"/>
              <a:cs typeface="Segoe UI" panose="020B0502040204020203" pitchFamily="34" charset="0"/>
            </a:endParaRPr>
          </a:p>
          <a:p>
            <a:r>
              <a:rPr lang="da-DK" dirty="0">
                <a:latin typeface="Segoe UI" panose="020B0502040204020203" pitchFamily="34" charset="0"/>
                <a:cs typeface="Segoe UI" panose="020B0502040204020203" pitchFamily="34" charset="0"/>
              </a:rPr>
              <a:t>Til denne del af processen er det vigtigt de andres idéer og kommentarer kan integreres i løsningerne. Vær opmærksom på at få noteret pointer og input ned og få hjælp til denne del af en der kan skrive ned, hvis I er en større medarbejdergruppe. </a:t>
            </a:r>
          </a:p>
          <a:p>
            <a:endParaRPr lang="da-DK" dirty="0"/>
          </a:p>
        </p:txBody>
      </p:sp>
      <p:sp>
        <p:nvSpPr>
          <p:cNvPr id="4" name="Pladsholder til slidenummer 3">
            <a:extLst>
              <a:ext uri="{FF2B5EF4-FFF2-40B4-BE49-F238E27FC236}">
                <a16:creationId xmlns:a16="http://schemas.microsoft.com/office/drawing/2014/main" id="{D85904DF-F1F5-0900-C953-5AF2259C0854}"/>
              </a:ext>
            </a:extLst>
          </p:cNvPr>
          <p:cNvSpPr>
            <a:spLocks noGrp="1"/>
          </p:cNvSpPr>
          <p:nvPr>
            <p:ph type="sldNum" sz="quarter" idx="5"/>
          </p:nvPr>
        </p:nvSpPr>
        <p:spPr/>
        <p:txBody>
          <a:bodyPr/>
          <a:lstStyle/>
          <a:p>
            <a:fld id="{A16CFAD1-D197-4A88-B173-A6412E995EE5}" type="slidenum">
              <a:rPr lang="en-GB" smtClean="0"/>
              <a:pPr/>
              <a:t>27</a:t>
            </a:fld>
            <a:endParaRPr lang="en-GB"/>
          </a:p>
        </p:txBody>
      </p:sp>
    </p:spTree>
    <p:extLst>
      <p:ext uri="{BB962C8B-B14F-4D97-AF65-F5344CB8AC3E}">
        <p14:creationId xmlns:p14="http://schemas.microsoft.com/office/powerpoint/2010/main" val="115837341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1" i="1" dirty="0">
                <a:latin typeface="Segoe UI" panose="020B0502040204020203" pitchFamily="34" charset="0"/>
                <a:cs typeface="Segoe UI" panose="020B0502040204020203" pitchFamily="34" charset="0"/>
              </a:rPr>
              <a:t>OBS:</a:t>
            </a:r>
          </a:p>
          <a:p>
            <a:r>
              <a:rPr lang="da-DK" b="0" dirty="0">
                <a:latin typeface="Segoe UI" panose="020B0502040204020203" pitchFamily="34" charset="0"/>
                <a:cs typeface="Segoe UI" panose="020B0502040204020203" pitchFamily="34" charset="0"/>
              </a:rPr>
              <a:t>Italesæt at arbejdet med trivsel og et godt arbejdsmiljø er fortløbende. I dag har I koncentreret jer om nogle af problemområderne, men der skal arbejdes med alle de identificerede problemområder. Overvej hvordan dette planlægges. Evt. som fast punkt på afdelingsmøder? En ny dag med samme agenda som i dag?</a:t>
            </a:r>
          </a:p>
        </p:txBody>
      </p:sp>
      <p:sp>
        <p:nvSpPr>
          <p:cNvPr id="4" name="Pladsholder til sli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465A7A-26CE-4C13-910E-9FFCA41ECDE7}" type="slidenum">
              <a:rPr kumimoji="0" lang="da-DK"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da-DK"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98991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endParaRPr lang="da-DK"/>
          </a:p>
        </p:txBody>
      </p:sp>
      <p:sp>
        <p:nvSpPr>
          <p:cNvPr id="4" name="Pladsholder til diasnummer 3"/>
          <p:cNvSpPr>
            <a:spLocks noGrp="1"/>
          </p:cNvSpPr>
          <p:nvPr>
            <p:ph type="sldNum" sz="quarter" idx="10"/>
          </p:nvPr>
        </p:nvSpPr>
        <p:spPr/>
        <p:txBody>
          <a:bodyPr/>
          <a:lstStyle/>
          <a:p>
            <a:fld id="{683C07B4-73EC-4B37-BE77-0AEBA83CD1F2}" type="slidenum">
              <a:rPr lang="da-DK" smtClean="0"/>
              <a:pPr/>
              <a:t>29</a:t>
            </a:fld>
            <a:endParaRPr lang="da-DK"/>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85CFFA-2A93-20BA-FA25-ABCC0C6E25FA}"/>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9B7F9DFA-8E6B-BEED-96BD-5D342698FF6E}"/>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A65ECB47-2170-C7CA-6141-242CD3D0CAD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dirty="0"/>
          </a:p>
          <a:p>
            <a:endParaRPr lang="da-DK" dirty="0"/>
          </a:p>
        </p:txBody>
      </p:sp>
      <p:sp>
        <p:nvSpPr>
          <p:cNvPr id="4" name="Pladsholder til slidenummer 3">
            <a:extLst>
              <a:ext uri="{FF2B5EF4-FFF2-40B4-BE49-F238E27FC236}">
                <a16:creationId xmlns:a16="http://schemas.microsoft.com/office/drawing/2014/main" id="{74523A13-1954-260C-F663-A3C7BB972C1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465A7A-26CE-4C13-910E-9FFCA41ECDE7}" type="slidenum">
              <a:rPr kumimoji="0" lang="da-DK"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da-DK"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13098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465A7A-26CE-4C13-910E-9FFCA41ECDE7}" type="slidenum">
              <a:rPr kumimoji="0" lang="da-DK"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da-DK"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116826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endParaRPr lang="da-DK" dirty="0"/>
          </a:p>
        </p:txBody>
      </p:sp>
      <p:sp>
        <p:nvSpPr>
          <p:cNvPr id="4" name="Pladsholder til diasnummer 3"/>
          <p:cNvSpPr>
            <a:spLocks noGrp="1"/>
          </p:cNvSpPr>
          <p:nvPr>
            <p:ph type="sldNum" sz="quarter" idx="10"/>
          </p:nvPr>
        </p:nvSpPr>
        <p:spPr/>
        <p:txBody>
          <a:bodyPr/>
          <a:lstStyle/>
          <a:p>
            <a:fld id="{683C07B4-73EC-4B37-BE77-0AEBA83CD1F2}" type="slidenum">
              <a:rPr lang="da-DK" smtClean="0"/>
              <a:pPr/>
              <a:t>31</a:t>
            </a:fld>
            <a:endParaRPr lang="da-DK"/>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A16CFAD1-D197-4A88-B173-A6412E995EE5}" type="slidenum">
              <a:rPr lang="en-GB" smtClean="0"/>
              <a:pPr/>
              <a:t>32</a:t>
            </a:fld>
            <a:endParaRPr lang="en-GB"/>
          </a:p>
        </p:txBody>
      </p:sp>
    </p:spTree>
    <p:extLst>
      <p:ext uri="{BB962C8B-B14F-4D97-AF65-F5344CB8AC3E}">
        <p14:creationId xmlns:p14="http://schemas.microsoft.com/office/powerpoint/2010/main" val="19320707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1" dirty="0">
                <a:latin typeface="Segoe UI" panose="020B0502040204020203" pitchFamily="34" charset="0"/>
                <a:cs typeface="Segoe UI" panose="020B0502040204020203" pitchFamily="34" charset="0"/>
              </a:rPr>
              <a:t>OBS:</a:t>
            </a:r>
          </a:p>
          <a:p>
            <a:r>
              <a:rPr lang="da-DK" b="0" dirty="0">
                <a:latin typeface="Segoe UI" panose="020B0502040204020203" pitchFamily="34" charset="0"/>
                <a:cs typeface="Segoe UI" panose="020B0502040204020203" pitchFamily="34" charset="0"/>
              </a:rPr>
              <a:t>Slides der er skjult indeholder forberedelse og information til jer i MED-udvalget og til dig som leder, og er </a:t>
            </a:r>
            <a:r>
              <a:rPr lang="da-DK" b="1" dirty="0">
                <a:latin typeface="Segoe UI" panose="020B0502040204020203" pitchFamily="34" charset="0"/>
                <a:cs typeface="Segoe UI" panose="020B0502040204020203" pitchFamily="34" charset="0"/>
              </a:rPr>
              <a:t>ikke</a:t>
            </a:r>
            <a:r>
              <a:rPr lang="da-DK" b="0" dirty="0">
                <a:latin typeface="Segoe UI" panose="020B0502040204020203" pitchFamily="34" charset="0"/>
                <a:cs typeface="Segoe UI" panose="020B0502040204020203" pitchFamily="34" charset="0"/>
              </a:rPr>
              <a:t> beregnet til at vise på opfølgningsmødet. </a:t>
            </a:r>
          </a:p>
          <a:p>
            <a:endParaRPr lang="da-DK" b="0" dirty="0"/>
          </a:p>
        </p:txBody>
      </p:sp>
      <p:sp>
        <p:nvSpPr>
          <p:cNvPr id="4" name="Pladsholder til sli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465A7A-26CE-4C13-910E-9FFCA41ECDE7}" type="slidenum">
              <a:rPr kumimoji="0" lang="da-DK"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da-DK"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32005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96B1F-309B-D87D-7064-42D85657A002}"/>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E069374A-19B0-6098-FFCD-4011A4138DDA}"/>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F3F193EE-76D6-6C8C-6AD1-B429473F1AE2}"/>
              </a:ext>
            </a:extLst>
          </p:cNvPr>
          <p:cNvSpPr>
            <a:spLocks noGrp="1"/>
          </p:cNvSpPr>
          <p:nvPr>
            <p:ph type="body" idx="1"/>
          </p:nvPr>
        </p:nvSpPr>
        <p:spPr/>
        <p:txBody>
          <a:bodyPr/>
          <a:lstStyle/>
          <a:p>
            <a:r>
              <a:rPr lang="da-DK" b="1" dirty="0">
                <a:latin typeface="Segoe UI" panose="020B0502040204020203" pitchFamily="34" charset="0"/>
                <a:cs typeface="Segoe UI" panose="020B0502040204020203" pitchFamily="34" charset="0"/>
              </a:rPr>
              <a:t>OBS:</a:t>
            </a:r>
          </a:p>
          <a:p>
            <a:r>
              <a:rPr lang="da-DK" b="0" dirty="0">
                <a:latin typeface="Segoe UI" panose="020B0502040204020203" pitchFamily="34" charset="0"/>
                <a:cs typeface="Segoe UI" panose="020B0502040204020203" pitchFamily="34" charset="0"/>
              </a:rPr>
              <a:t>Slides der er skjult indeholder forberedelse og information til jer i AMG/Trio og i MED-udvalget og til dig som leder, og er </a:t>
            </a:r>
            <a:r>
              <a:rPr lang="da-DK" b="1" dirty="0">
                <a:latin typeface="Segoe UI" panose="020B0502040204020203" pitchFamily="34" charset="0"/>
                <a:cs typeface="Segoe UI" panose="020B0502040204020203" pitchFamily="34" charset="0"/>
              </a:rPr>
              <a:t>ikke</a:t>
            </a:r>
            <a:r>
              <a:rPr lang="da-DK" b="0" dirty="0">
                <a:latin typeface="Segoe UI" panose="020B0502040204020203" pitchFamily="34" charset="0"/>
                <a:cs typeface="Segoe UI" panose="020B0502040204020203" pitchFamily="34" charset="0"/>
              </a:rPr>
              <a:t> beregnet til at vise på opfølgningsmødet.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1200" dirty="0">
              <a:latin typeface="KBH Tekst" panose="000005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a-DK" b="0" dirty="0"/>
          </a:p>
        </p:txBody>
      </p:sp>
      <p:sp>
        <p:nvSpPr>
          <p:cNvPr id="4" name="Pladsholder til slidenummer 3">
            <a:extLst>
              <a:ext uri="{FF2B5EF4-FFF2-40B4-BE49-F238E27FC236}">
                <a16:creationId xmlns:a16="http://schemas.microsoft.com/office/drawing/2014/main" id="{B0A36BF5-6023-FC16-7259-928E80B3D91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465A7A-26CE-4C13-910E-9FFCA41ECDE7}" type="slidenum">
              <a:rPr kumimoji="0" lang="da-DK"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da-DK"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75194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fld id="{A16CFAD1-D197-4A88-B173-A6412E995EE5}" type="slidenum">
              <a:rPr lang="en-GB" smtClean="0"/>
              <a:pPr/>
              <a:t>6</a:t>
            </a:fld>
            <a:endParaRPr lang="en-GB"/>
          </a:p>
        </p:txBody>
      </p:sp>
    </p:spTree>
    <p:extLst>
      <p:ext uri="{BB962C8B-B14F-4D97-AF65-F5344CB8AC3E}">
        <p14:creationId xmlns:p14="http://schemas.microsoft.com/office/powerpoint/2010/main" val="14686151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883828-DE66-F3C4-0B36-34F37AEFA736}"/>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D7A8BAF2-BD15-F349-7854-C6CD08581791}"/>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24DD808F-F478-7C68-BDBC-2FFAF36FD7D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200" b="1" i="1" dirty="0">
                <a:effectLst/>
                <a:latin typeface="+mj-lt"/>
                <a:ea typeface="Segoe UI" panose="020B0502040204020203" pitchFamily="34" charset="0"/>
                <a:cs typeface="Times New Roman" panose="02020603050405020304" pitchFamily="18" charset="0"/>
              </a:rPr>
              <a:t>OBS: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200" dirty="0">
                <a:effectLst/>
                <a:latin typeface="Segoe UI" panose="020B0502040204020203" pitchFamily="34" charset="0"/>
                <a:ea typeface="Segoe UI" panose="020B0502040204020203" pitchFamily="34" charset="0"/>
                <a:cs typeface="Times New Roman" panose="02020603050405020304" pitchFamily="18" charset="0"/>
              </a:rPr>
              <a:t>Det er vigtigt at huske, at TU 25 rapporten viser meget overordnede tilkendegivelser, som ikke kan stå alene. Det er vigtigt at indgå i dialog med medarbejderne for at høre, hvad de mente med de forskellige krydser. Man kan nemt få en fornemmelse af at vide, hvad de mener. Men det er vigtigt at få spurgt ind til det, for at være sikker på, om du har forstået det rigtigt. Hvis rapportens resultater ser anderledes ud, end du havde forventet, er det vigtigt du får vendt det med en kollega, din chef eller en anden person du har tillid til. Se evt. mere her: </a:t>
            </a:r>
            <a:r>
              <a:rPr lang="da-DK" dirty="0">
                <a:hlinkClick r:id="rId3"/>
              </a:rPr>
              <a:t>Til dig som leder | Arbejdsmiljø København</a:t>
            </a:r>
            <a:endParaRPr lang="da-DK" sz="1200" dirty="0">
              <a:effectLst/>
              <a:latin typeface="Segoe UI" panose="020B0502040204020203" pitchFamily="34" charset="0"/>
              <a:ea typeface="Segoe UI" panose="020B0502040204020203" pitchFamily="34" charset="0"/>
              <a:cs typeface="Times New Roman" panose="02020603050405020304" pitchFamily="18" charset="0"/>
            </a:endParaRPr>
          </a:p>
          <a:p>
            <a:endParaRPr lang="da-DK" sz="1200" dirty="0"/>
          </a:p>
        </p:txBody>
      </p:sp>
      <p:sp>
        <p:nvSpPr>
          <p:cNvPr id="4" name="Pladsholder til slidenummer 3">
            <a:extLst>
              <a:ext uri="{FF2B5EF4-FFF2-40B4-BE49-F238E27FC236}">
                <a16:creationId xmlns:a16="http://schemas.microsoft.com/office/drawing/2014/main" id="{33BA1684-6FA1-3476-A871-58E572F3F943}"/>
              </a:ext>
            </a:extLst>
          </p:cNvPr>
          <p:cNvSpPr>
            <a:spLocks noGrp="1"/>
          </p:cNvSpPr>
          <p:nvPr>
            <p:ph type="sldNum" sz="quarter" idx="5"/>
          </p:nvPr>
        </p:nvSpPr>
        <p:spPr/>
        <p:txBody>
          <a:bodyPr/>
          <a:lstStyle/>
          <a:p>
            <a:fld id="{A16CFAD1-D197-4A88-B173-A6412E995EE5}" type="slidenum">
              <a:rPr lang="en-GB" smtClean="0"/>
              <a:pPr/>
              <a:t>7</a:t>
            </a:fld>
            <a:endParaRPr lang="en-GB"/>
          </a:p>
        </p:txBody>
      </p:sp>
    </p:spTree>
    <p:extLst>
      <p:ext uri="{BB962C8B-B14F-4D97-AF65-F5344CB8AC3E}">
        <p14:creationId xmlns:p14="http://schemas.microsoft.com/office/powerpoint/2010/main" val="20771221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A16CFAD1-D197-4A88-B173-A6412E995EE5}" type="slidenum">
              <a:rPr lang="en-GB" smtClean="0"/>
              <a:pPr/>
              <a:t>8</a:t>
            </a:fld>
            <a:endParaRPr lang="en-GB"/>
          </a:p>
        </p:txBody>
      </p:sp>
    </p:spTree>
    <p:extLst>
      <p:ext uri="{BB962C8B-B14F-4D97-AF65-F5344CB8AC3E}">
        <p14:creationId xmlns:p14="http://schemas.microsoft.com/office/powerpoint/2010/main" val="39174150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Her kan I som MED-udvalg og du som leder, se hvilke opgaver der er forbundet med opfølgningsmødet; før, under og efter. Se næste slide med tjekliste, og om I har det hele med.</a:t>
            </a:r>
          </a:p>
        </p:txBody>
      </p:sp>
      <p:sp>
        <p:nvSpPr>
          <p:cNvPr id="4" name="Pladsholder til slide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465A7A-26CE-4C13-910E-9FFCA41ECDE7}" type="slidenum">
              <a:rPr kumimoji="0" lang="da-DK"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da-DK"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37370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jpeg"/><Relationship Id="rId1" Type="http://schemas.openxmlformats.org/officeDocument/2006/relationships/slideMaster" Target="../slideMasters/slideMaster8.xml"/><Relationship Id="rId4" Type="http://schemas.openxmlformats.org/officeDocument/2006/relationships/image" Target="../media/image9.png"/></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20.jpeg"/><Relationship Id="rId1" Type="http://schemas.openxmlformats.org/officeDocument/2006/relationships/slideMaster" Target="../slideMasters/slideMaster8.xml"/><Relationship Id="rId4" Type="http://schemas.openxmlformats.org/officeDocument/2006/relationships/image" Target="../media/image21.png"/></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22.jpeg"/><Relationship Id="rId1" Type="http://schemas.openxmlformats.org/officeDocument/2006/relationships/slideMaster" Target="../slideMasters/slideMaster8.xml"/><Relationship Id="rId6" Type="http://schemas.openxmlformats.org/officeDocument/2006/relationships/image" Target="../media/image9.png"/><Relationship Id="rId5" Type="http://schemas.openxmlformats.org/officeDocument/2006/relationships/image" Target="../media/image24.png"/><Relationship Id="rId4" Type="http://schemas.openxmlformats.org/officeDocument/2006/relationships/image" Target="../media/image23.png"/></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25.jpeg"/><Relationship Id="rId1" Type="http://schemas.openxmlformats.org/officeDocument/2006/relationships/slideMaster" Target="../slideMasters/slideMaster8.xml"/><Relationship Id="rId6" Type="http://schemas.openxmlformats.org/officeDocument/2006/relationships/image" Target="../media/image21.png"/><Relationship Id="rId5" Type="http://schemas.openxmlformats.org/officeDocument/2006/relationships/image" Target="../media/image24.png"/><Relationship Id="rId4" Type="http://schemas.openxmlformats.org/officeDocument/2006/relationships/image" Target="../media/image23.png"/></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26.jpeg"/><Relationship Id="rId1" Type="http://schemas.openxmlformats.org/officeDocument/2006/relationships/slideMaster" Target="../slideMasters/slideMaster8.xml"/><Relationship Id="rId4" Type="http://schemas.openxmlformats.org/officeDocument/2006/relationships/image" Target="../media/image9.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27.jpeg"/><Relationship Id="rId1" Type="http://schemas.openxmlformats.org/officeDocument/2006/relationships/slideMaster" Target="../slideMasters/slideMaster8.xml"/><Relationship Id="rId4" Type="http://schemas.openxmlformats.org/officeDocument/2006/relationships/image" Target="../media/image9.png"/></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28.jpeg"/><Relationship Id="rId1" Type="http://schemas.openxmlformats.org/officeDocument/2006/relationships/slideMaster" Target="../slideMasters/slideMaster8.xml"/><Relationship Id="rId6" Type="http://schemas.openxmlformats.org/officeDocument/2006/relationships/image" Target="../media/image21.png"/><Relationship Id="rId5" Type="http://schemas.openxmlformats.org/officeDocument/2006/relationships/image" Target="../media/image24.png"/><Relationship Id="rId4" Type="http://schemas.openxmlformats.org/officeDocument/2006/relationships/image" Target="../media/image23.png"/></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29.jpeg"/><Relationship Id="rId1" Type="http://schemas.openxmlformats.org/officeDocument/2006/relationships/slideMaster" Target="../slideMasters/slideMaster8.xml"/><Relationship Id="rId4" Type="http://schemas.openxmlformats.org/officeDocument/2006/relationships/image" Target="../media/image21.png"/></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30.jpeg"/><Relationship Id="rId1" Type="http://schemas.openxmlformats.org/officeDocument/2006/relationships/slideMaster" Target="../slideMasters/slideMaster8.xml"/><Relationship Id="rId4" Type="http://schemas.openxmlformats.org/officeDocument/2006/relationships/image" Target="../media/image9.png"/></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31.jpeg"/><Relationship Id="rId1" Type="http://schemas.openxmlformats.org/officeDocument/2006/relationships/slideMaster" Target="../slideMasters/slideMaster8.xml"/><Relationship Id="rId4" Type="http://schemas.openxmlformats.org/officeDocument/2006/relationships/image" Target="../media/image21.png"/></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32.jpeg"/><Relationship Id="rId1" Type="http://schemas.openxmlformats.org/officeDocument/2006/relationships/slideMaster" Target="../slideMasters/slideMaster8.xml"/><Relationship Id="rId4" Type="http://schemas.openxmlformats.org/officeDocument/2006/relationships/image" Target="../media/image9.png"/></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33.jpeg"/><Relationship Id="rId1" Type="http://schemas.openxmlformats.org/officeDocument/2006/relationships/slideMaster" Target="../slideMasters/slideMaster8.xml"/><Relationship Id="rId4" Type="http://schemas.openxmlformats.org/officeDocument/2006/relationships/image" Target="../media/image9.png"/></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jpeg"/><Relationship Id="rId1" Type="http://schemas.openxmlformats.org/officeDocument/2006/relationships/slideMaster" Target="../slideMasters/slideMaster9.xml"/><Relationship Id="rId4" Type="http://schemas.openxmlformats.org/officeDocument/2006/relationships/image" Target="../media/image9.png"/></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9.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9.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9.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9.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9.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9.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9.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9.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9.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20.jpeg"/><Relationship Id="rId1" Type="http://schemas.openxmlformats.org/officeDocument/2006/relationships/slideMaster" Target="../slideMasters/slideMaster9.xml"/><Relationship Id="rId4" Type="http://schemas.openxmlformats.org/officeDocument/2006/relationships/image" Target="../media/image21.png"/></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22.jpeg"/><Relationship Id="rId1" Type="http://schemas.openxmlformats.org/officeDocument/2006/relationships/slideMaster" Target="../slideMasters/slideMaster9.xml"/><Relationship Id="rId6" Type="http://schemas.openxmlformats.org/officeDocument/2006/relationships/image" Target="../media/image9.png"/><Relationship Id="rId5" Type="http://schemas.openxmlformats.org/officeDocument/2006/relationships/image" Target="../media/image24.png"/><Relationship Id="rId4" Type="http://schemas.openxmlformats.org/officeDocument/2006/relationships/image" Target="../media/image23.png"/></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25.jpeg"/><Relationship Id="rId1" Type="http://schemas.openxmlformats.org/officeDocument/2006/relationships/slideMaster" Target="../slideMasters/slideMaster9.xml"/><Relationship Id="rId6" Type="http://schemas.openxmlformats.org/officeDocument/2006/relationships/image" Target="../media/image21.png"/><Relationship Id="rId5" Type="http://schemas.openxmlformats.org/officeDocument/2006/relationships/image" Target="../media/image24.png"/><Relationship Id="rId4" Type="http://schemas.openxmlformats.org/officeDocument/2006/relationships/image" Target="../media/image23.png"/></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26.jpeg"/><Relationship Id="rId1" Type="http://schemas.openxmlformats.org/officeDocument/2006/relationships/slideMaster" Target="../slideMasters/slideMaster9.xml"/><Relationship Id="rId4" Type="http://schemas.openxmlformats.org/officeDocument/2006/relationships/image" Target="../media/image9.png"/></Relationships>
</file>

<file path=ppt/slideLayouts/_rels/slideLayout168.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27.jpeg"/><Relationship Id="rId1" Type="http://schemas.openxmlformats.org/officeDocument/2006/relationships/slideMaster" Target="../slideMasters/slideMaster9.xml"/><Relationship Id="rId4" Type="http://schemas.openxmlformats.org/officeDocument/2006/relationships/image" Target="../media/image9.png"/></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28.jpeg"/><Relationship Id="rId1" Type="http://schemas.openxmlformats.org/officeDocument/2006/relationships/slideMaster" Target="../slideMasters/slideMaster9.xml"/><Relationship Id="rId6" Type="http://schemas.openxmlformats.org/officeDocument/2006/relationships/image" Target="../media/image21.png"/><Relationship Id="rId5" Type="http://schemas.openxmlformats.org/officeDocument/2006/relationships/image" Target="../media/image24.png"/><Relationship Id="rId4" Type="http://schemas.openxmlformats.org/officeDocument/2006/relationships/image" Target="../media/image2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29.jpeg"/><Relationship Id="rId1" Type="http://schemas.openxmlformats.org/officeDocument/2006/relationships/slideMaster" Target="../slideMasters/slideMaster9.xml"/><Relationship Id="rId4" Type="http://schemas.openxmlformats.org/officeDocument/2006/relationships/image" Target="../media/image21.png"/></Relationships>
</file>

<file path=ppt/slideLayouts/_rels/slideLayout171.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30.jpeg"/><Relationship Id="rId1" Type="http://schemas.openxmlformats.org/officeDocument/2006/relationships/slideMaster" Target="../slideMasters/slideMaster9.xml"/><Relationship Id="rId4" Type="http://schemas.openxmlformats.org/officeDocument/2006/relationships/image" Target="../media/image9.png"/></Relationships>
</file>

<file path=ppt/slideLayouts/_rels/slideLayout172.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31.jpeg"/><Relationship Id="rId1" Type="http://schemas.openxmlformats.org/officeDocument/2006/relationships/slideMaster" Target="../slideMasters/slideMaster9.xml"/><Relationship Id="rId4" Type="http://schemas.openxmlformats.org/officeDocument/2006/relationships/image" Target="../media/image21.png"/></Relationships>
</file>

<file path=ppt/slideLayouts/_rels/slideLayout173.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32.jpeg"/><Relationship Id="rId1" Type="http://schemas.openxmlformats.org/officeDocument/2006/relationships/slideMaster" Target="../slideMasters/slideMaster9.xml"/><Relationship Id="rId4" Type="http://schemas.openxmlformats.org/officeDocument/2006/relationships/image" Target="../media/image9.png"/></Relationships>
</file>

<file path=ppt/slideLayouts/_rels/slideLayout174.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33.jpeg"/><Relationship Id="rId1" Type="http://schemas.openxmlformats.org/officeDocument/2006/relationships/slideMaster" Target="../slideMasters/slideMaster9.xml"/><Relationship Id="rId4" Type="http://schemas.openxmlformats.org/officeDocument/2006/relationships/image" Target="../media/image9.png"/></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6.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jpeg"/><Relationship Id="rId1" Type="http://schemas.openxmlformats.org/officeDocument/2006/relationships/slideMaster" Target="../slideMasters/slideMaster10.xml"/><Relationship Id="rId4" Type="http://schemas.openxmlformats.org/officeDocument/2006/relationships/image" Target="../media/image9.png"/></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0.xml"/></Relationships>
</file>

<file path=ppt/slideLayouts/_rels/slideLayout19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0.xml"/></Relationships>
</file>

<file path=ppt/slideLayouts/_rels/slideLayout19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0.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0.xml"/></Relationships>
</file>

<file path=ppt/slideLayouts/_rels/slideLayout19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0.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0.xml"/></Relationships>
</file>

<file path=ppt/slideLayouts/_rels/slideLayout19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0.xml"/></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0.xml"/></Relationships>
</file>

<file path=ppt/slideLayouts/_rels/slideLayout19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0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0.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2.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20.jpeg"/><Relationship Id="rId1" Type="http://schemas.openxmlformats.org/officeDocument/2006/relationships/slideMaster" Target="../slideMasters/slideMaster10.xml"/><Relationship Id="rId4" Type="http://schemas.openxmlformats.org/officeDocument/2006/relationships/image" Target="../media/image21.png"/></Relationships>
</file>

<file path=ppt/slideLayouts/_rels/slideLayout203.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22.jpeg"/><Relationship Id="rId1" Type="http://schemas.openxmlformats.org/officeDocument/2006/relationships/slideMaster" Target="../slideMasters/slideMaster10.xml"/><Relationship Id="rId6" Type="http://schemas.openxmlformats.org/officeDocument/2006/relationships/image" Target="../media/image9.png"/><Relationship Id="rId5" Type="http://schemas.openxmlformats.org/officeDocument/2006/relationships/image" Target="../media/image24.png"/><Relationship Id="rId4" Type="http://schemas.openxmlformats.org/officeDocument/2006/relationships/image" Target="../media/image23.png"/></Relationships>
</file>

<file path=ppt/slideLayouts/_rels/slideLayout204.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25.jpeg"/><Relationship Id="rId1" Type="http://schemas.openxmlformats.org/officeDocument/2006/relationships/slideMaster" Target="../slideMasters/slideMaster10.xml"/><Relationship Id="rId6" Type="http://schemas.openxmlformats.org/officeDocument/2006/relationships/image" Target="../media/image21.png"/><Relationship Id="rId5" Type="http://schemas.openxmlformats.org/officeDocument/2006/relationships/image" Target="../media/image24.png"/><Relationship Id="rId4" Type="http://schemas.openxmlformats.org/officeDocument/2006/relationships/image" Target="../media/image23.png"/></Relationships>
</file>

<file path=ppt/slideLayouts/_rels/slideLayout205.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26.jpeg"/><Relationship Id="rId1" Type="http://schemas.openxmlformats.org/officeDocument/2006/relationships/slideMaster" Target="../slideMasters/slideMaster10.xml"/><Relationship Id="rId4" Type="http://schemas.openxmlformats.org/officeDocument/2006/relationships/image" Target="../media/image9.png"/></Relationships>
</file>

<file path=ppt/slideLayouts/_rels/slideLayout206.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27.jpeg"/><Relationship Id="rId1" Type="http://schemas.openxmlformats.org/officeDocument/2006/relationships/slideMaster" Target="../slideMasters/slideMaster10.xml"/><Relationship Id="rId4" Type="http://schemas.openxmlformats.org/officeDocument/2006/relationships/image" Target="../media/image9.png"/></Relationships>
</file>

<file path=ppt/slideLayouts/_rels/slideLayout207.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28.jpeg"/><Relationship Id="rId1" Type="http://schemas.openxmlformats.org/officeDocument/2006/relationships/slideMaster" Target="../slideMasters/slideMaster10.xml"/><Relationship Id="rId6" Type="http://schemas.openxmlformats.org/officeDocument/2006/relationships/image" Target="../media/image21.png"/><Relationship Id="rId5" Type="http://schemas.openxmlformats.org/officeDocument/2006/relationships/image" Target="../media/image24.png"/><Relationship Id="rId4" Type="http://schemas.openxmlformats.org/officeDocument/2006/relationships/image" Target="../media/image23.png"/></Relationships>
</file>

<file path=ppt/slideLayouts/_rels/slideLayout208.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29.jpeg"/><Relationship Id="rId1" Type="http://schemas.openxmlformats.org/officeDocument/2006/relationships/slideMaster" Target="../slideMasters/slideMaster10.xml"/><Relationship Id="rId4" Type="http://schemas.openxmlformats.org/officeDocument/2006/relationships/image" Target="../media/image21.png"/></Relationships>
</file>

<file path=ppt/slideLayouts/_rels/slideLayout209.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30.jpeg"/><Relationship Id="rId1" Type="http://schemas.openxmlformats.org/officeDocument/2006/relationships/slideMaster" Target="../slideMasters/slideMaster10.xml"/><Relationship Id="rId4" Type="http://schemas.openxmlformats.org/officeDocument/2006/relationships/image" Target="../media/image9.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0.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31.jpeg"/><Relationship Id="rId1" Type="http://schemas.openxmlformats.org/officeDocument/2006/relationships/slideMaster" Target="../slideMasters/slideMaster10.xml"/><Relationship Id="rId4" Type="http://schemas.openxmlformats.org/officeDocument/2006/relationships/image" Target="../media/image21.png"/></Relationships>
</file>

<file path=ppt/slideLayouts/_rels/slideLayout211.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32.jpeg"/><Relationship Id="rId1" Type="http://schemas.openxmlformats.org/officeDocument/2006/relationships/slideMaster" Target="../slideMasters/slideMaster10.xml"/><Relationship Id="rId4" Type="http://schemas.openxmlformats.org/officeDocument/2006/relationships/image" Target="../media/image9.png"/></Relationships>
</file>

<file path=ppt/slideLayouts/_rels/slideLayout212.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33.jpeg"/><Relationship Id="rId1" Type="http://schemas.openxmlformats.org/officeDocument/2006/relationships/slideMaster" Target="../slideMasters/slideMaster10.xml"/><Relationship Id="rId4" Type="http://schemas.openxmlformats.org/officeDocument/2006/relationships/image" Target="../media/image9.png"/></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4.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jpeg"/><Relationship Id="rId1" Type="http://schemas.openxmlformats.org/officeDocument/2006/relationships/slideMaster" Target="../slideMasters/slideMaster11.xml"/><Relationship Id="rId4" Type="http://schemas.openxmlformats.org/officeDocument/2006/relationships/image" Target="../media/image9.png"/></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1.xml"/></Relationships>
</file>

<file path=ppt/slideLayouts/_rels/slideLayout23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1.xml"/></Relationships>
</file>

<file path=ppt/slideLayouts/_rels/slideLayout23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1.xml"/></Relationships>
</file>

<file path=ppt/slideLayouts/_rels/slideLayout23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1.xml"/></Relationships>
</file>

<file path=ppt/slideLayouts/_rels/slideLayout23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1.xml"/></Relationships>
</file>

<file path=ppt/slideLayouts/_rels/slideLayout23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1.xml"/></Relationships>
</file>

<file path=ppt/slideLayouts/_rels/slideLayout23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1.xml"/></Relationships>
</file>

<file path=ppt/slideLayouts/_rels/slideLayout23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1.xml"/></Relationships>
</file>

<file path=ppt/slideLayouts/_rels/slideLayout23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1.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0.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20.jpeg"/><Relationship Id="rId1" Type="http://schemas.openxmlformats.org/officeDocument/2006/relationships/slideMaster" Target="../slideMasters/slideMaster11.xml"/><Relationship Id="rId4" Type="http://schemas.openxmlformats.org/officeDocument/2006/relationships/image" Target="../media/image21.png"/></Relationships>
</file>

<file path=ppt/slideLayouts/_rels/slideLayout241.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22.jpeg"/><Relationship Id="rId1" Type="http://schemas.openxmlformats.org/officeDocument/2006/relationships/slideMaster" Target="../slideMasters/slideMaster11.xml"/><Relationship Id="rId6" Type="http://schemas.openxmlformats.org/officeDocument/2006/relationships/image" Target="../media/image9.png"/><Relationship Id="rId5" Type="http://schemas.openxmlformats.org/officeDocument/2006/relationships/image" Target="../media/image24.png"/><Relationship Id="rId4" Type="http://schemas.openxmlformats.org/officeDocument/2006/relationships/image" Target="../media/image23.png"/></Relationships>
</file>

<file path=ppt/slideLayouts/_rels/slideLayout242.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25.jpeg"/><Relationship Id="rId1" Type="http://schemas.openxmlformats.org/officeDocument/2006/relationships/slideMaster" Target="../slideMasters/slideMaster11.xml"/><Relationship Id="rId6" Type="http://schemas.openxmlformats.org/officeDocument/2006/relationships/image" Target="../media/image21.png"/><Relationship Id="rId5" Type="http://schemas.openxmlformats.org/officeDocument/2006/relationships/image" Target="../media/image24.png"/><Relationship Id="rId4" Type="http://schemas.openxmlformats.org/officeDocument/2006/relationships/image" Target="../media/image23.png"/></Relationships>
</file>

<file path=ppt/slideLayouts/_rels/slideLayout243.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26.jpeg"/><Relationship Id="rId1" Type="http://schemas.openxmlformats.org/officeDocument/2006/relationships/slideMaster" Target="../slideMasters/slideMaster11.xml"/><Relationship Id="rId4" Type="http://schemas.openxmlformats.org/officeDocument/2006/relationships/image" Target="../media/image9.png"/></Relationships>
</file>

<file path=ppt/slideLayouts/_rels/slideLayout244.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27.jpeg"/><Relationship Id="rId1" Type="http://schemas.openxmlformats.org/officeDocument/2006/relationships/slideMaster" Target="../slideMasters/slideMaster11.xml"/><Relationship Id="rId4" Type="http://schemas.openxmlformats.org/officeDocument/2006/relationships/image" Target="../media/image9.png"/></Relationships>
</file>

<file path=ppt/slideLayouts/_rels/slideLayout245.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28.jpeg"/><Relationship Id="rId1" Type="http://schemas.openxmlformats.org/officeDocument/2006/relationships/slideMaster" Target="../slideMasters/slideMaster11.xml"/><Relationship Id="rId6" Type="http://schemas.openxmlformats.org/officeDocument/2006/relationships/image" Target="../media/image21.png"/><Relationship Id="rId5" Type="http://schemas.openxmlformats.org/officeDocument/2006/relationships/image" Target="../media/image24.png"/><Relationship Id="rId4" Type="http://schemas.openxmlformats.org/officeDocument/2006/relationships/image" Target="../media/image23.png"/></Relationships>
</file>

<file path=ppt/slideLayouts/_rels/slideLayout246.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29.jpeg"/><Relationship Id="rId1" Type="http://schemas.openxmlformats.org/officeDocument/2006/relationships/slideMaster" Target="../slideMasters/slideMaster11.xml"/><Relationship Id="rId4" Type="http://schemas.openxmlformats.org/officeDocument/2006/relationships/image" Target="../media/image21.png"/></Relationships>
</file>

<file path=ppt/slideLayouts/_rels/slideLayout247.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30.jpeg"/><Relationship Id="rId1" Type="http://schemas.openxmlformats.org/officeDocument/2006/relationships/slideMaster" Target="../slideMasters/slideMaster11.xml"/><Relationship Id="rId4" Type="http://schemas.openxmlformats.org/officeDocument/2006/relationships/image" Target="../media/image9.png"/></Relationships>
</file>

<file path=ppt/slideLayouts/_rels/slideLayout248.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31.jpeg"/><Relationship Id="rId1" Type="http://schemas.openxmlformats.org/officeDocument/2006/relationships/slideMaster" Target="../slideMasters/slideMaster11.xml"/><Relationship Id="rId4" Type="http://schemas.openxmlformats.org/officeDocument/2006/relationships/image" Target="../media/image21.png"/></Relationships>
</file>

<file path=ppt/slideLayouts/_rels/slideLayout249.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32.jpeg"/><Relationship Id="rId1" Type="http://schemas.openxmlformats.org/officeDocument/2006/relationships/slideMaster" Target="../slideMasters/slideMaster11.xml"/><Relationship Id="rId4" Type="http://schemas.openxmlformats.org/officeDocument/2006/relationships/image" Target="../media/image9.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0.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33.jpeg"/><Relationship Id="rId1" Type="http://schemas.openxmlformats.org/officeDocument/2006/relationships/slideMaster" Target="../slideMasters/slideMaster11.xml"/><Relationship Id="rId4" Type="http://schemas.openxmlformats.org/officeDocument/2006/relationships/image" Target="../media/image9.png"/></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52.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jpeg"/><Relationship Id="rId1" Type="http://schemas.openxmlformats.org/officeDocument/2006/relationships/slideMaster" Target="../slideMasters/slideMaster12.xml"/><Relationship Id="rId4" Type="http://schemas.openxmlformats.org/officeDocument/2006/relationships/image" Target="../media/image9.png"/></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6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2.xml"/></Relationships>
</file>

<file path=ppt/slideLayouts/_rels/slideLayout26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2.xml"/></Relationships>
</file>

<file path=ppt/slideLayouts/_rels/slideLayout26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2.xml"/></Relationships>
</file>

<file path=ppt/slideLayouts/_rels/slideLayout27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2.xml"/></Relationships>
</file>

<file path=ppt/slideLayouts/_rels/slideLayout27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2.xml"/></Relationships>
</file>

<file path=ppt/slideLayouts/_rels/slideLayout27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2.xml"/></Relationships>
</file>

<file path=ppt/slideLayouts/_rels/slideLayout27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2.xml"/></Relationships>
</file>

<file path=ppt/slideLayouts/_rels/slideLayout27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2.xml"/></Relationships>
</file>

<file path=ppt/slideLayouts/_rels/slideLayout27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2.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78.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20.jpeg"/><Relationship Id="rId1" Type="http://schemas.openxmlformats.org/officeDocument/2006/relationships/slideMaster" Target="../slideMasters/slideMaster12.xml"/><Relationship Id="rId4" Type="http://schemas.openxmlformats.org/officeDocument/2006/relationships/image" Target="../media/image21.png"/></Relationships>
</file>

<file path=ppt/slideLayouts/_rels/slideLayout279.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22.jpeg"/><Relationship Id="rId1" Type="http://schemas.openxmlformats.org/officeDocument/2006/relationships/slideMaster" Target="../slideMasters/slideMaster12.xml"/><Relationship Id="rId6" Type="http://schemas.openxmlformats.org/officeDocument/2006/relationships/image" Target="../media/image9.png"/><Relationship Id="rId5" Type="http://schemas.openxmlformats.org/officeDocument/2006/relationships/image" Target="../media/image24.png"/><Relationship Id="rId4" Type="http://schemas.openxmlformats.org/officeDocument/2006/relationships/image" Target="../media/image23.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0.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25.jpeg"/><Relationship Id="rId1" Type="http://schemas.openxmlformats.org/officeDocument/2006/relationships/slideMaster" Target="../slideMasters/slideMaster12.xml"/><Relationship Id="rId6" Type="http://schemas.openxmlformats.org/officeDocument/2006/relationships/image" Target="../media/image21.png"/><Relationship Id="rId5" Type="http://schemas.openxmlformats.org/officeDocument/2006/relationships/image" Target="../media/image24.png"/><Relationship Id="rId4" Type="http://schemas.openxmlformats.org/officeDocument/2006/relationships/image" Target="../media/image23.png"/></Relationships>
</file>

<file path=ppt/slideLayouts/_rels/slideLayout281.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26.jpeg"/><Relationship Id="rId1" Type="http://schemas.openxmlformats.org/officeDocument/2006/relationships/slideMaster" Target="../slideMasters/slideMaster12.xml"/><Relationship Id="rId4" Type="http://schemas.openxmlformats.org/officeDocument/2006/relationships/image" Target="../media/image9.png"/></Relationships>
</file>

<file path=ppt/slideLayouts/_rels/slideLayout282.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27.jpeg"/><Relationship Id="rId1" Type="http://schemas.openxmlformats.org/officeDocument/2006/relationships/slideMaster" Target="../slideMasters/slideMaster12.xml"/><Relationship Id="rId4" Type="http://schemas.openxmlformats.org/officeDocument/2006/relationships/image" Target="../media/image9.png"/></Relationships>
</file>

<file path=ppt/slideLayouts/_rels/slideLayout283.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28.jpeg"/><Relationship Id="rId1" Type="http://schemas.openxmlformats.org/officeDocument/2006/relationships/slideMaster" Target="../slideMasters/slideMaster12.xml"/><Relationship Id="rId6" Type="http://schemas.openxmlformats.org/officeDocument/2006/relationships/image" Target="../media/image21.png"/><Relationship Id="rId5" Type="http://schemas.openxmlformats.org/officeDocument/2006/relationships/image" Target="../media/image24.png"/><Relationship Id="rId4" Type="http://schemas.openxmlformats.org/officeDocument/2006/relationships/image" Target="../media/image23.png"/></Relationships>
</file>

<file path=ppt/slideLayouts/_rels/slideLayout284.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29.jpeg"/><Relationship Id="rId1" Type="http://schemas.openxmlformats.org/officeDocument/2006/relationships/slideMaster" Target="../slideMasters/slideMaster12.xml"/><Relationship Id="rId4" Type="http://schemas.openxmlformats.org/officeDocument/2006/relationships/image" Target="../media/image21.png"/></Relationships>
</file>

<file path=ppt/slideLayouts/_rels/slideLayout285.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30.jpeg"/><Relationship Id="rId1" Type="http://schemas.openxmlformats.org/officeDocument/2006/relationships/slideMaster" Target="../slideMasters/slideMaster12.xml"/><Relationship Id="rId4" Type="http://schemas.openxmlformats.org/officeDocument/2006/relationships/image" Target="../media/image9.png"/></Relationships>
</file>

<file path=ppt/slideLayouts/_rels/slideLayout286.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31.jpeg"/><Relationship Id="rId1" Type="http://schemas.openxmlformats.org/officeDocument/2006/relationships/slideMaster" Target="../slideMasters/slideMaster12.xml"/><Relationship Id="rId4" Type="http://schemas.openxmlformats.org/officeDocument/2006/relationships/image" Target="../media/image21.png"/></Relationships>
</file>

<file path=ppt/slideLayouts/_rels/slideLayout287.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32.jpeg"/><Relationship Id="rId1" Type="http://schemas.openxmlformats.org/officeDocument/2006/relationships/slideMaster" Target="../slideMasters/slideMaster12.xml"/><Relationship Id="rId4" Type="http://schemas.openxmlformats.org/officeDocument/2006/relationships/image" Target="../media/image9.png"/></Relationships>
</file>

<file path=ppt/slideLayouts/_rels/slideLayout288.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33.jpeg"/><Relationship Id="rId1" Type="http://schemas.openxmlformats.org/officeDocument/2006/relationships/slideMaster" Target="../slideMasters/slideMaster12.xml"/><Relationship Id="rId4" Type="http://schemas.openxmlformats.org/officeDocument/2006/relationships/image" Target="../media/image9.png"/></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jpeg"/><Relationship Id="rId1" Type="http://schemas.openxmlformats.org/officeDocument/2006/relationships/slideMaster" Target="../slideMasters/slideMaster7.xml"/><Relationship Id="rId4" Type="http://schemas.openxmlformats.org/officeDocument/2006/relationships/image" Target="../media/image9.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20.jpeg"/><Relationship Id="rId1" Type="http://schemas.openxmlformats.org/officeDocument/2006/relationships/slideMaster" Target="../slideMasters/slideMaster7.xml"/><Relationship Id="rId4" Type="http://schemas.openxmlformats.org/officeDocument/2006/relationships/image" Target="../media/image21.png"/></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22.jpeg"/><Relationship Id="rId1" Type="http://schemas.openxmlformats.org/officeDocument/2006/relationships/slideMaster" Target="../slideMasters/slideMaster7.xml"/><Relationship Id="rId6" Type="http://schemas.openxmlformats.org/officeDocument/2006/relationships/image" Target="../media/image9.png"/><Relationship Id="rId5" Type="http://schemas.openxmlformats.org/officeDocument/2006/relationships/image" Target="../media/image24.png"/><Relationship Id="rId4" Type="http://schemas.openxmlformats.org/officeDocument/2006/relationships/image" Target="../media/image2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25.jpeg"/><Relationship Id="rId1" Type="http://schemas.openxmlformats.org/officeDocument/2006/relationships/slideMaster" Target="../slideMasters/slideMaster7.xml"/><Relationship Id="rId6" Type="http://schemas.openxmlformats.org/officeDocument/2006/relationships/image" Target="../media/image21.png"/><Relationship Id="rId5" Type="http://schemas.openxmlformats.org/officeDocument/2006/relationships/image" Target="../media/image24.png"/><Relationship Id="rId4" Type="http://schemas.openxmlformats.org/officeDocument/2006/relationships/image" Target="../media/image23.png"/></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26.jpeg"/><Relationship Id="rId1" Type="http://schemas.openxmlformats.org/officeDocument/2006/relationships/slideMaster" Target="../slideMasters/slideMaster7.xml"/><Relationship Id="rId4" Type="http://schemas.openxmlformats.org/officeDocument/2006/relationships/image" Target="../media/image9.png"/></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27.jpeg"/><Relationship Id="rId1" Type="http://schemas.openxmlformats.org/officeDocument/2006/relationships/slideMaster" Target="../slideMasters/slideMaster7.xml"/><Relationship Id="rId4" Type="http://schemas.openxmlformats.org/officeDocument/2006/relationships/image" Target="../media/image9.png"/></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28.jpeg"/><Relationship Id="rId1" Type="http://schemas.openxmlformats.org/officeDocument/2006/relationships/slideMaster" Target="../slideMasters/slideMaster7.xml"/><Relationship Id="rId6" Type="http://schemas.openxmlformats.org/officeDocument/2006/relationships/image" Target="../media/image21.png"/><Relationship Id="rId5" Type="http://schemas.openxmlformats.org/officeDocument/2006/relationships/image" Target="../media/image24.png"/><Relationship Id="rId4" Type="http://schemas.openxmlformats.org/officeDocument/2006/relationships/image" Target="../media/image23.png"/></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29.jpeg"/><Relationship Id="rId1" Type="http://schemas.openxmlformats.org/officeDocument/2006/relationships/slideMaster" Target="../slideMasters/slideMaster7.xml"/><Relationship Id="rId4" Type="http://schemas.openxmlformats.org/officeDocument/2006/relationships/image" Target="../media/image21.png"/></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30.jpeg"/><Relationship Id="rId1" Type="http://schemas.openxmlformats.org/officeDocument/2006/relationships/slideMaster" Target="../slideMasters/slideMaster7.xml"/><Relationship Id="rId4" Type="http://schemas.openxmlformats.org/officeDocument/2006/relationships/image" Target="../media/image9.png"/></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31.jpeg"/><Relationship Id="rId1" Type="http://schemas.openxmlformats.org/officeDocument/2006/relationships/slideMaster" Target="../slideMasters/slideMaster7.xml"/><Relationship Id="rId4" Type="http://schemas.openxmlformats.org/officeDocument/2006/relationships/image" Target="../media/image21.png"/></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32.jpeg"/><Relationship Id="rId1" Type="http://schemas.openxmlformats.org/officeDocument/2006/relationships/slideMaster" Target="../slideMasters/slideMaster7.xml"/><Relationship Id="rId4" Type="http://schemas.openxmlformats.org/officeDocument/2006/relationships/image" Target="../media/image9.png"/></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33.jpeg"/><Relationship Id="rId1" Type="http://schemas.openxmlformats.org/officeDocument/2006/relationships/slideMaster" Target="../slideMasters/slideMaster7.xml"/><Relationship Id="rId4" Type="http://schemas.openxmlformats.org/officeDocument/2006/relationships/image" Target="../media/image9.pn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Forsid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00817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tor titel_blå">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51E5C199-BB2E-44F0-AD6D-7D9220B576B0}"/>
              </a:ext>
            </a:extLst>
          </p:cNvPr>
          <p:cNvSpPr>
            <a:spLocks noGrp="1"/>
          </p:cNvSpPr>
          <p:nvPr>
            <p:ph type="pic" sz="quarter" idx="17" hasCustomPrompt="1"/>
          </p:nvPr>
        </p:nvSpPr>
        <p:spPr>
          <a:xfrm>
            <a:off x="0" y="0"/>
            <a:ext cx="12192000" cy="6858000"/>
          </a:xfrm>
        </p:spPr>
        <p:txBody>
          <a:bodyPr tIns="36000"/>
          <a:lstStyle>
            <a:lvl1pPr marL="0" indent="0" algn="ctr">
              <a:buNone/>
              <a:defRPr sz="1600"/>
            </a:lvl1pPr>
          </a:lstStyle>
          <a:p>
            <a:r>
              <a:rPr lang="da-DK" dirty="0"/>
              <a:t>Klik her og indsæt mørkt billede, via fanen Indsæt, Billeder</a:t>
            </a:r>
          </a:p>
        </p:txBody>
      </p:sp>
      <p:sp>
        <p:nvSpPr>
          <p:cNvPr id="2" name="Title 1"/>
          <p:cNvSpPr>
            <a:spLocks noGrp="1"/>
          </p:cNvSpPr>
          <p:nvPr>
            <p:ph type="ctrTitle" hasCustomPrompt="1"/>
          </p:nvPr>
        </p:nvSpPr>
        <p:spPr>
          <a:xfrm>
            <a:off x="710842" y="1021080"/>
            <a:ext cx="10752001" cy="3634676"/>
          </a:xfrm>
        </p:spPr>
        <p:txBody>
          <a:bodyPr anchor="b" anchorCtr="0">
            <a:normAutofit/>
          </a:bodyPr>
          <a:lstStyle>
            <a:lvl1pPr algn="l">
              <a:defRPr sz="13000">
                <a:solidFill>
                  <a:schemeClr val="bg1"/>
                </a:solidFill>
              </a:defRPr>
            </a:lvl1pPr>
          </a:lstStyle>
          <a:p>
            <a:r>
              <a:rPr lang="da-DK" dirty="0"/>
              <a:t>Indsæt titel</a:t>
            </a:r>
          </a:p>
        </p:txBody>
      </p:sp>
      <p:sp>
        <p:nvSpPr>
          <p:cNvPr id="14" name="Subtitle 2">
            <a:extLst>
              <a:ext uri="{FF2B5EF4-FFF2-40B4-BE49-F238E27FC236}">
                <a16:creationId xmlns:a16="http://schemas.microsoft.com/office/drawing/2014/main" id="{98A3A365-2E66-4DD0-BBA9-7884F7C6FE1A}"/>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bg1"/>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19" name="Text Placeholder 9">
            <a:extLst>
              <a:ext uri="{FF2B5EF4-FFF2-40B4-BE49-F238E27FC236}">
                <a16:creationId xmlns:a16="http://schemas.microsoft.com/office/drawing/2014/main" id="{750877AE-C14F-454F-BCD1-42B3CE1CDE88}"/>
              </a:ext>
            </a:extLst>
          </p:cNvPr>
          <p:cNvSpPr>
            <a:spLocks noGrp="1"/>
          </p:cNvSpPr>
          <p:nvPr>
            <p:ph type="body" sz="quarter" idx="19" hasCustomPrompt="1"/>
          </p:nvPr>
        </p:nvSpPr>
        <p:spPr>
          <a:xfrm>
            <a:off x="4423998" y="310326"/>
            <a:ext cx="4097592"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0" name="Text Placeholder 17">
            <a:extLst>
              <a:ext uri="{FF2B5EF4-FFF2-40B4-BE49-F238E27FC236}">
                <a16:creationId xmlns:a16="http://schemas.microsoft.com/office/drawing/2014/main" id="{879B6635-A90F-4078-BB65-2CE867AF7B27}"/>
              </a:ext>
            </a:extLst>
          </p:cNvPr>
          <p:cNvSpPr>
            <a:spLocks noGrp="1"/>
          </p:cNvSpPr>
          <p:nvPr>
            <p:ph type="body" sz="quarter" idx="20" hasCustomPrompt="1"/>
          </p:nvPr>
        </p:nvSpPr>
        <p:spPr>
          <a:xfrm>
            <a:off x="4423998" y="531101"/>
            <a:ext cx="4097592" cy="180000"/>
          </a:xfrm>
        </p:spPr>
        <p:txBody>
          <a:bodyPr anchor="t"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12" name="Date_GeneralDate">
            <a:extLst>
              <a:ext uri="{FF2B5EF4-FFF2-40B4-BE49-F238E27FC236}">
                <a16:creationId xmlns:a16="http://schemas.microsoft.com/office/drawing/2014/main" id="{ED397024-840C-483C-9221-D7196DFC9407}"/>
              </a:ext>
            </a:extLst>
          </p:cNvPr>
          <p:cNvSpPr>
            <a:spLocks noGrp="1"/>
          </p:cNvSpPr>
          <p:nvPr>
            <p:ph type="dt" sz="half" idx="10"/>
          </p:nvPr>
        </p:nvSpPr>
        <p:spPr>
          <a:xfrm>
            <a:off x="0" y="6912000"/>
            <a:ext cx="0" cy="0"/>
          </a:xfrm>
          <a:prstGeom prst="rect">
            <a:avLst/>
          </a:prstGeom>
        </p:spPr>
        <p:txBody>
          <a:bodyPr/>
          <a:lstStyle>
            <a:lvl1pPr>
              <a:defRPr>
                <a:noFill/>
              </a:defRPr>
            </a:lvl1pPr>
          </a:lstStyle>
          <a:p>
            <a:endParaRPr lang="da-DK" dirty="0"/>
          </a:p>
        </p:txBody>
      </p:sp>
      <p:sp>
        <p:nvSpPr>
          <p:cNvPr id="15" name="FLD_PresentationTitle">
            <a:extLst>
              <a:ext uri="{FF2B5EF4-FFF2-40B4-BE49-F238E27FC236}">
                <a16:creationId xmlns:a16="http://schemas.microsoft.com/office/drawing/2014/main" id="{E3294628-B382-4444-8C1E-34B1C37B8D45}"/>
              </a:ext>
            </a:extLst>
          </p:cNvPr>
          <p:cNvSpPr>
            <a:spLocks noGrp="1"/>
          </p:cNvSpPr>
          <p:nvPr>
            <p:ph type="ftr" sz="quarter" idx="11"/>
          </p:nvPr>
        </p:nvSpPr>
        <p:spPr>
          <a:xfrm>
            <a:off x="0" y="6912000"/>
            <a:ext cx="0" cy="0"/>
          </a:xfrm>
          <a:prstGeom prst="rect">
            <a:avLst/>
          </a:prstGeom>
        </p:spPr>
        <p:txBody>
          <a:bodyPr/>
          <a:lstStyle>
            <a:lvl1pPr>
              <a:defRPr>
                <a:noFill/>
              </a:defRPr>
            </a:lvl1pPr>
          </a:lstStyle>
          <a:p>
            <a:r>
              <a:rPr lang="da-DK" dirty="0"/>
              <a:t>Sidehoved</a:t>
            </a:r>
          </a:p>
        </p:txBody>
      </p:sp>
      <p:sp>
        <p:nvSpPr>
          <p:cNvPr id="16" name="Slide Number Placeholder 5">
            <a:extLst>
              <a:ext uri="{FF2B5EF4-FFF2-40B4-BE49-F238E27FC236}">
                <a16:creationId xmlns:a16="http://schemas.microsoft.com/office/drawing/2014/main" id="{08A2E041-3E38-4FB1-98E1-405CB20FA201}"/>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a:t>
            </a:fld>
            <a:endParaRPr lang="da-DK" dirty="0"/>
          </a:p>
        </p:txBody>
      </p:sp>
      <p:sp>
        <p:nvSpPr>
          <p:cNvPr id="3" name="Text Placeholder 22">
            <a:extLst>
              <a:ext uri="{FF2B5EF4-FFF2-40B4-BE49-F238E27FC236}">
                <a16:creationId xmlns:a16="http://schemas.microsoft.com/office/drawing/2014/main" id="{5D328411-9420-C2DE-E10E-328C834DA6E9}"/>
              </a:ext>
            </a:extLst>
          </p:cNvPr>
          <p:cNvSpPr>
            <a:spLocks noGrp="1"/>
          </p:cNvSpPr>
          <p:nvPr>
            <p:ph type="body" sz="quarter" idx="22" hasCustomPrompt="1"/>
          </p:nvPr>
        </p:nvSpPr>
        <p:spPr>
          <a:xfrm>
            <a:off x="10751713" y="5061592"/>
            <a:ext cx="1025918" cy="1069117"/>
          </a:xfrm>
          <a:custGeom>
            <a:avLst/>
            <a:gdLst>
              <a:gd name="connsiteX0" fmla="*/ 445718 w 1025918"/>
              <a:gd name="connsiteY0" fmla="*/ 980173 h 1069117"/>
              <a:gd name="connsiteX1" fmla="*/ 464702 w 1025918"/>
              <a:gd name="connsiteY1" fmla="*/ 980540 h 1069117"/>
              <a:gd name="connsiteX2" fmla="*/ 509639 w 1025918"/>
              <a:gd name="connsiteY2" fmla="*/ 1035095 h 1069117"/>
              <a:gd name="connsiteX3" fmla="*/ 509414 w 1025918"/>
              <a:gd name="connsiteY3" fmla="*/ 981188 h 1069117"/>
              <a:gd name="connsiteX4" fmla="*/ 530119 w 1025918"/>
              <a:gd name="connsiteY4" fmla="*/ 981527 h 1069117"/>
              <a:gd name="connsiteX5" fmla="*/ 530147 w 1025918"/>
              <a:gd name="connsiteY5" fmla="*/ 1069117 h 1069117"/>
              <a:gd name="connsiteX6" fmla="*/ 509544 w 1025918"/>
              <a:gd name="connsiteY6" fmla="*/ 1069117 h 1069117"/>
              <a:gd name="connsiteX7" fmla="*/ 509527 w 1025918"/>
              <a:gd name="connsiteY7" fmla="*/ 1067846 h 1069117"/>
              <a:gd name="connsiteX8" fmla="*/ 504449 w 1025918"/>
              <a:gd name="connsiteY8" fmla="*/ 1056901 h 1069117"/>
              <a:gd name="connsiteX9" fmla="*/ 465126 w 1025918"/>
              <a:gd name="connsiteY9" fmla="*/ 1008833 h 1069117"/>
              <a:gd name="connsiteX10" fmla="*/ 463748 w 1025918"/>
              <a:gd name="connsiteY10" fmla="*/ 1069117 h 1069117"/>
              <a:gd name="connsiteX11" fmla="*/ 451642 w 1025918"/>
              <a:gd name="connsiteY11" fmla="*/ 1069117 h 1069117"/>
              <a:gd name="connsiteX12" fmla="*/ 442812 w 1025918"/>
              <a:gd name="connsiteY12" fmla="*/ 1068974 h 1069117"/>
              <a:gd name="connsiteX13" fmla="*/ 660021 w 1025918"/>
              <a:gd name="connsiteY13" fmla="*/ 951513 h 1069117"/>
              <a:gd name="connsiteX14" fmla="*/ 686537 w 1025918"/>
              <a:gd name="connsiteY14" fmla="*/ 1036280 h 1069117"/>
              <a:gd name="connsiteX15" fmla="*/ 665973 w 1025918"/>
              <a:gd name="connsiteY15" fmla="*/ 1042345 h 1069117"/>
              <a:gd name="connsiteX16" fmla="*/ 655112 w 1025918"/>
              <a:gd name="connsiteY16" fmla="*/ 1007028 h 1069117"/>
              <a:gd name="connsiteX17" fmla="*/ 616043 w 1025918"/>
              <a:gd name="connsiteY17" fmla="*/ 1018509 h 1069117"/>
              <a:gd name="connsiteX18" fmla="*/ 626086 w 1025918"/>
              <a:gd name="connsiteY18" fmla="*/ 1054052 h 1069117"/>
              <a:gd name="connsiteX19" fmla="*/ 605408 w 1025918"/>
              <a:gd name="connsiteY19" fmla="*/ 1060145 h 1069117"/>
              <a:gd name="connsiteX20" fmla="*/ 581713 w 1025918"/>
              <a:gd name="connsiteY20" fmla="*/ 974559 h 1069117"/>
              <a:gd name="connsiteX21" fmla="*/ 601939 w 1025918"/>
              <a:gd name="connsiteY21" fmla="*/ 968607 h 1069117"/>
              <a:gd name="connsiteX22" fmla="*/ 611304 w 1025918"/>
              <a:gd name="connsiteY22" fmla="*/ 1001668 h 1069117"/>
              <a:gd name="connsiteX23" fmla="*/ 650006 w 1025918"/>
              <a:gd name="connsiteY23" fmla="*/ 990300 h 1069117"/>
              <a:gd name="connsiteX24" fmla="*/ 639908 w 1025918"/>
              <a:gd name="connsiteY24" fmla="*/ 957437 h 1069117"/>
              <a:gd name="connsiteX25" fmla="*/ 330880 w 1025918"/>
              <a:gd name="connsiteY25" fmla="*/ 950864 h 1069117"/>
              <a:gd name="connsiteX26" fmla="*/ 394886 w 1025918"/>
              <a:gd name="connsiteY26" fmla="*/ 971005 h 1069117"/>
              <a:gd name="connsiteX27" fmla="*/ 389610 w 1025918"/>
              <a:gd name="connsiteY27" fmla="*/ 987818 h 1069117"/>
              <a:gd name="connsiteX28" fmla="*/ 345802 w 1025918"/>
              <a:gd name="connsiteY28" fmla="*/ 974023 h 1069117"/>
              <a:gd name="connsiteX29" fmla="*/ 340640 w 1025918"/>
              <a:gd name="connsiteY29" fmla="*/ 990469 h 1069117"/>
              <a:gd name="connsiteX30" fmla="*/ 377171 w 1025918"/>
              <a:gd name="connsiteY30" fmla="*/ 1001978 h 1069117"/>
              <a:gd name="connsiteX31" fmla="*/ 371895 w 1025918"/>
              <a:gd name="connsiteY31" fmla="*/ 1018791 h 1069117"/>
              <a:gd name="connsiteX32" fmla="*/ 335337 w 1025918"/>
              <a:gd name="connsiteY32" fmla="*/ 1007310 h 1069117"/>
              <a:gd name="connsiteX33" fmla="*/ 329752 w 1025918"/>
              <a:gd name="connsiteY33" fmla="*/ 1025081 h 1069117"/>
              <a:gd name="connsiteX34" fmla="*/ 373560 w 1025918"/>
              <a:gd name="connsiteY34" fmla="*/ 1038875 h 1069117"/>
              <a:gd name="connsiteX35" fmla="*/ 368257 w 1025918"/>
              <a:gd name="connsiteY35" fmla="*/ 1055716 h 1069117"/>
              <a:gd name="connsiteX36" fmla="*/ 304251 w 1025918"/>
              <a:gd name="connsiteY36" fmla="*/ 1035575 h 1069117"/>
              <a:gd name="connsiteX37" fmla="*/ 215252 w 1025918"/>
              <a:gd name="connsiteY37" fmla="*/ 947959 h 1069117"/>
              <a:gd name="connsiteX38" fmla="*/ 203235 w 1025918"/>
              <a:gd name="connsiteY38" fmla="*/ 965561 h 1069117"/>
              <a:gd name="connsiteX39" fmla="*/ 219145 w 1025918"/>
              <a:gd name="connsiteY39" fmla="*/ 976421 h 1069117"/>
              <a:gd name="connsiteX40" fmla="*/ 236719 w 1025918"/>
              <a:gd name="connsiteY40" fmla="*/ 975208 h 1069117"/>
              <a:gd name="connsiteX41" fmla="*/ 231162 w 1025918"/>
              <a:gd name="connsiteY41" fmla="*/ 958819 h 1069117"/>
              <a:gd name="connsiteX42" fmla="*/ 743180 w 1025918"/>
              <a:gd name="connsiteY42" fmla="*/ 930779 h 1069117"/>
              <a:gd name="connsiteX43" fmla="*/ 748455 w 1025918"/>
              <a:gd name="connsiteY43" fmla="*/ 966125 h 1069117"/>
              <a:gd name="connsiteX44" fmla="*/ 772884 w 1025918"/>
              <a:gd name="connsiteY44" fmla="*/ 950892 h 1069117"/>
              <a:gd name="connsiteX45" fmla="*/ 235252 w 1025918"/>
              <a:gd name="connsiteY45" fmla="*/ 918593 h 1069117"/>
              <a:gd name="connsiteX46" fmla="*/ 224025 w 1025918"/>
              <a:gd name="connsiteY46" fmla="*/ 935067 h 1069117"/>
              <a:gd name="connsiteX47" fmla="*/ 235449 w 1025918"/>
              <a:gd name="connsiteY47" fmla="*/ 942853 h 1069117"/>
              <a:gd name="connsiteX48" fmla="*/ 252318 w 1025918"/>
              <a:gd name="connsiteY48" fmla="*/ 941753 h 1069117"/>
              <a:gd name="connsiteX49" fmla="*/ 246676 w 1025918"/>
              <a:gd name="connsiteY49" fmla="*/ 926379 h 1069117"/>
              <a:gd name="connsiteX50" fmla="*/ 741911 w 1025918"/>
              <a:gd name="connsiteY50" fmla="*/ 907225 h 1069117"/>
              <a:gd name="connsiteX51" fmla="*/ 823181 w 1025918"/>
              <a:gd name="connsiteY51" fmla="*/ 959467 h 1069117"/>
              <a:gd name="connsiteX52" fmla="*/ 805240 w 1025918"/>
              <a:gd name="connsiteY52" fmla="*/ 972782 h 1069117"/>
              <a:gd name="connsiteX53" fmla="*/ 788907 w 1025918"/>
              <a:gd name="connsiteY53" fmla="*/ 961725 h 1069117"/>
              <a:gd name="connsiteX54" fmla="*/ 751305 w 1025918"/>
              <a:gd name="connsiteY54" fmla="*/ 985166 h 1069117"/>
              <a:gd name="connsiteX55" fmla="*/ 754238 w 1025918"/>
              <a:gd name="connsiteY55" fmla="*/ 1004884 h 1069117"/>
              <a:gd name="connsiteX56" fmla="*/ 735113 w 1025918"/>
              <a:gd name="connsiteY56" fmla="*/ 1014898 h 1069117"/>
              <a:gd name="connsiteX57" fmla="*/ 723011 w 1025918"/>
              <a:gd name="connsiteY57" fmla="*/ 919129 h 1069117"/>
              <a:gd name="connsiteX58" fmla="*/ 226761 w 1025918"/>
              <a:gd name="connsiteY58" fmla="*/ 893459 h 1069117"/>
              <a:gd name="connsiteX59" fmla="*/ 255788 w 1025918"/>
              <a:gd name="connsiteY59" fmla="*/ 913261 h 1069117"/>
              <a:gd name="connsiteX60" fmla="*/ 271359 w 1025918"/>
              <a:gd name="connsiteY60" fmla="*/ 951202 h 1069117"/>
              <a:gd name="connsiteX61" fmla="*/ 250992 w 1025918"/>
              <a:gd name="connsiteY61" fmla="*/ 959891 h 1069117"/>
              <a:gd name="connsiteX62" fmla="*/ 253672 w 1025918"/>
              <a:gd name="connsiteY62" fmla="*/ 987676 h 1069117"/>
              <a:gd name="connsiteX63" fmla="*/ 210231 w 1025918"/>
              <a:gd name="connsiteY63" fmla="*/ 989679 h 1069117"/>
              <a:gd name="connsiteX64" fmla="*/ 176690 w 1025918"/>
              <a:gd name="connsiteY64" fmla="*/ 966802 h 1069117"/>
              <a:gd name="connsiteX65" fmla="*/ 154377 w 1025918"/>
              <a:gd name="connsiteY65" fmla="*/ 860426 h 1069117"/>
              <a:gd name="connsiteX66" fmla="*/ 98467 w 1025918"/>
              <a:gd name="connsiteY66" fmla="*/ 866181 h 1069117"/>
              <a:gd name="connsiteX67" fmla="*/ 100639 w 1025918"/>
              <a:gd name="connsiteY67" fmla="*/ 871343 h 1069117"/>
              <a:gd name="connsiteX68" fmla="*/ 139398 w 1025918"/>
              <a:gd name="connsiteY68" fmla="*/ 882627 h 1069117"/>
              <a:gd name="connsiteX69" fmla="*/ 154377 w 1025918"/>
              <a:gd name="connsiteY69" fmla="*/ 860426 h 1069117"/>
              <a:gd name="connsiteX70" fmla="*/ 134190 w 1025918"/>
              <a:gd name="connsiteY70" fmla="*/ 830197 h 1069117"/>
              <a:gd name="connsiteX71" fmla="*/ 112233 w 1025918"/>
              <a:gd name="connsiteY71" fmla="*/ 832556 h 1069117"/>
              <a:gd name="connsiteX72" fmla="*/ 97311 w 1025918"/>
              <a:gd name="connsiteY72" fmla="*/ 854390 h 1069117"/>
              <a:gd name="connsiteX73" fmla="*/ 153023 w 1025918"/>
              <a:gd name="connsiteY73" fmla="*/ 848607 h 1069117"/>
              <a:gd name="connsiteX74" fmla="*/ 151048 w 1025918"/>
              <a:gd name="connsiteY74" fmla="*/ 843980 h 1069117"/>
              <a:gd name="connsiteX75" fmla="*/ 134190 w 1025918"/>
              <a:gd name="connsiteY75" fmla="*/ 830197 h 1069117"/>
              <a:gd name="connsiteX76" fmla="*/ 495084 w 1025918"/>
              <a:gd name="connsiteY76" fmla="*/ 812076 h 1069117"/>
              <a:gd name="connsiteX77" fmla="*/ 584844 w 1025918"/>
              <a:gd name="connsiteY77" fmla="*/ 836562 h 1069117"/>
              <a:gd name="connsiteX78" fmla="*/ 495084 w 1025918"/>
              <a:gd name="connsiteY78" fmla="*/ 849425 h 1069117"/>
              <a:gd name="connsiteX79" fmla="*/ 405323 w 1025918"/>
              <a:gd name="connsiteY79" fmla="*/ 836562 h 1069117"/>
              <a:gd name="connsiteX80" fmla="*/ 495084 w 1025918"/>
              <a:gd name="connsiteY80" fmla="*/ 812076 h 1069117"/>
              <a:gd name="connsiteX81" fmla="*/ 121238 w 1025918"/>
              <a:gd name="connsiteY81" fmla="*/ 808619 h 1069117"/>
              <a:gd name="connsiteX82" fmla="*/ 168086 w 1025918"/>
              <a:gd name="connsiteY82" fmla="*/ 834756 h 1069117"/>
              <a:gd name="connsiteX83" fmla="*/ 172769 w 1025918"/>
              <a:gd name="connsiteY83" fmla="*/ 846576 h 1069117"/>
              <a:gd name="connsiteX84" fmla="*/ 185209 w 1025918"/>
              <a:gd name="connsiteY84" fmla="*/ 845278 h 1069117"/>
              <a:gd name="connsiteX85" fmla="*/ 186479 w 1025918"/>
              <a:gd name="connsiteY85" fmla="*/ 857126 h 1069117"/>
              <a:gd name="connsiteX86" fmla="*/ 174377 w 1025918"/>
              <a:gd name="connsiteY86" fmla="*/ 858395 h 1069117"/>
              <a:gd name="connsiteX87" fmla="*/ 149299 w 1025918"/>
              <a:gd name="connsiteY87" fmla="*/ 900962 h 1069117"/>
              <a:gd name="connsiteX88" fmla="*/ 83573 w 1025918"/>
              <a:gd name="connsiteY88" fmla="*/ 880596 h 1069117"/>
              <a:gd name="connsiteX89" fmla="*/ 78777 w 1025918"/>
              <a:gd name="connsiteY89" fmla="*/ 868240 h 1069117"/>
              <a:gd name="connsiteX90" fmla="*/ 66168 w 1025918"/>
              <a:gd name="connsiteY90" fmla="*/ 869538 h 1069117"/>
              <a:gd name="connsiteX91" fmla="*/ 64532 w 1025918"/>
              <a:gd name="connsiteY91" fmla="*/ 857831 h 1069117"/>
              <a:gd name="connsiteX92" fmla="*/ 77282 w 1025918"/>
              <a:gd name="connsiteY92" fmla="*/ 856505 h 1069117"/>
              <a:gd name="connsiteX93" fmla="*/ 102360 w 1025918"/>
              <a:gd name="connsiteY93" fmla="*/ 814418 h 1069117"/>
              <a:gd name="connsiteX94" fmla="*/ 121238 w 1025918"/>
              <a:gd name="connsiteY94" fmla="*/ 808619 h 1069117"/>
              <a:gd name="connsiteX95" fmla="*/ 852320 w 1025918"/>
              <a:gd name="connsiteY95" fmla="*/ 803360 h 1069117"/>
              <a:gd name="connsiteX96" fmla="*/ 893167 w 1025918"/>
              <a:gd name="connsiteY96" fmla="*/ 894615 h 1069117"/>
              <a:gd name="connsiteX97" fmla="*/ 877850 w 1025918"/>
              <a:gd name="connsiteY97" fmla="*/ 910864 h 1069117"/>
              <a:gd name="connsiteX98" fmla="*/ 784422 w 1025918"/>
              <a:gd name="connsiteY98" fmla="*/ 875405 h 1069117"/>
              <a:gd name="connsiteX99" fmla="*/ 801488 w 1025918"/>
              <a:gd name="connsiteY99" fmla="*/ 860116 h 1069117"/>
              <a:gd name="connsiteX100" fmla="*/ 867440 w 1025918"/>
              <a:gd name="connsiteY100" fmla="*/ 885702 h 1069117"/>
              <a:gd name="connsiteX101" fmla="*/ 838301 w 1025918"/>
              <a:gd name="connsiteY101" fmla="*/ 821075 h 1069117"/>
              <a:gd name="connsiteX102" fmla="*/ 495055 w 1025918"/>
              <a:gd name="connsiteY102" fmla="*/ 739185 h 1069117"/>
              <a:gd name="connsiteX103" fmla="*/ 559851 w 1025918"/>
              <a:gd name="connsiteY103" fmla="*/ 758395 h 1069117"/>
              <a:gd name="connsiteX104" fmla="*/ 611502 w 1025918"/>
              <a:gd name="connsiteY104" fmla="*/ 771597 h 1069117"/>
              <a:gd name="connsiteX105" fmla="*/ 663293 w 1025918"/>
              <a:gd name="connsiteY105" fmla="*/ 759128 h 1069117"/>
              <a:gd name="connsiteX106" fmla="*/ 733025 w 1025918"/>
              <a:gd name="connsiteY106" fmla="*/ 740624 h 1069117"/>
              <a:gd name="connsiteX107" fmla="*/ 610599 w 1025918"/>
              <a:gd name="connsiteY107" fmla="*/ 805955 h 1069117"/>
              <a:gd name="connsiteX108" fmla="*/ 546367 w 1025918"/>
              <a:gd name="connsiteY108" fmla="*/ 791117 h 1069117"/>
              <a:gd name="connsiteX109" fmla="*/ 495055 w 1025918"/>
              <a:gd name="connsiteY109" fmla="*/ 774530 h 1069117"/>
              <a:gd name="connsiteX110" fmla="*/ 443743 w 1025918"/>
              <a:gd name="connsiteY110" fmla="*/ 791117 h 1069117"/>
              <a:gd name="connsiteX111" fmla="*/ 379512 w 1025918"/>
              <a:gd name="connsiteY111" fmla="*/ 805955 h 1069117"/>
              <a:gd name="connsiteX112" fmla="*/ 257085 w 1025918"/>
              <a:gd name="connsiteY112" fmla="*/ 740624 h 1069117"/>
              <a:gd name="connsiteX113" fmla="*/ 326818 w 1025918"/>
              <a:gd name="connsiteY113" fmla="*/ 759128 h 1069117"/>
              <a:gd name="connsiteX114" fmla="*/ 378609 w 1025918"/>
              <a:gd name="connsiteY114" fmla="*/ 771597 h 1069117"/>
              <a:gd name="connsiteX115" fmla="*/ 430259 w 1025918"/>
              <a:gd name="connsiteY115" fmla="*/ 758395 h 1069117"/>
              <a:gd name="connsiteX116" fmla="*/ 495055 w 1025918"/>
              <a:gd name="connsiteY116" fmla="*/ 739185 h 1069117"/>
              <a:gd name="connsiteX117" fmla="*/ 911192 w 1025918"/>
              <a:gd name="connsiteY117" fmla="*/ 698028 h 1069117"/>
              <a:gd name="connsiteX118" fmla="*/ 991136 w 1025918"/>
              <a:gd name="connsiteY118" fmla="*/ 736674 h 1069117"/>
              <a:gd name="connsiteX119" fmla="*/ 981884 w 1025918"/>
              <a:gd name="connsiteY119" fmla="*/ 755066 h 1069117"/>
              <a:gd name="connsiteX120" fmla="*/ 979937 w 1025918"/>
              <a:gd name="connsiteY120" fmla="*/ 754136 h 1069117"/>
              <a:gd name="connsiteX121" fmla="*/ 967892 w 1025918"/>
              <a:gd name="connsiteY121" fmla="*/ 753938 h 1069117"/>
              <a:gd name="connsiteX122" fmla="*/ 907497 w 1025918"/>
              <a:gd name="connsiteY122" fmla="*/ 768381 h 1069117"/>
              <a:gd name="connsiteX123" fmla="*/ 961348 w 1025918"/>
              <a:gd name="connsiteY123" fmla="*/ 795969 h 1069117"/>
              <a:gd name="connsiteX124" fmla="*/ 951926 w 1025918"/>
              <a:gd name="connsiteY124" fmla="*/ 814672 h 1069117"/>
              <a:gd name="connsiteX125" fmla="*/ 873167 w 1025918"/>
              <a:gd name="connsiteY125" fmla="*/ 773402 h 1069117"/>
              <a:gd name="connsiteX126" fmla="*/ 881771 w 1025918"/>
              <a:gd name="connsiteY126" fmla="*/ 756449 h 1069117"/>
              <a:gd name="connsiteX127" fmla="*/ 950459 w 1025918"/>
              <a:gd name="connsiteY127" fmla="*/ 739777 h 1069117"/>
              <a:gd name="connsiteX128" fmla="*/ 901855 w 1025918"/>
              <a:gd name="connsiteY128" fmla="*/ 716505 h 1069117"/>
              <a:gd name="connsiteX129" fmla="*/ 79059 w 1025918"/>
              <a:gd name="connsiteY129" fmla="*/ 698028 h 1069117"/>
              <a:gd name="connsiteX130" fmla="*/ 88256 w 1025918"/>
              <a:gd name="connsiteY130" fmla="*/ 717097 h 1069117"/>
              <a:gd name="connsiteX131" fmla="*/ 57395 w 1025918"/>
              <a:gd name="connsiteY131" fmla="*/ 731963 h 1069117"/>
              <a:gd name="connsiteX132" fmla="*/ 102529 w 1025918"/>
              <a:gd name="connsiteY132" fmla="*/ 746688 h 1069117"/>
              <a:gd name="connsiteX133" fmla="*/ 112289 w 1025918"/>
              <a:gd name="connsiteY133" fmla="*/ 766914 h 1069117"/>
              <a:gd name="connsiteX134" fmla="*/ 59285 w 1025918"/>
              <a:gd name="connsiteY134" fmla="*/ 751907 h 1069117"/>
              <a:gd name="connsiteX135" fmla="*/ 34179 w 1025918"/>
              <a:gd name="connsiteY135" fmla="*/ 809368 h 1069117"/>
              <a:gd name="connsiteX136" fmla="*/ 22726 w 1025918"/>
              <a:gd name="connsiteY136" fmla="*/ 785617 h 1069117"/>
              <a:gd name="connsiteX137" fmla="*/ 43601 w 1025918"/>
              <a:gd name="connsiteY137" fmla="*/ 738649 h 1069117"/>
              <a:gd name="connsiteX138" fmla="*/ 8283 w 1025918"/>
              <a:gd name="connsiteY138" fmla="*/ 755687 h 1069117"/>
              <a:gd name="connsiteX139" fmla="*/ 0 w 1025918"/>
              <a:gd name="connsiteY139" fmla="*/ 738563 h 1069117"/>
              <a:gd name="connsiteX140" fmla="*/ 0 w 1025918"/>
              <a:gd name="connsiteY140" fmla="*/ 736164 h 1069117"/>
              <a:gd name="connsiteX141" fmla="*/ 258750 w 1025918"/>
              <a:gd name="connsiteY141" fmla="*/ 664995 h 1069117"/>
              <a:gd name="connsiteX142" fmla="*/ 326000 w 1025918"/>
              <a:gd name="connsiteY142" fmla="*/ 686801 h 1069117"/>
              <a:gd name="connsiteX143" fmla="*/ 377142 w 1025918"/>
              <a:gd name="connsiteY143" fmla="*/ 701977 h 1069117"/>
              <a:gd name="connsiteX144" fmla="*/ 428313 w 1025918"/>
              <a:gd name="connsiteY144" fmla="*/ 686801 h 1069117"/>
              <a:gd name="connsiteX145" fmla="*/ 495084 w 1025918"/>
              <a:gd name="connsiteY145" fmla="*/ 668268 h 1069117"/>
              <a:gd name="connsiteX146" fmla="*/ 561854 w 1025918"/>
              <a:gd name="connsiteY146" fmla="*/ 686801 h 1069117"/>
              <a:gd name="connsiteX147" fmla="*/ 613025 w 1025918"/>
              <a:gd name="connsiteY147" fmla="*/ 701977 h 1069117"/>
              <a:gd name="connsiteX148" fmla="*/ 664167 w 1025918"/>
              <a:gd name="connsiteY148" fmla="*/ 686801 h 1069117"/>
              <a:gd name="connsiteX149" fmla="*/ 731417 w 1025918"/>
              <a:gd name="connsiteY149" fmla="*/ 664995 h 1069117"/>
              <a:gd name="connsiteX150" fmla="*/ 778413 w 1025918"/>
              <a:gd name="connsiteY150" fmla="*/ 671737 h 1069117"/>
              <a:gd name="connsiteX151" fmla="*/ 760049 w 1025918"/>
              <a:gd name="connsiteY151" fmla="*/ 703698 h 1069117"/>
              <a:gd name="connsiteX152" fmla="*/ 731445 w 1025918"/>
              <a:gd name="connsiteY152" fmla="*/ 700934 h 1069117"/>
              <a:gd name="connsiteX153" fmla="*/ 678610 w 1025918"/>
              <a:gd name="connsiteY153" fmla="*/ 716082 h 1069117"/>
              <a:gd name="connsiteX154" fmla="*/ 616043 w 1025918"/>
              <a:gd name="connsiteY154" fmla="*/ 736759 h 1069117"/>
              <a:gd name="connsiteX155" fmla="*/ 548060 w 1025918"/>
              <a:gd name="connsiteY155" fmla="*/ 717097 h 1069117"/>
              <a:gd name="connsiteX156" fmla="*/ 495084 w 1025918"/>
              <a:gd name="connsiteY156" fmla="*/ 702739 h 1069117"/>
              <a:gd name="connsiteX157" fmla="*/ 442107 w 1025918"/>
              <a:gd name="connsiteY157" fmla="*/ 717097 h 1069117"/>
              <a:gd name="connsiteX158" fmla="*/ 374124 w 1025918"/>
              <a:gd name="connsiteY158" fmla="*/ 736759 h 1069117"/>
              <a:gd name="connsiteX159" fmla="*/ 311557 w 1025918"/>
              <a:gd name="connsiteY159" fmla="*/ 716082 h 1069117"/>
              <a:gd name="connsiteX160" fmla="*/ 258721 w 1025918"/>
              <a:gd name="connsiteY160" fmla="*/ 700934 h 1069117"/>
              <a:gd name="connsiteX161" fmla="*/ 230118 w 1025918"/>
              <a:gd name="connsiteY161" fmla="*/ 703698 h 1069117"/>
              <a:gd name="connsiteX162" fmla="*/ 211754 w 1025918"/>
              <a:gd name="connsiteY162" fmla="*/ 671737 h 1069117"/>
              <a:gd name="connsiteX163" fmla="*/ 258750 w 1025918"/>
              <a:gd name="connsiteY163" fmla="*/ 664995 h 1069117"/>
              <a:gd name="connsiteX164" fmla="*/ 949867 w 1025918"/>
              <a:gd name="connsiteY164" fmla="*/ 589283 h 1069117"/>
              <a:gd name="connsiteX165" fmla="*/ 959317 w 1025918"/>
              <a:gd name="connsiteY165" fmla="*/ 606265 h 1069117"/>
              <a:gd name="connsiteX166" fmla="*/ 946482 w 1025918"/>
              <a:gd name="connsiteY166" fmla="*/ 624685 h 1069117"/>
              <a:gd name="connsiteX167" fmla="*/ 951841 w 1025918"/>
              <a:gd name="connsiteY167" fmla="*/ 639467 h 1069117"/>
              <a:gd name="connsiteX168" fmla="*/ 966228 w 1025918"/>
              <a:gd name="connsiteY168" fmla="*/ 624826 h 1069117"/>
              <a:gd name="connsiteX169" fmla="*/ 1001404 w 1025918"/>
              <a:gd name="connsiteY169" fmla="*/ 597548 h 1069117"/>
              <a:gd name="connsiteX170" fmla="*/ 1023435 w 1025918"/>
              <a:gd name="connsiteY170" fmla="*/ 638508 h 1069117"/>
              <a:gd name="connsiteX171" fmla="*/ 998753 w 1025918"/>
              <a:gd name="connsiteY171" fmla="*/ 673317 h 1069117"/>
              <a:gd name="connsiteX172" fmla="*/ 988879 w 1025918"/>
              <a:gd name="connsiteY172" fmla="*/ 655856 h 1069117"/>
              <a:gd name="connsiteX173" fmla="*/ 1006059 w 1025918"/>
              <a:gd name="connsiteY173" fmla="*/ 634417 h 1069117"/>
              <a:gd name="connsiteX174" fmla="*/ 999091 w 1025918"/>
              <a:gd name="connsiteY174" fmla="*/ 618028 h 1069117"/>
              <a:gd name="connsiteX175" fmla="*/ 983548 w 1025918"/>
              <a:gd name="connsiteY175" fmla="*/ 633543 h 1069117"/>
              <a:gd name="connsiteX176" fmla="*/ 949387 w 1025918"/>
              <a:gd name="connsiteY176" fmla="*/ 659805 h 1069117"/>
              <a:gd name="connsiteX177" fmla="*/ 929302 w 1025918"/>
              <a:gd name="connsiteY177" fmla="*/ 620651 h 1069117"/>
              <a:gd name="connsiteX178" fmla="*/ 949867 w 1025918"/>
              <a:gd name="connsiteY178" fmla="*/ 589283 h 1069117"/>
              <a:gd name="connsiteX179" fmla="*/ 424195 w 1025918"/>
              <a:gd name="connsiteY179" fmla="*/ 455094 h 1069117"/>
              <a:gd name="connsiteX180" fmla="*/ 565972 w 1025918"/>
              <a:gd name="connsiteY180" fmla="*/ 455094 h 1069117"/>
              <a:gd name="connsiteX181" fmla="*/ 565916 w 1025918"/>
              <a:gd name="connsiteY181" fmla="*/ 476504 h 1069117"/>
              <a:gd name="connsiteX182" fmla="*/ 557087 w 1025918"/>
              <a:gd name="connsiteY182" fmla="*/ 490242 h 1069117"/>
              <a:gd name="connsiteX183" fmla="*/ 569442 w 1025918"/>
              <a:gd name="connsiteY183" fmla="*/ 643867 h 1069117"/>
              <a:gd name="connsiteX184" fmla="*/ 520077 w 1025918"/>
              <a:gd name="connsiteY184" fmla="*/ 643867 h 1069117"/>
              <a:gd name="connsiteX185" fmla="*/ 516353 w 1025918"/>
              <a:gd name="connsiteY185" fmla="*/ 590552 h 1069117"/>
              <a:gd name="connsiteX186" fmla="*/ 495055 w 1025918"/>
              <a:gd name="connsiteY186" fmla="*/ 569226 h 1069117"/>
              <a:gd name="connsiteX187" fmla="*/ 473758 w 1025918"/>
              <a:gd name="connsiteY187" fmla="*/ 590552 h 1069117"/>
              <a:gd name="connsiteX188" fmla="*/ 470034 w 1025918"/>
              <a:gd name="connsiteY188" fmla="*/ 643867 h 1069117"/>
              <a:gd name="connsiteX189" fmla="*/ 420669 w 1025918"/>
              <a:gd name="connsiteY189" fmla="*/ 643867 h 1069117"/>
              <a:gd name="connsiteX190" fmla="*/ 433024 w 1025918"/>
              <a:gd name="connsiteY190" fmla="*/ 490242 h 1069117"/>
              <a:gd name="connsiteX191" fmla="*/ 424195 w 1025918"/>
              <a:gd name="connsiteY191" fmla="*/ 476504 h 1069117"/>
              <a:gd name="connsiteX192" fmla="*/ 624534 w 1025918"/>
              <a:gd name="connsiteY192" fmla="*/ 425136 h 1069117"/>
              <a:gd name="connsiteX193" fmla="*/ 639992 w 1025918"/>
              <a:gd name="connsiteY193" fmla="*/ 425136 h 1069117"/>
              <a:gd name="connsiteX194" fmla="*/ 641995 w 1025918"/>
              <a:gd name="connsiteY194" fmla="*/ 441186 h 1069117"/>
              <a:gd name="connsiteX195" fmla="*/ 656946 w 1025918"/>
              <a:gd name="connsiteY195" fmla="*/ 441186 h 1069117"/>
              <a:gd name="connsiteX196" fmla="*/ 659146 w 1025918"/>
              <a:gd name="connsiteY196" fmla="*/ 425136 h 1069117"/>
              <a:gd name="connsiteX197" fmla="*/ 667694 w 1025918"/>
              <a:gd name="connsiteY197" fmla="*/ 425136 h 1069117"/>
              <a:gd name="connsiteX198" fmla="*/ 676213 w 1025918"/>
              <a:gd name="connsiteY198" fmla="*/ 425136 h 1069117"/>
              <a:gd name="connsiteX199" fmla="*/ 678413 w 1025918"/>
              <a:gd name="connsiteY199" fmla="*/ 441186 h 1069117"/>
              <a:gd name="connsiteX200" fmla="*/ 693363 w 1025918"/>
              <a:gd name="connsiteY200" fmla="*/ 441186 h 1069117"/>
              <a:gd name="connsiteX201" fmla="*/ 695366 w 1025918"/>
              <a:gd name="connsiteY201" fmla="*/ 425136 h 1069117"/>
              <a:gd name="connsiteX202" fmla="*/ 710825 w 1025918"/>
              <a:gd name="connsiteY202" fmla="*/ 425136 h 1069117"/>
              <a:gd name="connsiteX203" fmla="*/ 708709 w 1025918"/>
              <a:gd name="connsiteY203" fmla="*/ 447787 h 1069117"/>
              <a:gd name="connsiteX204" fmla="*/ 698131 w 1025918"/>
              <a:gd name="connsiteY204" fmla="*/ 456363 h 1069117"/>
              <a:gd name="connsiteX205" fmla="*/ 698723 w 1025918"/>
              <a:gd name="connsiteY205" fmla="*/ 467364 h 1069117"/>
              <a:gd name="connsiteX206" fmla="*/ 698808 w 1025918"/>
              <a:gd name="connsiteY206" fmla="*/ 467364 h 1069117"/>
              <a:gd name="connsiteX207" fmla="*/ 709781 w 1025918"/>
              <a:gd name="connsiteY207" fmla="*/ 481074 h 1069117"/>
              <a:gd name="connsiteX208" fmla="*/ 709781 w 1025918"/>
              <a:gd name="connsiteY208" fmla="*/ 493683 h 1069117"/>
              <a:gd name="connsiteX209" fmla="*/ 701234 w 1025918"/>
              <a:gd name="connsiteY209" fmla="*/ 493683 h 1069117"/>
              <a:gd name="connsiteX210" fmla="*/ 722786 w 1025918"/>
              <a:gd name="connsiteY210" fmla="*/ 643895 h 1069117"/>
              <a:gd name="connsiteX211" fmla="*/ 667694 w 1025918"/>
              <a:gd name="connsiteY211" fmla="*/ 643895 h 1069117"/>
              <a:gd name="connsiteX212" fmla="*/ 612602 w 1025918"/>
              <a:gd name="connsiteY212" fmla="*/ 643895 h 1069117"/>
              <a:gd name="connsiteX213" fmla="*/ 634097 w 1025918"/>
              <a:gd name="connsiteY213" fmla="*/ 493683 h 1069117"/>
              <a:gd name="connsiteX214" fmla="*/ 625549 w 1025918"/>
              <a:gd name="connsiteY214" fmla="*/ 493683 h 1069117"/>
              <a:gd name="connsiteX215" fmla="*/ 625549 w 1025918"/>
              <a:gd name="connsiteY215" fmla="*/ 481074 h 1069117"/>
              <a:gd name="connsiteX216" fmla="*/ 636551 w 1025918"/>
              <a:gd name="connsiteY216" fmla="*/ 467364 h 1069117"/>
              <a:gd name="connsiteX217" fmla="*/ 636607 w 1025918"/>
              <a:gd name="connsiteY217" fmla="*/ 467364 h 1069117"/>
              <a:gd name="connsiteX218" fmla="*/ 637228 w 1025918"/>
              <a:gd name="connsiteY218" fmla="*/ 456363 h 1069117"/>
              <a:gd name="connsiteX219" fmla="*/ 626650 w 1025918"/>
              <a:gd name="connsiteY219" fmla="*/ 447787 h 1069117"/>
              <a:gd name="connsiteX220" fmla="*/ 279370 w 1025918"/>
              <a:gd name="connsiteY220" fmla="*/ 425136 h 1069117"/>
              <a:gd name="connsiteX221" fmla="*/ 294829 w 1025918"/>
              <a:gd name="connsiteY221" fmla="*/ 425136 h 1069117"/>
              <a:gd name="connsiteX222" fmla="*/ 296832 w 1025918"/>
              <a:gd name="connsiteY222" fmla="*/ 441186 h 1069117"/>
              <a:gd name="connsiteX223" fmla="*/ 311782 w 1025918"/>
              <a:gd name="connsiteY223" fmla="*/ 441186 h 1069117"/>
              <a:gd name="connsiteX224" fmla="*/ 313983 w 1025918"/>
              <a:gd name="connsiteY224" fmla="*/ 425136 h 1069117"/>
              <a:gd name="connsiteX225" fmla="*/ 322502 w 1025918"/>
              <a:gd name="connsiteY225" fmla="*/ 425136 h 1069117"/>
              <a:gd name="connsiteX226" fmla="*/ 331049 w 1025918"/>
              <a:gd name="connsiteY226" fmla="*/ 425136 h 1069117"/>
              <a:gd name="connsiteX227" fmla="*/ 333249 w 1025918"/>
              <a:gd name="connsiteY227" fmla="*/ 441186 h 1069117"/>
              <a:gd name="connsiteX228" fmla="*/ 348200 w 1025918"/>
              <a:gd name="connsiteY228" fmla="*/ 441186 h 1069117"/>
              <a:gd name="connsiteX229" fmla="*/ 350203 w 1025918"/>
              <a:gd name="connsiteY229" fmla="*/ 425136 h 1069117"/>
              <a:gd name="connsiteX230" fmla="*/ 365661 w 1025918"/>
              <a:gd name="connsiteY230" fmla="*/ 425136 h 1069117"/>
              <a:gd name="connsiteX231" fmla="*/ 363546 w 1025918"/>
              <a:gd name="connsiteY231" fmla="*/ 447787 h 1069117"/>
              <a:gd name="connsiteX232" fmla="*/ 352967 w 1025918"/>
              <a:gd name="connsiteY232" fmla="*/ 456363 h 1069117"/>
              <a:gd name="connsiteX233" fmla="*/ 353588 w 1025918"/>
              <a:gd name="connsiteY233" fmla="*/ 467364 h 1069117"/>
              <a:gd name="connsiteX234" fmla="*/ 353644 w 1025918"/>
              <a:gd name="connsiteY234" fmla="*/ 467364 h 1069117"/>
              <a:gd name="connsiteX235" fmla="*/ 364646 w 1025918"/>
              <a:gd name="connsiteY235" fmla="*/ 481074 h 1069117"/>
              <a:gd name="connsiteX236" fmla="*/ 364646 w 1025918"/>
              <a:gd name="connsiteY236" fmla="*/ 493683 h 1069117"/>
              <a:gd name="connsiteX237" fmla="*/ 356098 w 1025918"/>
              <a:gd name="connsiteY237" fmla="*/ 493683 h 1069117"/>
              <a:gd name="connsiteX238" fmla="*/ 377566 w 1025918"/>
              <a:gd name="connsiteY238" fmla="*/ 643895 h 1069117"/>
              <a:gd name="connsiteX239" fmla="*/ 322474 w 1025918"/>
              <a:gd name="connsiteY239" fmla="*/ 643895 h 1069117"/>
              <a:gd name="connsiteX240" fmla="*/ 267410 w 1025918"/>
              <a:gd name="connsiteY240" fmla="*/ 643895 h 1069117"/>
              <a:gd name="connsiteX241" fmla="*/ 288905 w 1025918"/>
              <a:gd name="connsiteY241" fmla="*/ 493683 h 1069117"/>
              <a:gd name="connsiteX242" fmla="*/ 280358 w 1025918"/>
              <a:gd name="connsiteY242" fmla="*/ 493683 h 1069117"/>
              <a:gd name="connsiteX243" fmla="*/ 280358 w 1025918"/>
              <a:gd name="connsiteY243" fmla="*/ 481074 h 1069117"/>
              <a:gd name="connsiteX244" fmla="*/ 291359 w 1025918"/>
              <a:gd name="connsiteY244" fmla="*/ 467364 h 1069117"/>
              <a:gd name="connsiteX245" fmla="*/ 291416 w 1025918"/>
              <a:gd name="connsiteY245" fmla="*/ 467364 h 1069117"/>
              <a:gd name="connsiteX246" fmla="*/ 292036 w 1025918"/>
              <a:gd name="connsiteY246" fmla="*/ 456363 h 1069117"/>
              <a:gd name="connsiteX247" fmla="*/ 281458 w 1025918"/>
              <a:gd name="connsiteY247" fmla="*/ 447787 h 1069117"/>
              <a:gd name="connsiteX248" fmla="*/ 1008795 w 1025918"/>
              <a:gd name="connsiteY248" fmla="*/ 375686 h 1069117"/>
              <a:gd name="connsiteX249" fmla="*/ 1014380 w 1025918"/>
              <a:gd name="connsiteY249" fmla="*/ 401468 h 1069117"/>
              <a:gd name="connsiteX250" fmla="*/ 983125 w 1025918"/>
              <a:gd name="connsiteY250" fmla="*/ 442258 h 1069117"/>
              <a:gd name="connsiteX251" fmla="*/ 1021433 w 1025918"/>
              <a:gd name="connsiteY251" fmla="*/ 433937 h 1069117"/>
              <a:gd name="connsiteX252" fmla="*/ 1025918 w 1025918"/>
              <a:gd name="connsiteY252" fmla="*/ 454642 h 1069117"/>
              <a:gd name="connsiteX253" fmla="*/ 939147 w 1025918"/>
              <a:gd name="connsiteY253" fmla="*/ 473486 h 1069117"/>
              <a:gd name="connsiteX254" fmla="*/ 934662 w 1025918"/>
              <a:gd name="connsiteY254" fmla="*/ 452780 h 1069117"/>
              <a:gd name="connsiteX255" fmla="*/ 968146 w 1025918"/>
              <a:gd name="connsiteY255" fmla="*/ 445503 h 1069117"/>
              <a:gd name="connsiteX256" fmla="*/ 927695 w 1025918"/>
              <a:gd name="connsiteY256" fmla="*/ 420679 h 1069117"/>
              <a:gd name="connsiteX257" fmla="*/ 922927 w 1025918"/>
              <a:gd name="connsiteY257" fmla="*/ 398732 h 1069117"/>
              <a:gd name="connsiteX258" fmla="*/ 970967 w 1025918"/>
              <a:gd name="connsiteY258" fmla="*/ 425700 h 1069117"/>
              <a:gd name="connsiteX259" fmla="*/ 667637 w 1025918"/>
              <a:gd name="connsiteY259" fmla="*/ 368492 h 1069117"/>
              <a:gd name="connsiteX260" fmla="*/ 701996 w 1025918"/>
              <a:gd name="connsiteY260" fmla="*/ 402964 h 1069117"/>
              <a:gd name="connsiteX261" fmla="*/ 701996 w 1025918"/>
              <a:gd name="connsiteY261" fmla="*/ 410354 h 1069117"/>
              <a:gd name="connsiteX262" fmla="*/ 633279 w 1025918"/>
              <a:gd name="connsiteY262" fmla="*/ 410354 h 1069117"/>
              <a:gd name="connsiteX263" fmla="*/ 633279 w 1025918"/>
              <a:gd name="connsiteY263" fmla="*/ 402964 h 1069117"/>
              <a:gd name="connsiteX264" fmla="*/ 667637 w 1025918"/>
              <a:gd name="connsiteY264" fmla="*/ 368492 h 1069117"/>
              <a:gd name="connsiteX265" fmla="*/ 322530 w 1025918"/>
              <a:gd name="connsiteY265" fmla="*/ 368492 h 1069117"/>
              <a:gd name="connsiteX266" fmla="*/ 356888 w 1025918"/>
              <a:gd name="connsiteY266" fmla="*/ 402964 h 1069117"/>
              <a:gd name="connsiteX267" fmla="*/ 356888 w 1025918"/>
              <a:gd name="connsiteY267" fmla="*/ 410354 h 1069117"/>
              <a:gd name="connsiteX268" fmla="*/ 288172 w 1025918"/>
              <a:gd name="connsiteY268" fmla="*/ 410354 h 1069117"/>
              <a:gd name="connsiteX269" fmla="*/ 288172 w 1025918"/>
              <a:gd name="connsiteY269" fmla="*/ 402964 h 1069117"/>
              <a:gd name="connsiteX270" fmla="*/ 322530 w 1025918"/>
              <a:gd name="connsiteY270" fmla="*/ 368492 h 1069117"/>
              <a:gd name="connsiteX271" fmla="*/ 430767 w 1025918"/>
              <a:gd name="connsiteY271" fmla="*/ 356673 h 1069117"/>
              <a:gd name="connsiteX272" fmla="*/ 454011 w 1025918"/>
              <a:gd name="connsiteY272" fmla="*/ 356673 h 1069117"/>
              <a:gd name="connsiteX273" fmla="*/ 456381 w 1025918"/>
              <a:gd name="connsiteY273" fmla="*/ 374501 h 1069117"/>
              <a:gd name="connsiteX274" fmla="*/ 476889 w 1025918"/>
              <a:gd name="connsiteY274" fmla="*/ 374501 h 1069117"/>
              <a:gd name="connsiteX275" fmla="*/ 479258 w 1025918"/>
              <a:gd name="connsiteY275" fmla="*/ 356673 h 1069117"/>
              <a:gd name="connsiteX276" fmla="*/ 510937 w 1025918"/>
              <a:gd name="connsiteY276" fmla="*/ 356673 h 1069117"/>
              <a:gd name="connsiteX277" fmla="*/ 513306 w 1025918"/>
              <a:gd name="connsiteY277" fmla="*/ 374501 h 1069117"/>
              <a:gd name="connsiteX278" fmla="*/ 533814 w 1025918"/>
              <a:gd name="connsiteY278" fmla="*/ 374501 h 1069117"/>
              <a:gd name="connsiteX279" fmla="*/ 536212 w 1025918"/>
              <a:gd name="connsiteY279" fmla="*/ 356673 h 1069117"/>
              <a:gd name="connsiteX280" fmla="*/ 559428 w 1025918"/>
              <a:gd name="connsiteY280" fmla="*/ 356673 h 1069117"/>
              <a:gd name="connsiteX281" fmla="*/ 557905 w 1025918"/>
              <a:gd name="connsiteY281" fmla="*/ 385079 h 1069117"/>
              <a:gd name="connsiteX282" fmla="*/ 545662 w 1025918"/>
              <a:gd name="connsiteY282" fmla="*/ 402738 h 1069117"/>
              <a:gd name="connsiteX283" fmla="*/ 549132 w 1025918"/>
              <a:gd name="connsiteY283" fmla="*/ 438168 h 1069117"/>
              <a:gd name="connsiteX284" fmla="*/ 441063 w 1025918"/>
              <a:gd name="connsiteY284" fmla="*/ 438168 h 1069117"/>
              <a:gd name="connsiteX285" fmla="*/ 444533 w 1025918"/>
              <a:gd name="connsiteY285" fmla="*/ 402738 h 1069117"/>
              <a:gd name="connsiteX286" fmla="*/ 432291 w 1025918"/>
              <a:gd name="connsiteY286" fmla="*/ 385079 h 1069117"/>
              <a:gd name="connsiteX287" fmla="*/ 938664 w 1025918"/>
              <a:gd name="connsiteY287" fmla="*/ 280167 h 1069117"/>
              <a:gd name="connsiteX288" fmla="*/ 916665 w 1025918"/>
              <a:gd name="connsiteY288" fmla="*/ 282201 h 1069117"/>
              <a:gd name="connsiteX289" fmla="*/ 904479 w 1025918"/>
              <a:gd name="connsiteY289" fmla="*/ 320791 h 1069117"/>
              <a:gd name="connsiteX290" fmla="*/ 943068 w 1025918"/>
              <a:gd name="connsiteY290" fmla="*/ 332639 h 1069117"/>
              <a:gd name="connsiteX291" fmla="*/ 955311 w 1025918"/>
              <a:gd name="connsiteY291" fmla="*/ 294190 h 1069117"/>
              <a:gd name="connsiteX292" fmla="*/ 938664 w 1025918"/>
              <a:gd name="connsiteY292" fmla="*/ 280167 h 1069117"/>
              <a:gd name="connsiteX293" fmla="*/ 926006 w 1025918"/>
              <a:gd name="connsiteY293" fmla="*/ 258348 h 1069117"/>
              <a:gd name="connsiteX294" fmla="*/ 972462 w 1025918"/>
              <a:gd name="connsiteY294" fmla="*/ 285192 h 1069117"/>
              <a:gd name="connsiteX295" fmla="*/ 952716 w 1025918"/>
              <a:gd name="connsiteY295" fmla="*/ 351116 h 1069117"/>
              <a:gd name="connsiteX296" fmla="*/ 887300 w 1025918"/>
              <a:gd name="connsiteY296" fmla="*/ 329790 h 1069117"/>
              <a:gd name="connsiteX297" fmla="*/ 907046 w 1025918"/>
              <a:gd name="connsiteY297" fmla="*/ 263866 h 1069117"/>
              <a:gd name="connsiteX298" fmla="*/ 926006 w 1025918"/>
              <a:gd name="connsiteY298" fmla="*/ 258348 h 1069117"/>
              <a:gd name="connsiteX299" fmla="*/ 620980 w 1025918"/>
              <a:gd name="connsiteY299" fmla="*/ 249367 h 1069117"/>
              <a:gd name="connsiteX300" fmla="*/ 652940 w 1025918"/>
              <a:gd name="connsiteY300" fmla="*/ 281637 h 1069117"/>
              <a:gd name="connsiteX301" fmla="*/ 619033 w 1025918"/>
              <a:gd name="connsiteY301" fmla="*/ 317209 h 1069117"/>
              <a:gd name="connsiteX302" fmla="*/ 596466 w 1025918"/>
              <a:gd name="connsiteY302" fmla="*/ 308605 h 1069117"/>
              <a:gd name="connsiteX303" fmla="*/ 596974 w 1025918"/>
              <a:gd name="connsiteY303" fmla="*/ 307646 h 1069117"/>
              <a:gd name="connsiteX304" fmla="*/ 603970 w 1025918"/>
              <a:gd name="connsiteY304" fmla="*/ 308633 h 1069117"/>
              <a:gd name="connsiteX305" fmla="*/ 629019 w 1025918"/>
              <a:gd name="connsiteY305" fmla="*/ 278957 h 1069117"/>
              <a:gd name="connsiteX306" fmla="*/ 610063 w 1025918"/>
              <a:gd name="connsiteY306" fmla="*/ 258591 h 1069117"/>
              <a:gd name="connsiteX307" fmla="*/ 597002 w 1025918"/>
              <a:gd name="connsiteY307" fmla="*/ 258845 h 1069117"/>
              <a:gd name="connsiteX308" fmla="*/ 596466 w 1025918"/>
              <a:gd name="connsiteY308" fmla="*/ 257914 h 1069117"/>
              <a:gd name="connsiteX309" fmla="*/ 620980 w 1025918"/>
              <a:gd name="connsiteY309" fmla="*/ 249367 h 1069117"/>
              <a:gd name="connsiteX310" fmla="*/ 495084 w 1025918"/>
              <a:gd name="connsiteY310" fmla="*/ 243273 h 1069117"/>
              <a:gd name="connsiteX311" fmla="*/ 547326 w 1025918"/>
              <a:gd name="connsiteY311" fmla="*/ 335065 h 1069117"/>
              <a:gd name="connsiteX312" fmla="*/ 547326 w 1025918"/>
              <a:gd name="connsiteY312" fmla="*/ 340086 h 1069117"/>
              <a:gd name="connsiteX313" fmla="*/ 442812 w 1025918"/>
              <a:gd name="connsiteY313" fmla="*/ 340086 h 1069117"/>
              <a:gd name="connsiteX314" fmla="*/ 442812 w 1025918"/>
              <a:gd name="connsiteY314" fmla="*/ 335065 h 1069117"/>
              <a:gd name="connsiteX315" fmla="*/ 495084 w 1025918"/>
              <a:gd name="connsiteY315" fmla="*/ 243273 h 1069117"/>
              <a:gd name="connsiteX316" fmla="*/ 367015 w 1025918"/>
              <a:gd name="connsiteY316" fmla="*/ 242709 h 1069117"/>
              <a:gd name="connsiteX317" fmla="*/ 375196 w 1025918"/>
              <a:gd name="connsiteY317" fmla="*/ 269084 h 1069117"/>
              <a:gd name="connsiteX318" fmla="*/ 402135 w 1025918"/>
              <a:gd name="connsiteY318" fmla="*/ 262991 h 1069117"/>
              <a:gd name="connsiteX319" fmla="*/ 383376 w 1025918"/>
              <a:gd name="connsiteY319" fmla="*/ 283273 h 1069117"/>
              <a:gd name="connsiteX320" fmla="*/ 402135 w 1025918"/>
              <a:gd name="connsiteY320" fmla="*/ 303556 h 1069117"/>
              <a:gd name="connsiteX321" fmla="*/ 375196 w 1025918"/>
              <a:gd name="connsiteY321" fmla="*/ 297462 h 1069117"/>
              <a:gd name="connsiteX322" fmla="*/ 367015 w 1025918"/>
              <a:gd name="connsiteY322" fmla="*/ 323838 h 1069117"/>
              <a:gd name="connsiteX323" fmla="*/ 358835 w 1025918"/>
              <a:gd name="connsiteY323" fmla="*/ 297462 h 1069117"/>
              <a:gd name="connsiteX324" fmla="*/ 331895 w 1025918"/>
              <a:gd name="connsiteY324" fmla="*/ 303556 h 1069117"/>
              <a:gd name="connsiteX325" fmla="*/ 350654 w 1025918"/>
              <a:gd name="connsiteY325" fmla="*/ 283273 h 1069117"/>
              <a:gd name="connsiteX326" fmla="*/ 331895 w 1025918"/>
              <a:gd name="connsiteY326" fmla="*/ 262991 h 1069117"/>
              <a:gd name="connsiteX327" fmla="*/ 358835 w 1025918"/>
              <a:gd name="connsiteY327" fmla="*/ 269084 h 1069117"/>
              <a:gd name="connsiteX328" fmla="*/ 495084 w 1025918"/>
              <a:gd name="connsiteY328" fmla="*/ 198111 h 1069117"/>
              <a:gd name="connsiteX329" fmla="*/ 512432 w 1025918"/>
              <a:gd name="connsiteY329" fmla="*/ 215459 h 1069117"/>
              <a:gd name="connsiteX330" fmla="*/ 495084 w 1025918"/>
              <a:gd name="connsiteY330" fmla="*/ 232808 h 1069117"/>
              <a:gd name="connsiteX331" fmla="*/ 477735 w 1025918"/>
              <a:gd name="connsiteY331" fmla="*/ 215459 h 1069117"/>
              <a:gd name="connsiteX332" fmla="*/ 495084 w 1025918"/>
              <a:gd name="connsiteY332" fmla="*/ 198111 h 1069117"/>
              <a:gd name="connsiteX333" fmla="*/ 825973 w 1025918"/>
              <a:gd name="connsiteY333" fmla="*/ 112243 h 1069117"/>
              <a:gd name="connsiteX334" fmla="*/ 842109 w 1025918"/>
              <a:gd name="connsiteY334" fmla="*/ 125417 h 1069117"/>
              <a:gd name="connsiteX335" fmla="*/ 808202 w 1025918"/>
              <a:gd name="connsiteY335" fmla="*/ 172780 h 1069117"/>
              <a:gd name="connsiteX336" fmla="*/ 864253 w 1025918"/>
              <a:gd name="connsiteY336" fmla="*/ 148548 h 1069117"/>
              <a:gd name="connsiteX337" fmla="*/ 873590 w 1025918"/>
              <a:gd name="connsiteY337" fmla="*/ 157687 h 1069117"/>
              <a:gd name="connsiteX338" fmla="*/ 850430 w 1025918"/>
              <a:gd name="connsiteY338" fmla="*/ 214162 h 1069117"/>
              <a:gd name="connsiteX339" fmla="*/ 897088 w 1025918"/>
              <a:gd name="connsiteY339" fmla="*/ 179239 h 1069117"/>
              <a:gd name="connsiteX340" fmla="*/ 910741 w 1025918"/>
              <a:gd name="connsiteY340" fmla="*/ 195290 h 1069117"/>
              <a:gd name="connsiteX341" fmla="*/ 838329 w 1025918"/>
              <a:gd name="connsiteY341" fmla="*/ 246207 h 1069117"/>
              <a:gd name="connsiteX342" fmla="*/ 823576 w 1025918"/>
              <a:gd name="connsiteY342" fmla="*/ 231708 h 1069117"/>
              <a:gd name="connsiteX343" fmla="*/ 845832 w 1025918"/>
              <a:gd name="connsiteY343" fmla="*/ 176757 h 1069117"/>
              <a:gd name="connsiteX344" fmla="*/ 790881 w 1025918"/>
              <a:gd name="connsiteY344" fmla="*/ 199634 h 1069117"/>
              <a:gd name="connsiteX345" fmla="*/ 775846 w 1025918"/>
              <a:gd name="connsiteY345" fmla="*/ 184881 h 1069117"/>
              <a:gd name="connsiteX346" fmla="*/ 295985 w 1025918"/>
              <a:gd name="connsiteY346" fmla="*/ 37095 h 1069117"/>
              <a:gd name="connsiteX347" fmla="*/ 333870 w 1025918"/>
              <a:gd name="connsiteY347" fmla="*/ 117405 h 1069117"/>
              <a:gd name="connsiteX348" fmla="*/ 273193 w 1025918"/>
              <a:gd name="connsiteY348" fmla="*/ 146037 h 1069117"/>
              <a:gd name="connsiteX349" fmla="*/ 265661 w 1025918"/>
              <a:gd name="connsiteY349" fmla="*/ 130099 h 1069117"/>
              <a:gd name="connsiteX350" fmla="*/ 307184 w 1025918"/>
              <a:gd name="connsiteY350" fmla="*/ 110494 h 1069117"/>
              <a:gd name="connsiteX351" fmla="*/ 299822 w 1025918"/>
              <a:gd name="connsiteY351" fmla="*/ 94895 h 1069117"/>
              <a:gd name="connsiteX352" fmla="*/ 265153 w 1025918"/>
              <a:gd name="connsiteY352" fmla="*/ 111256 h 1069117"/>
              <a:gd name="connsiteX353" fmla="*/ 257649 w 1025918"/>
              <a:gd name="connsiteY353" fmla="*/ 95318 h 1069117"/>
              <a:gd name="connsiteX354" fmla="*/ 292290 w 1025918"/>
              <a:gd name="connsiteY354" fmla="*/ 78957 h 1069117"/>
              <a:gd name="connsiteX355" fmla="*/ 284335 w 1025918"/>
              <a:gd name="connsiteY355" fmla="*/ 62088 h 1069117"/>
              <a:gd name="connsiteX356" fmla="*/ 242812 w 1025918"/>
              <a:gd name="connsiteY356" fmla="*/ 81693 h 1069117"/>
              <a:gd name="connsiteX357" fmla="*/ 235280 w 1025918"/>
              <a:gd name="connsiteY357" fmla="*/ 65727 h 1069117"/>
              <a:gd name="connsiteX358" fmla="*/ 666311 w 1025918"/>
              <a:gd name="connsiteY358" fmla="*/ 26037 h 1069117"/>
              <a:gd name="connsiteX359" fmla="*/ 685944 w 1025918"/>
              <a:gd name="connsiteY359" fmla="*/ 33061 h 1069117"/>
              <a:gd name="connsiteX360" fmla="*/ 669809 w 1025918"/>
              <a:gd name="connsiteY360" fmla="*/ 89450 h 1069117"/>
              <a:gd name="connsiteX361" fmla="*/ 714464 w 1025918"/>
              <a:gd name="connsiteY361" fmla="*/ 47786 h 1069117"/>
              <a:gd name="connsiteX362" fmla="*/ 726340 w 1025918"/>
              <a:gd name="connsiteY362" fmla="*/ 53287 h 1069117"/>
              <a:gd name="connsiteX363" fmla="*/ 723491 w 1025918"/>
              <a:gd name="connsiteY363" fmla="*/ 114274 h 1069117"/>
              <a:gd name="connsiteX364" fmla="*/ 755790 w 1025918"/>
              <a:gd name="connsiteY364" fmla="*/ 65586 h 1069117"/>
              <a:gd name="connsiteX365" fmla="*/ 774013 w 1025918"/>
              <a:gd name="connsiteY365" fmla="*/ 76192 h 1069117"/>
              <a:gd name="connsiteX366" fmla="*/ 722898 w 1025918"/>
              <a:gd name="connsiteY366" fmla="*/ 148520 h 1069117"/>
              <a:gd name="connsiteX367" fmla="*/ 704139 w 1025918"/>
              <a:gd name="connsiteY367" fmla="*/ 139831 h 1069117"/>
              <a:gd name="connsiteX368" fmla="*/ 706650 w 1025918"/>
              <a:gd name="connsiteY368" fmla="*/ 80593 h 1069117"/>
              <a:gd name="connsiteX369" fmla="*/ 662559 w 1025918"/>
              <a:gd name="connsiteY369" fmla="*/ 120593 h 1069117"/>
              <a:gd name="connsiteX370" fmla="*/ 643434 w 1025918"/>
              <a:gd name="connsiteY370" fmla="*/ 111764 h 1069117"/>
              <a:gd name="connsiteX371" fmla="*/ 561487 w 1025918"/>
              <a:gd name="connsiteY371" fmla="*/ 1044 h 1069117"/>
              <a:gd name="connsiteX372" fmla="*/ 597200 w 1025918"/>
              <a:gd name="connsiteY372" fmla="*/ 46178 h 1069117"/>
              <a:gd name="connsiteX373" fmla="*/ 590316 w 1025918"/>
              <a:gd name="connsiteY373" fmla="*/ 97180 h 1069117"/>
              <a:gd name="connsiteX374" fmla="*/ 569414 w 1025918"/>
              <a:gd name="connsiteY374" fmla="*/ 94331 h 1069117"/>
              <a:gd name="connsiteX375" fmla="*/ 575225 w 1025918"/>
              <a:gd name="connsiteY375" fmla="*/ 47899 h 1069117"/>
              <a:gd name="connsiteX376" fmla="*/ 559090 w 1025918"/>
              <a:gd name="connsiteY376" fmla="*/ 20423 h 1069117"/>
              <a:gd name="connsiteX377" fmla="*/ 536438 w 1025918"/>
              <a:gd name="connsiteY377" fmla="*/ 43019 h 1069117"/>
              <a:gd name="connsiteX378" fmla="*/ 530627 w 1025918"/>
              <a:gd name="connsiteY378" fmla="*/ 89450 h 1069117"/>
              <a:gd name="connsiteX379" fmla="*/ 509696 w 1025918"/>
              <a:gd name="connsiteY379" fmla="*/ 87081 h 1069117"/>
              <a:gd name="connsiteX380" fmla="*/ 515535 w 1025918"/>
              <a:gd name="connsiteY380" fmla="*/ 36333 h 1069117"/>
              <a:gd name="connsiteX381" fmla="*/ 561487 w 1025918"/>
              <a:gd name="connsiteY381" fmla="*/ 1044 h 1069117"/>
              <a:gd name="connsiteX382" fmla="*/ 448793 w 1025918"/>
              <a:gd name="connsiteY382" fmla="*/ 0 h 1069117"/>
              <a:gd name="connsiteX383" fmla="*/ 462192 w 1025918"/>
              <a:gd name="connsiteY383" fmla="*/ 87843 h 1069117"/>
              <a:gd name="connsiteX384" fmla="*/ 443433 w 1025918"/>
              <a:gd name="connsiteY384" fmla="*/ 90945 h 1069117"/>
              <a:gd name="connsiteX385" fmla="*/ 389300 w 1025918"/>
              <a:gd name="connsiteY385" fmla="*/ 45501 h 1069117"/>
              <a:gd name="connsiteX386" fmla="*/ 399371 w 1025918"/>
              <a:gd name="connsiteY386" fmla="*/ 98449 h 1069117"/>
              <a:gd name="connsiteX387" fmla="*/ 378948 w 1025918"/>
              <a:gd name="connsiteY387" fmla="*/ 101891 h 1069117"/>
              <a:gd name="connsiteX388" fmla="*/ 362671 w 1025918"/>
              <a:gd name="connsiteY388" fmla="*/ 14612 h 1069117"/>
              <a:gd name="connsiteX389" fmla="*/ 382982 w 1025918"/>
              <a:gd name="connsiteY389" fmla="*/ 11171 h 1069117"/>
              <a:gd name="connsiteX390" fmla="*/ 383405 w 1025918"/>
              <a:gd name="connsiteY390" fmla="*/ 13286 h 1069117"/>
              <a:gd name="connsiteX391" fmla="*/ 390400 w 1025918"/>
              <a:gd name="connsiteY391" fmla="*/ 23131 h 1069117"/>
              <a:gd name="connsiteX392" fmla="*/ 437848 w 1025918"/>
              <a:gd name="connsiteY392" fmla="*/ 63216 h 1069117"/>
              <a:gd name="connsiteX393" fmla="*/ 428144 w 1025918"/>
              <a:gd name="connsiteY393" fmla="*/ 3498 h 106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Lst>
            <a:rect l="l" t="t" r="r" b="b"/>
            <a:pathLst>
              <a:path w="1025918" h="1069117">
                <a:moveTo>
                  <a:pt x="445718" y="980173"/>
                </a:moveTo>
                <a:lnTo>
                  <a:pt x="464702" y="980540"/>
                </a:lnTo>
                <a:lnTo>
                  <a:pt x="509639" y="1035095"/>
                </a:lnTo>
                <a:lnTo>
                  <a:pt x="509414" y="981188"/>
                </a:lnTo>
                <a:lnTo>
                  <a:pt x="530119" y="981527"/>
                </a:lnTo>
                <a:lnTo>
                  <a:pt x="530147" y="1069117"/>
                </a:lnTo>
                <a:lnTo>
                  <a:pt x="509544" y="1069117"/>
                </a:lnTo>
                <a:lnTo>
                  <a:pt x="509527" y="1067846"/>
                </a:lnTo>
                <a:cubicBezTo>
                  <a:pt x="509555" y="1064799"/>
                  <a:pt x="507721" y="1060596"/>
                  <a:pt x="504449" y="1056901"/>
                </a:cubicBezTo>
                <a:lnTo>
                  <a:pt x="465126" y="1008833"/>
                </a:lnTo>
                <a:lnTo>
                  <a:pt x="463748" y="1069117"/>
                </a:lnTo>
                <a:lnTo>
                  <a:pt x="451642" y="1069117"/>
                </a:lnTo>
                <a:lnTo>
                  <a:pt x="442812" y="1068974"/>
                </a:lnTo>
                <a:close/>
                <a:moveTo>
                  <a:pt x="660021" y="951513"/>
                </a:moveTo>
                <a:lnTo>
                  <a:pt x="686537" y="1036280"/>
                </a:lnTo>
                <a:lnTo>
                  <a:pt x="665973" y="1042345"/>
                </a:lnTo>
                <a:lnTo>
                  <a:pt x="655112" y="1007028"/>
                </a:lnTo>
                <a:lnTo>
                  <a:pt x="616043" y="1018509"/>
                </a:lnTo>
                <a:lnTo>
                  <a:pt x="626086" y="1054052"/>
                </a:lnTo>
                <a:lnTo>
                  <a:pt x="605408" y="1060145"/>
                </a:lnTo>
                <a:lnTo>
                  <a:pt x="581713" y="974559"/>
                </a:lnTo>
                <a:lnTo>
                  <a:pt x="601939" y="968607"/>
                </a:lnTo>
                <a:lnTo>
                  <a:pt x="611304" y="1001668"/>
                </a:lnTo>
                <a:lnTo>
                  <a:pt x="650006" y="990300"/>
                </a:lnTo>
                <a:lnTo>
                  <a:pt x="639908" y="957437"/>
                </a:lnTo>
                <a:close/>
                <a:moveTo>
                  <a:pt x="330880" y="950864"/>
                </a:moveTo>
                <a:lnTo>
                  <a:pt x="394886" y="971005"/>
                </a:lnTo>
                <a:lnTo>
                  <a:pt x="389610" y="987818"/>
                </a:lnTo>
                <a:lnTo>
                  <a:pt x="345802" y="974023"/>
                </a:lnTo>
                <a:lnTo>
                  <a:pt x="340640" y="990469"/>
                </a:lnTo>
                <a:lnTo>
                  <a:pt x="377171" y="1001978"/>
                </a:lnTo>
                <a:lnTo>
                  <a:pt x="371895" y="1018791"/>
                </a:lnTo>
                <a:lnTo>
                  <a:pt x="335337" y="1007310"/>
                </a:lnTo>
                <a:lnTo>
                  <a:pt x="329752" y="1025081"/>
                </a:lnTo>
                <a:lnTo>
                  <a:pt x="373560" y="1038875"/>
                </a:lnTo>
                <a:lnTo>
                  <a:pt x="368257" y="1055716"/>
                </a:lnTo>
                <a:lnTo>
                  <a:pt x="304251" y="1035575"/>
                </a:lnTo>
                <a:close/>
                <a:moveTo>
                  <a:pt x="215252" y="947959"/>
                </a:moveTo>
                <a:lnTo>
                  <a:pt x="203235" y="965561"/>
                </a:lnTo>
                <a:lnTo>
                  <a:pt x="219145" y="976421"/>
                </a:lnTo>
                <a:cubicBezTo>
                  <a:pt x="226902" y="981696"/>
                  <a:pt x="232939" y="980737"/>
                  <a:pt x="236719" y="975208"/>
                </a:cubicBezTo>
                <a:cubicBezTo>
                  <a:pt x="240076" y="970300"/>
                  <a:pt x="239116" y="964263"/>
                  <a:pt x="231162" y="958819"/>
                </a:cubicBezTo>
                <a:close/>
                <a:moveTo>
                  <a:pt x="743180" y="930779"/>
                </a:moveTo>
                <a:lnTo>
                  <a:pt x="748455" y="966125"/>
                </a:lnTo>
                <a:lnTo>
                  <a:pt x="772884" y="950892"/>
                </a:lnTo>
                <a:close/>
                <a:moveTo>
                  <a:pt x="235252" y="918593"/>
                </a:moveTo>
                <a:lnTo>
                  <a:pt x="224025" y="935067"/>
                </a:lnTo>
                <a:lnTo>
                  <a:pt x="235449" y="942853"/>
                </a:lnTo>
                <a:cubicBezTo>
                  <a:pt x="241937" y="947282"/>
                  <a:pt x="248454" y="947423"/>
                  <a:pt x="252318" y="941753"/>
                </a:cubicBezTo>
                <a:cubicBezTo>
                  <a:pt x="255760" y="936731"/>
                  <a:pt x="254434" y="931682"/>
                  <a:pt x="246676" y="926379"/>
                </a:cubicBezTo>
                <a:close/>
                <a:moveTo>
                  <a:pt x="741911" y="907225"/>
                </a:moveTo>
                <a:lnTo>
                  <a:pt x="823181" y="959467"/>
                </a:lnTo>
                <a:lnTo>
                  <a:pt x="805240" y="972782"/>
                </a:lnTo>
                <a:lnTo>
                  <a:pt x="788907" y="961725"/>
                </a:lnTo>
                <a:lnTo>
                  <a:pt x="751305" y="985166"/>
                </a:lnTo>
                <a:lnTo>
                  <a:pt x="754238" y="1004884"/>
                </a:lnTo>
                <a:lnTo>
                  <a:pt x="735113" y="1014898"/>
                </a:lnTo>
                <a:lnTo>
                  <a:pt x="723011" y="919129"/>
                </a:lnTo>
                <a:close/>
                <a:moveTo>
                  <a:pt x="226761" y="893459"/>
                </a:moveTo>
                <a:lnTo>
                  <a:pt x="255788" y="913261"/>
                </a:lnTo>
                <a:cubicBezTo>
                  <a:pt x="276860" y="927620"/>
                  <a:pt x="279145" y="939806"/>
                  <a:pt x="271359" y="951202"/>
                </a:cubicBezTo>
                <a:cubicBezTo>
                  <a:pt x="266789" y="957916"/>
                  <a:pt x="259652" y="961188"/>
                  <a:pt x="250992" y="959891"/>
                </a:cubicBezTo>
                <a:cubicBezTo>
                  <a:pt x="258947" y="969143"/>
                  <a:pt x="259681" y="978875"/>
                  <a:pt x="253672" y="987676"/>
                </a:cubicBezTo>
                <a:cubicBezTo>
                  <a:pt x="245435" y="999722"/>
                  <a:pt x="231500" y="1004179"/>
                  <a:pt x="210231" y="989679"/>
                </a:cubicBezTo>
                <a:lnTo>
                  <a:pt x="176690" y="966802"/>
                </a:lnTo>
                <a:close/>
                <a:moveTo>
                  <a:pt x="154377" y="860426"/>
                </a:moveTo>
                <a:lnTo>
                  <a:pt x="98467" y="866181"/>
                </a:lnTo>
                <a:cubicBezTo>
                  <a:pt x="99003" y="867930"/>
                  <a:pt x="99736" y="869679"/>
                  <a:pt x="100639" y="871343"/>
                </a:cubicBezTo>
                <a:cubicBezTo>
                  <a:pt x="108030" y="884997"/>
                  <a:pt x="125124" y="890356"/>
                  <a:pt x="139398" y="882627"/>
                </a:cubicBezTo>
                <a:cubicBezTo>
                  <a:pt x="148227" y="877831"/>
                  <a:pt x="153446" y="869397"/>
                  <a:pt x="154377" y="860426"/>
                </a:cubicBezTo>
                <a:close/>
                <a:moveTo>
                  <a:pt x="134190" y="830197"/>
                </a:moveTo>
                <a:cubicBezTo>
                  <a:pt x="127205" y="828099"/>
                  <a:pt x="119370" y="828691"/>
                  <a:pt x="112233" y="832556"/>
                </a:cubicBezTo>
                <a:cubicBezTo>
                  <a:pt x="103545" y="837267"/>
                  <a:pt x="98382" y="845532"/>
                  <a:pt x="97311" y="854390"/>
                </a:cubicBezTo>
                <a:lnTo>
                  <a:pt x="153023" y="848607"/>
                </a:lnTo>
                <a:cubicBezTo>
                  <a:pt x="152515" y="847027"/>
                  <a:pt x="151866" y="845476"/>
                  <a:pt x="151048" y="843980"/>
                </a:cubicBezTo>
                <a:cubicBezTo>
                  <a:pt x="147311" y="837083"/>
                  <a:pt x="141175" y="832295"/>
                  <a:pt x="134190" y="830197"/>
                </a:cubicBezTo>
                <a:close/>
                <a:moveTo>
                  <a:pt x="495084" y="812076"/>
                </a:moveTo>
                <a:cubicBezTo>
                  <a:pt x="527749" y="812076"/>
                  <a:pt x="541713" y="836562"/>
                  <a:pt x="584844" y="836562"/>
                </a:cubicBezTo>
                <a:cubicBezTo>
                  <a:pt x="568229" y="841470"/>
                  <a:pt x="532263" y="849425"/>
                  <a:pt x="495084" y="849425"/>
                </a:cubicBezTo>
                <a:cubicBezTo>
                  <a:pt x="457933" y="849425"/>
                  <a:pt x="421938" y="841470"/>
                  <a:pt x="405323" y="836562"/>
                </a:cubicBezTo>
                <a:cubicBezTo>
                  <a:pt x="448454" y="836562"/>
                  <a:pt x="462418" y="812076"/>
                  <a:pt x="495084" y="812076"/>
                </a:cubicBezTo>
                <a:close/>
                <a:moveTo>
                  <a:pt x="121238" y="808619"/>
                </a:moveTo>
                <a:cubicBezTo>
                  <a:pt x="140187" y="806914"/>
                  <a:pt x="158461" y="817027"/>
                  <a:pt x="168086" y="834756"/>
                </a:cubicBezTo>
                <a:cubicBezTo>
                  <a:pt x="170174" y="838593"/>
                  <a:pt x="171725" y="842570"/>
                  <a:pt x="172769" y="846576"/>
                </a:cubicBezTo>
                <a:lnTo>
                  <a:pt x="185209" y="845278"/>
                </a:lnTo>
                <a:lnTo>
                  <a:pt x="186479" y="857126"/>
                </a:lnTo>
                <a:lnTo>
                  <a:pt x="174377" y="858395"/>
                </a:lnTo>
                <a:cubicBezTo>
                  <a:pt x="174659" y="875405"/>
                  <a:pt x="166112" y="891851"/>
                  <a:pt x="149299" y="900962"/>
                </a:cubicBezTo>
                <a:cubicBezTo>
                  <a:pt x="124617" y="914362"/>
                  <a:pt x="96408" y="904235"/>
                  <a:pt x="83573" y="880596"/>
                </a:cubicBezTo>
                <a:cubicBezTo>
                  <a:pt x="81429" y="876618"/>
                  <a:pt x="79821" y="872443"/>
                  <a:pt x="78777" y="868240"/>
                </a:cubicBezTo>
                <a:lnTo>
                  <a:pt x="66168" y="869538"/>
                </a:lnTo>
                <a:lnTo>
                  <a:pt x="64532" y="857831"/>
                </a:lnTo>
                <a:lnTo>
                  <a:pt x="77282" y="856505"/>
                </a:lnTo>
                <a:cubicBezTo>
                  <a:pt x="77141" y="839665"/>
                  <a:pt x="85717" y="823445"/>
                  <a:pt x="102360" y="814418"/>
                </a:cubicBezTo>
                <a:cubicBezTo>
                  <a:pt x="108531" y="811068"/>
                  <a:pt x="114922" y="809187"/>
                  <a:pt x="121238" y="808619"/>
                </a:cubicBezTo>
                <a:close/>
                <a:moveTo>
                  <a:pt x="852320" y="803360"/>
                </a:moveTo>
                <a:lnTo>
                  <a:pt x="893167" y="894615"/>
                </a:lnTo>
                <a:lnTo>
                  <a:pt x="877850" y="910864"/>
                </a:lnTo>
                <a:lnTo>
                  <a:pt x="784422" y="875405"/>
                </a:lnTo>
                <a:lnTo>
                  <a:pt x="801488" y="860116"/>
                </a:lnTo>
                <a:lnTo>
                  <a:pt x="867440" y="885702"/>
                </a:lnTo>
                <a:lnTo>
                  <a:pt x="838301" y="821075"/>
                </a:lnTo>
                <a:close/>
                <a:moveTo>
                  <a:pt x="495055" y="739185"/>
                </a:moveTo>
                <a:cubicBezTo>
                  <a:pt x="527326" y="739439"/>
                  <a:pt x="544788" y="750045"/>
                  <a:pt x="559851" y="758395"/>
                </a:cubicBezTo>
                <a:cubicBezTo>
                  <a:pt x="573391" y="765899"/>
                  <a:pt x="586819" y="771597"/>
                  <a:pt x="611502" y="771597"/>
                </a:cubicBezTo>
                <a:cubicBezTo>
                  <a:pt x="636184" y="771597"/>
                  <a:pt x="649752" y="766632"/>
                  <a:pt x="663293" y="759128"/>
                </a:cubicBezTo>
                <a:cubicBezTo>
                  <a:pt x="678554" y="750638"/>
                  <a:pt x="698949" y="736815"/>
                  <a:pt x="733025" y="740624"/>
                </a:cubicBezTo>
                <a:cubicBezTo>
                  <a:pt x="681431" y="806971"/>
                  <a:pt x="610599" y="805955"/>
                  <a:pt x="610599" y="805955"/>
                </a:cubicBezTo>
                <a:cubicBezTo>
                  <a:pt x="579343" y="805955"/>
                  <a:pt x="561628" y="799580"/>
                  <a:pt x="546367" y="791117"/>
                </a:cubicBezTo>
                <a:cubicBezTo>
                  <a:pt x="532996" y="783670"/>
                  <a:pt x="519146" y="774756"/>
                  <a:pt x="495055" y="774530"/>
                </a:cubicBezTo>
                <a:cubicBezTo>
                  <a:pt x="470965" y="774756"/>
                  <a:pt x="457086" y="783698"/>
                  <a:pt x="443743" y="791117"/>
                </a:cubicBezTo>
                <a:cubicBezTo>
                  <a:pt x="428511" y="799580"/>
                  <a:pt x="410767" y="805955"/>
                  <a:pt x="379512" y="805955"/>
                </a:cubicBezTo>
                <a:cubicBezTo>
                  <a:pt x="379512" y="805955"/>
                  <a:pt x="308680" y="806971"/>
                  <a:pt x="257085" y="740624"/>
                </a:cubicBezTo>
                <a:cubicBezTo>
                  <a:pt x="291190" y="736815"/>
                  <a:pt x="311585" y="750666"/>
                  <a:pt x="326818" y="759128"/>
                </a:cubicBezTo>
                <a:cubicBezTo>
                  <a:pt x="340358" y="766632"/>
                  <a:pt x="353927" y="771597"/>
                  <a:pt x="378609" y="771597"/>
                </a:cubicBezTo>
                <a:cubicBezTo>
                  <a:pt x="403292" y="771597"/>
                  <a:pt x="416719" y="765899"/>
                  <a:pt x="430259" y="758395"/>
                </a:cubicBezTo>
                <a:cubicBezTo>
                  <a:pt x="445323" y="750045"/>
                  <a:pt x="462784" y="739467"/>
                  <a:pt x="495055" y="739185"/>
                </a:cubicBezTo>
                <a:close/>
                <a:moveTo>
                  <a:pt x="911192" y="698028"/>
                </a:moveTo>
                <a:lnTo>
                  <a:pt x="991136" y="736674"/>
                </a:lnTo>
                <a:lnTo>
                  <a:pt x="981884" y="755066"/>
                </a:lnTo>
                <a:lnTo>
                  <a:pt x="979937" y="754136"/>
                </a:lnTo>
                <a:cubicBezTo>
                  <a:pt x="977229" y="752781"/>
                  <a:pt x="972631" y="752584"/>
                  <a:pt x="967892" y="753938"/>
                </a:cubicBezTo>
                <a:lnTo>
                  <a:pt x="907497" y="768381"/>
                </a:lnTo>
                <a:lnTo>
                  <a:pt x="961348" y="795969"/>
                </a:lnTo>
                <a:lnTo>
                  <a:pt x="951926" y="814672"/>
                </a:lnTo>
                <a:lnTo>
                  <a:pt x="873167" y="773402"/>
                </a:lnTo>
                <a:lnTo>
                  <a:pt x="881771" y="756449"/>
                </a:lnTo>
                <a:lnTo>
                  <a:pt x="950459" y="739777"/>
                </a:lnTo>
                <a:lnTo>
                  <a:pt x="901855" y="716505"/>
                </a:lnTo>
                <a:close/>
                <a:moveTo>
                  <a:pt x="79059" y="698028"/>
                </a:moveTo>
                <a:lnTo>
                  <a:pt x="88256" y="717097"/>
                </a:lnTo>
                <a:lnTo>
                  <a:pt x="57395" y="731963"/>
                </a:lnTo>
                <a:cubicBezTo>
                  <a:pt x="69468" y="740370"/>
                  <a:pt x="88340" y="747055"/>
                  <a:pt x="102529" y="746688"/>
                </a:cubicBezTo>
                <a:lnTo>
                  <a:pt x="112289" y="766914"/>
                </a:lnTo>
                <a:cubicBezTo>
                  <a:pt x="95364" y="768325"/>
                  <a:pt x="73051" y="760342"/>
                  <a:pt x="59285" y="751907"/>
                </a:cubicBezTo>
                <a:lnTo>
                  <a:pt x="34179" y="809368"/>
                </a:lnTo>
                <a:lnTo>
                  <a:pt x="22726" y="785617"/>
                </a:lnTo>
                <a:lnTo>
                  <a:pt x="43601" y="738649"/>
                </a:lnTo>
                <a:lnTo>
                  <a:pt x="8283" y="755687"/>
                </a:lnTo>
                <a:lnTo>
                  <a:pt x="0" y="738563"/>
                </a:lnTo>
                <a:lnTo>
                  <a:pt x="0" y="736164"/>
                </a:lnTo>
                <a:close/>
                <a:moveTo>
                  <a:pt x="258750" y="664995"/>
                </a:moveTo>
                <a:cubicBezTo>
                  <a:pt x="292629" y="664995"/>
                  <a:pt x="310372" y="678113"/>
                  <a:pt x="326000" y="686801"/>
                </a:cubicBezTo>
                <a:cubicBezTo>
                  <a:pt x="339850" y="694502"/>
                  <a:pt x="351839" y="701977"/>
                  <a:pt x="377142" y="701977"/>
                </a:cubicBezTo>
                <a:cubicBezTo>
                  <a:pt x="402474" y="701977"/>
                  <a:pt x="414435" y="694502"/>
                  <a:pt x="428313" y="686801"/>
                </a:cubicBezTo>
                <a:cubicBezTo>
                  <a:pt x="443856" y="678169"/>
                  <a:pt x="461572" y="668381"/>
                  <a:pt x="495084" y="668268"/>
                </a:cubicBezTo>
                <a:cubicBezTo>
                  <a:pt x="528568" y="668409"/>
                  <a:pt x="546311" y="678169"/>
                  <a:pt x="561854" y="686801"/>
                </a:cubicBezTo>
                <a:cubicBezTo>
                  <a:pt x="575732" y="694502"/>
                  <a:pt x="587721" y="701977"/>
                  <a:pt x="613025" y="701977"/>
                </a:cubicBezTo>
                <a:cubicBezTo>
                  <a:pt x="638328" y="701977"/>
                  <a:pt x="650289" y="694502"/>
                  <a:pt x="664167" y="686801"/>
                </a:cubicBezTo>
                <a:cubicBezTo>
                  <a:pt x="679823" y="678113"/>
                  <a:pt x="697538" y="664995"/>
                  <a:pt x="731417" y="664995"/>
                </a:cubicBezTo>
                <a:cubicBezTo>
                  <a:pt x="752828" y="664995"/>
                  <a:pt x="778413" y="671766"/>
                  <a:pt x="778413" y="671737"/>
                </a:cubicBezTo>
                <a:lnTo>
                  <a:pt x="760049" y="703698"/>
                </a:lnTo>
                <a:cubicBezTo>
                  <a:pt x="760049" y="703698"/>
                  <a:pt x="744675" y="700934"/>
                  <a:pt x="731445" y="700934"/>
                </a:cubicBezTo>
                <a:cubicBezTo>
                  <a:pt x="706114" y="700934"/>
                  <a:pt x="692489" y="708381"/>
                  <a:pt x="678610" y="716082"/>
                </a:cubicBezTo>
                <a:cubicBezTo>
                  <a:pt x="662983" y="724798"/>
                  <a:pt x="649950" y="736759"/>
                  <a:pt x="616043" y="736759"/>
                </a:cubicBezTo>
                <a:cubicBezTo>
                  <a:pt x="582164" y="736759"/>
                  <a:pt x="563688" y="725786"/>
                  <a:pt x="548060" y="717097"/>
                </a:cubicBezTo>
                <a:cubicBezTo>
                  <a:pt x="534265" y="709424"/>
                  <a:pt x="520048" y="702824"/>
                  <a:pt x="495084" y="702739"/>
                </a:cubicBezTo>
                <a:cubicBezTo>
                  <a:pt x="470090" y="702824"/>
                  <a:pt x="455901" y="709453"/>
                  <a:pt x="442107" y="717097"/>
                </a:cubicBezTo>
                <a:cubicBezTo>
                  <a:pt x="426508" y="725786"/>
                  <a:pt x="408031" y="736759"/>
                  <a:pt x="374124" y="736759"/>
                </a:cubicBezTo>
                <a:cubicBezTo>
                  <a:pt x="340217" y="736759"/>
                  <a:pt x="327184" y="724770"/>
                  <a:pt x="311557" y="716082"/>
                </a:cubicBezTo>
                <a:cubicBezTo>
                  <a:pt x="297678" y="708381"/>
                  <a:pt x="284025" y="700934"/>
                  <a:pt x="258721" y="700934"/>
                </a:cubicBezTo>
                <a:cubicBezTo>
                  <a:pt x="245492" y="700934"/>
                  <a:pt x="230118" y="703698"/>
                  <a:pt x="230118" y="703698"/>
                </a:cubicBezTo>
                <a:lnTo>
                  <a:pt x="211754" y="671737"/>
                </a:lnTo>
                <a:cubicBezTo>
                  <a:pt x="211754" y="671737"/>
                  <a:pt x="237339" y="664995"/>
                  <a:pt x="258750" y="664995"/>
                </a:cubicBezTo>
                <a:close/>
                <a:moveTo>
                  <a:pt x="949867" y="589283"/>
                </a:moveTo>
                <a:lnTo>
                  <a:pt x="959317" y="606265"/>
                </a:lnTo>
                <a:cubicBezTo>
                  <a:pt x="952406" y="610468"/>
                  <a:pt x="948089" y="616589"/>
                  <a:pt x="946482" y="624685"/>
                </a:cubicBezTo>
                <a:cubicBezTo>
                  <a:pt x="944817" y="633148"/>
                  <a:pt x="946848" y="638479"/>
                  <a:pt x="951841" y="639467"/>
                </a:cubicBezTo>
                <a:cubicBezTo>
                  <a:pt x="958047" y="640679"/>
                  <a:pt x="962673" y="634332"/>
                  <a:pt x="966228" y="624826"/>
                </a:cubicBezTo>
                <a:cubicBezTo>
                  <a:pt x="972829" y="607760"/>
                  <a:pt x="981630" y="593627"/>
                  <a:pt x="1001404" y="597548"/>
                </a:cubicBezTo>
                <a:cubicBezTo>
                  <a:pt x="1021207" y="601469"/>
                  <a:pt x="1027244" y="619325"/>
                  <a:pt x="1023435" y="638508"/>
                </a:cubicBezTo>
                <a:cubicBezTo>
                  <a:pt x="1020248" y="654925"/>
                  <a:pt x="1011870" y="665814"/>
                  <a:pt x="998753" y="673317"/>
                </a:cubicBezTo>
                <a:lnTo>
                  <a:pt x="988879" y="655856"/>
                </a:lnTo>
                <a:cubicBezTo>
                  <a:pt x="998612" y="650412"/>
                  <a:pt x="1004197" y="643867"/>
                  <a:pt x="1006059" y="634417"/>
                </a:cubicBezTo>
                <a:cubicBezTo>
                  <a:pt x="1007723" y="625955"/>
                  <a:pt x="1005438" y="619297"/>
                  <a:pt x="999091" y="618028"/>
                </a:cubicBezTo>
                <a:cubicBezTo>
                  <a:pt x="991870" y="616617"/>
                  <a:pt x="987074" y="624939"/>
                  <a:pt x="983548" y="633543"/>
                </a:cubicBezTo>
                <a:cubicBezTo>
                  <a:pt x="977596" y="649311"/>
                  <a:pt x="967920" y="663472"/>
                  <a:pt x="949387" y="659805"/>
                </a:cubicBezTo>
                <a:cubicBezTo>
                  <a:pt x="932828" y="656533"/>
                  <a:pt x="925212" y="641441"/>
                  <a:pt x="929302" y="620651"/>
                </a:cubicBezTo>
                <a:cubicBezTo>
                  <a:pt x="932095" y="606603"/>
                  <a:pt x="937737" y="596984"/>
                  <a:pt x="949867" y="589283"/>
                </a:cubicBezTo>
                <a:close/>
                <a:moveTo>
                  <a:pt x="424195" y="455094"/>
                </a:moveTo>
                <a:lnTo>
                  <a:pt x="565972" y="455094"/>
                </a:lnTo>
                <a:lnTo>
                  <a:pt x="565916" y="476504"/>
                </a:lnTo>
                <a:cubicBezTo>
                  <a:pt x="565916" y="476504"/>
                  <a:pt x="557087" y="480425"/>
                  <a:pt x="557087" y="490242"/>
                </a:cubicBezTo>
                <a:cubicBezTo>
                  <a:pt x="557087" y="509903"/>
                  <a:pt x="572376" y="587703"/>
                  <a:pt x="569442" y="643867"/>
                </a:cubicBezTo>
                <a:lnTo>
                  <a:pt x="520077" y="643867"/>
                </a:lnTo>
                <a:lnTo>
                  <a:pt x="516353" y="590552"/>
                </a:lnTo>
                <a:cubicBezTo>
                  <a:pt x="514717" y="577069"/>
                  <a:pt x="506085" y="569226"/>
                  <a:pt x="495055" y="569226"/>
                </a:cubicBezTo>
                <a:cubicBezTo>
                  <a:pt x="484054" y="569226"/>
                  <a:pt x="475394" y="577097"/>
                  <a:pt x="473758" y="590552"/>
                </a:cubicBezTo>
                <a:lnTo>
                  <a:pt x="470034" y="643867"/>
                </a:lnTo>
                <a:lnTo>
                  <a:pt x="420669" y="643867"/>
                </a:lnTo>
                <a:cubicBezTo>
                  <a:pt x="417735" y="587703"/>
                  <a:pt x="433024" y="509875"/>
                  <a:pt x="433024" y="490242"/>
                </a:cubicBezTo>
                <a:cubicBezTo>
                  <a:pt x="433024" y="480425"/>
                  <a:pt x="424195" y="476504"/>
                  <a:pt x="424195" y="476504"/>
                </a:cubicBezTo>
                <a:close/>
                <a:moveTo>
                  <a:pt x="624534" y="425136"/>
                </a:moveTo>
                <a:lnTo>
                  <a:pt x="639992" y="425136"/>
                </a:lnTo>
                <a:lnTo>
                  <a:pt x="641995" y="441186"/>
                </a:lnTo>
                <a:lnTo>
                  <a:pt x="656946" y="441186"/>
                </a:lnTo>
                <a:lnTo>
                  <a:pt x="659146" y="425136"/>
                </a:lnTo>
                <a:lnTo>
                  <a:pt x="667694" y="425136"/>
                </a:lnTo>
                <a:lnTo>
                  <a:pt x="676213" y="425136"/>
                </a:lnTo>
                <a:lnTo>
                  <a:pt x="678413" y="441186"/>
                </a:lnTo>
                <a:lnTo>
                  <a:pt x="693363" y="441186"/>
                </a:lnTo>
                <a:lnTo>
                  <a:pt x="695366" y="425136"/>
                </a:lnTo>
                <a:lnTo>
                  <a:pt x="710825" y="425136"/>
                </a:lnTo>
                <a:lnTo>
                  <a:pt x="708709" y="447787"/>
                </a:lnTo>
                <a:lnTo>
                  <a:pt x="698131" y="456363"/>
                </a:lnTo>
                <a:lnTo>
                  <a:pt x="698723" y="467364"/>
                </a:lnTo>
                <a:lnTo>
                  <a:pt x="698808" y="467364"/>
                </a:lnTo>
                <a:cubicBezTo>
                  <a:pt x="698808" y="478817"/>
                  <a:pt x="709781" y="481074"/>
                  <a:pt x="709781" y="481074"/>
                </a:cubicBezTo>
                <a:lnTo>
                  <a:pt x="709781" y="493683"/>
                </a:lnTo>
                <a:lnTo>
                  <a:pt x="701234" y="493683"/>
                </a:lnTo>
                <a:cubicBezTo>
                  <a:pt x="701601" y="536222"/>
                  <a:pt x="722729" y="597689"/>
                  <a:pt x="722786" y="643895"/>
                </a:cubicBezTo>
                <a:lnTo>
                  <a:pt x="667694" y="643895"/>
                </a:lnTo>
                <a:lnTo>
                  <a:pt x="612602" y="643895"/>
                </a:lnTo>
                <a:cubicBezTo>
                  <a:pt x="612602" y="597717"/>
                  <a:pt x="633730" y="536222"/>
                  <a:pt x="634097" y="493683"/>
                </a:cubicBezTo>
                <a:lnTo>
                  <a:pt x="625549" y="493683"/>
                </a:lnTo>
                <a:lnTo>
                  <a:pt x="625549" y="481074"/>
                </a:lnTo>
                <a:cubicBezTo>
                  <a:pt x="625549" y="481074"/>
                  <a:pt x="636551" y="478817"/>
                  <a:pt x="636551" y="467364"/>
                </a:cubicBezTo>
                <a:lnTo>
                  <a:pt x="636607" y="467364"/>
                </a:lnTo>
                <a:lnTo>
                  <a:pt x="637228" y="456363"/>
                </a:lnTo>
                <a:lnTo>
                  <a:pt x="626650" y="447787"/>
                </a:lnTo>
                <a:close/>
                <a:moveTo>
                  <a:pt x="279370" y="425136"/>
                </a:moveTo>
                <a:lnTo>
                  <a:pt x="294829" y="425136"/>
                </a:lnTo>
                <a:lnTo>
                  <a:pt x="296832" y="441186"/>
                </a:lnTo>
                <a:lnTo>
                  <a:pt x="311782" y="441186"/>
                </a:lnTo>
                <a:lnTo>
                  <a:pt x="313983" y="425136"/>
                </a:lnTo>
                <a:lnTo>
                  <a:pt x="322502" y="425136"/>
                </a:lnTo>
                <a:lnTo>
                  <a:pt x="331049" y="425136"/>
                </a:lnTo>
                <a:lnTo>
                  <a:pt x="333249" y="441186"/>
                </a:lnTo>
                <a:lnTo>
                  <a:pt x="348200" y="441186"/>
                </a:lnTo>
                <a:lnTo>
                  <a:pt x="350203" y="425136"/>
                </a:lnTo>
                <a:lnTo>
                  <a:pt x="365661" y="425136"/>
                </a:lnTo>
                <a:lnTo>
                  <a:pt x="363546" y="447787"/>
                </a:lnTo>
                <a:lnTo>
                  <a:pt x="352967" y="456363"/>
                </a:lnTo>
                <a:lnTo>
                  <a:pt x="353588" y="467364"/>
                </a:lnTo>
                <a:lnTo>
                  <a:pt x="353644" y="467364"/>
                </a:lnTo>
                <a:cubicBezTo>
                  <a:pt x="353644" y="478817"/>
                  <a:pt x="364646" y="481074"/>
                  <a:pt x="364646" y="481074"/>
                </a:cubicBezTo>
                <a:lnTo>
                  <a:pt x="364646" y="493683"/>
                </a:lnTo>
                <a:lnTo>
                  <a:pt x="356098" y="493683"/>
                </a:lnTo>
                <a:cubicBezTo>
                  <a:pt x="356465" y="536222"/>
                  <a:pt x="377594" y="597689"/>
                  <a:pt x="377566" y="643895"/>
                </a:cubicBezTo>
                <a:lnTo>
                  <a:pt x="322474" y="643895"/>
                </a:lnTo>
                <a:lnTo>
                  <a:pt x="267410" y="643895"/>
                </a:lnTo>
                <a:cubicBezTo>
                  <a:pt x="267410" y="597717"/>
                  <a:pt x="288538" y="536222"/>
                  <a:pt x="288905" y="493683"/>
                </a:cubicBezTo>
                <a:lnTo>
                  <a:pt x="280358" y="493683"/>
                </a:lnTo>
                <a:lnTo>
                  <a:pt x="280358" y="481074"/>
                </a:lnTo>
                <a:cubicBezTo>
                  <a:pt x="280358" y="481074"/>
                  <a:pt x="291359" y="478817"/>
                  <a:pt x="291359" y="467364"/>
                </a:cubicBezTo>
                <a:lnTo>
                  <a:pt x="291416" y="467364"/>
                </a:lnTo>
                <a:lnTo>
                  <a:pt x="292036" y="456363"/>
                </a:lnTo>
                <a:lnTo>
                  <a:pt x="281458" y="447787"/>
                </a:lnTo>
                <a:close/>
                <a:moveTo>
                  <a:pt x="1008795" y="375686"/>
                </a:moveTo>
                <a:lnTo>
                  <a:pt x="1014380" y="401468"/>
                </a:lnTo>
                <a:lnTo>
                  <a:pt x="983125" y="442258"/>
                </a:lnTo>
                <a:lnTo>
                  <a:pt x="1021433" y="433937"/>
                </a:lnTo>
                <a:lnTo>
                  <a:pt x="1025918" y="454642"/>
                </a:lnTo>
                <a:lnTo>
                  <a:pt x="939147" y="473486"/>
                </a:lnTo>
                <a:lnTo>
                  <a:pt x="934662" y="452780"/>
                </a:lnTo>
                <a:lnTo>
                  <a:pt x="968146" y="445503"/>
                </a:lnTo>
                <a:cubicBezTo>
                  <a:pt x="958358" y="434501"/>
                  <a:pt x="941602" y="423641"/>
                  <a:pt x="927695" y="420679"/>
                </a:cubicBezTo>
                <a:lnTo>
                  <a:pt x="922927" y="398732"/>
                </a:lnTo>
                <a:cubicBezTo>
                  <a:pt x="939712" y="401327"/>
                  <a:pt x="959542" y="414275"/>
                  <a:pt x="970967" y="425700"/>
                </a:cubicBezTo>
                <a:close/>
                <a:moveTo>
                  <a:pt x="667637" y="368492"/>
                </a:moveTo>
                <a:cubicBezTo>
                  <a:pt x="686396" y="368492"/>
                  <a:pt x="701996" y="381750"/>
                  <a:pt x="701996" y="402964"/>
                </a:cubicBezTo>
                <a:lnTo>
                  <a:pt x="701996" y="410354"/>
                </a:lnTo>
                <a:lnTo>
                  <a:pt x="633279" y="410354"/>
                </a:lnTo>
                <a:lnTo>
                  <a:pt x="633279" y="402964"/>
                </a:lnTo>
                <a:cubicBezTo>
                  <a:pt x="633279" y="381750"/>
                  <a:pt x="648878" y="368492"/>
                  <a:pt x="667637" y="368492"/>
                </a:cubicBezTo>
                <a:close/>
                <a:moveTo>
                  <a:pt x="322530" y="368492"/>
                </a:moveTo>
                <a:cubicBezTo>
                  <a:pt x="341289" y="368492"/>
                  <a:pt x="356888" y="381750"/>
                  <a:pt x="356888" y="402964"/>
                </a:cubicBezTo>
                <a:lnTo>
                  <a:pt x="356888" y="410354"/>
                </a:lnTo>
                <a:lnTo>
                  <a:pt x="288172" y="410354"/>
                </a:lnTo>
                <a:lnTo>
                  <a:pt x="288172" y="402964"/>
                </a:lnTo>
                <a:cubicBezTo>
                  <a:pt x="288172" y="381750"/>
                  <a:pt x="303771" y="368492"/>
                  <a:pt x="322530" y="368492"/>
                </a:cubicBezTo>
                <a:close/>
                <a:moveTo>
                  <a:pt x="430767" y="356673"/>
                </a:moveTo>
                <a:lnTo>
                  <a:pt x="454011" y="356673"/>
                </a:lnTo>
                <a:lnTo>
                  <a:pt x="456381" y="374501"/>
                </a:lnTo>
                <a:lnTo>
                  <a:pt x="476889" y="374501"/>
                </a:lnTo>
                <a:lnTo>
                  <a:pt x="479258" y="356673"/>
                </a:lnTo>
                <a:lnTo>
                  <a:pt x="510937" y="356673"/>
                </a:lnTo>
                <a:lnTo>
                  <a:pt x="513306" y="374501"/>
                </a:lnTo>
                <a:lnTo>
                  <a:pt x="533814" y="374501"/>
                </a:lnTo>
                <a:lnTo>
                  <a:pt x="536212" y="356673"/>
                </a:lnTo>
                <a:lnTo>
                  <a:pt x="559428" y="356673"/>
                </a:lnTo>
                <a:lnTo>
                  <a:pt x="557905" y="385079"/>
                </a:lnTo>
                <a:cubicBezTo>
                  <a:pt x="557905" y="385079"/>
                  <a:pt x="545662" y="389988"/>
                  <a:pt x="545662" y="402738"/>
                </a:cubicBezTo>
                <a:cubicBezTo>
                  <a:pt x="545662" y="411567"/>
                  <a:pt x="549132" y="438168"/>
                  <a:pt x="549132" y="438168"/>
                </a:cubicBezTo>
                <a:lnTo>
                  <a:pt x="441063" y="438168"/>
                </a:lnTo>
                <a:cubicBezTo>
                  <a:pt x="441063" y="438168"/>
                  <a:pt x="444533" y="411567"/>
                  <a:pt x="444533" y="402738"/>
                </a:cubicBezTo>
                <a:cubicBezTo>
                  <a:pt x="444533" y="389988"/>
                  <a:pt x="432291" y="385079"/>
                  <a:pt x="432291" y="385079"/>
                </a:cubicBezTo>
                <a:close/>
                <a:moveTo>
                  <a:pt x="938664" y="280167"/>
                </a:moveTo>
                <a:cubicBezTo>
                  <a:pt x="931707" y="277963"/>
                  <a:pt x="923858" y="278436"/>
                  <a:pt x="916665" y="282201"/>
                </a:cubicBezTo>
                <a:cubicBezTo>
                  <a:pt x="902278" y="289705"/>
                  <a:pt x="897201" y="306884"/>
                  <a:pt x="904479" y="320791"/>
                </a:cubicBezTo>
                <a:cubicBezTo>
                  <a:pt x="911672" y="334529"/>
                  <a:pt x="928682" y="340171"/>
                  <a:pt x="943068" y="332639"/>
                </a:cubicBezTo>
                <a:cubicBezTo>
                  <a:pt x="957455" y="325107"/>
                  <a:pt x="962532" y="307928"/>
                  <a:pt x="955311" y="294190"/>
                </a:cubicBezTo>
                <a:cubicBezTo>
                  <a:pt x="951686" y="287251"/>
                  <a:pt x="945621" y="282371"/>
                  <a:pt x="938664" y="280167"/>
                </a:cubicBezTo>
                <a:close/>
                <a:moveTo>
                  <a:pt x="926006" y="258348"/>
                </a:moveTo>
                <a:cubicBezTo>
                  <a:pt x="944974" y="256926"/>
                  <a:pt x="963089" y="267314"/>
                  <a:pt x="972462" y="285192"/>
                </a:cubicBezTo>
                <a:cubicBezTo>
                  <a:pt x="984958" y="309028"/>
                  <a:pt x="977596" y="338055"/>
                  <a:pt x="952716" y="351116"/>
                </a:cubicBezTo>
                <a:cubicBezTo>
                  <a:pt x="927836" y="364148"/>
                  <a:pt x="899796" y="353626"/>
                  <a:pt x="887300" y="329790"/>
                </a:cubicBezTo>
                <a:cubicBezTo>
                  <a:pt x="874831" y="305953"/>
                  <a:pt x="882165" y="276870"/>
                  <a:pt x="907046" y="263866"/>
                </a:cubicBezTo>
                <a:cubicBezTo>
                  <a:pt x="913266" y="260608"/>
                  <a:pt x="919683" y="258822"/>
                  <a:pt x="926006" y="258348"/>
                </a:cubicBezTo>
                <a:close/>
                <a:moveTo>
                  <a:pt x="620980" y="249367"/>
                </a:moveTo>
                <a:cubicBezTo>
                  <a:pt x="638130" y="250326"/>
                  <a:pt x="652179" y="264486"/>
                  <a:pt x="652940" y="281637"/>
                </a:cubicBezTo>
                <a:cubicBezTo>
                  <a:pt x="653843" y="301130"/>
                  <a:pt x="638328" y="317209"/>
                  <a:pt x="619033" y="317209"/>
                </a:cubicBezTo>
                <a:cubicBezTo>
                  <a:pt x="610373" y="317209"/>
                  <a:pt x="602475" y="313965"/>
                  <a:pt x="596466" y="308605"/>
                </a:cubicBezTo>
                <a:cubicBezTo>
                  <a:pt x="596043" y="308210"/>
                  <a:pt x="596410" y="307477"/>
                  <a:pt x="596974" y="307646"/>
                </a:cubicBezTo>
                <a:cubicBezTo>
                  <a:pt x="599202" y="308295"/>
                  <a:pt x="601544" y="308633"/>
                  <a:pt x="603970" y="308633"/>
                </a:cubicBezTo>
                <a:cubicBezTo>
                  <a:pt x="619400" y="308633"/>
                  <a:pt x="631614" y="294867"/>
                  <a:pt x="629019" y="278957"/>
                </a:cubicBezTo>
                <a:cubicBezTo>
                  <a:pt x="627411" y="269084"/>
                  <a:pt x="619795" y="260932"/>
                  <a:pt x="610063" y="258591"/>
                </a:cubicBezTo>
                <a:cubicBezTo>
                  <a:pt x="605465" y="257491"/>
                  <a:pt x="601036" y="257688"/>
                  <a:pt x="597002" y="258845"/>
                </a:cubicBezTo>
                <a:cubicBezTo>
                  <a:pt x="596410" y="259042"/>
                  <a:pt x="596015" y="258309"/>
                  <a:pt x="596466" y="257914"/>
                </a:cubicBezTo>
                <a:cubicBezTo>
                  <a:pt x="602926" y="252187"/>
                  <a:pt x="611558" y="248859"/>
                  <a:pt x="620980" y="249367"/>
                </a:cubicBezTo>
                <a:close/>
                <a:moveTo>
                  <a:pt x="495084" y="243273"/>
                </a:moveTo>
                <a:cubicBezTo>
                  <a:pt x="495084" y="243273"/>
                  <a:pt x="547326" y="322963"/>
                  <a:pt x="547326" y="335065"/>
                </a:cubicBezTo>
                <a:lnTo>
                  <a:pt x="547326" y="340086"/>
                </a:lnTo>
                <a:lnTo>
                  <a:pt x="442812" y="340086"/>
                </a:lnTo>
                <a:lnTo>
                  <a:pt x="442812" y="335065"/>
                </a:lnTo>
                <a:cubicBezTo>
                  <a:pt x="442812" y="322963"/>
                  <a:pt x="495084" y="243273"/>
                  <a:pt x="495084" y="243273"/>
                </a:cubicBezTo>
                <a:close/>
                <a:moveTo>
                  <a:pt x="367015" y="242709"/>
                </a:moveTo>
                <a:lnTo>
                  <a:pt x="375196" y="269084"/>
                </a:lnTo>
                <a:lnTo>
                  <a:pt x="402135" y="262991"/>
                </a:lnTo>
                <a:lnTo>
                  <a:pt x="383376" y="283273"/>
                </a:lnTo>
                <a:lnTo>
                  <a:pt x="402135" y="303556"/>
                </a:lnTo>
                <a:lnTo>
                  <a:pt x="375196" y="297462"/>
                </a:lnTo>
                <a:lnTo>
                  <a:pt x="367015" y="323838"/>
                </a:lnTo>
                <a:lnTo>
                  <a:pt x="358835" y="297462"/>
                </a:lnTo>
                <a:lnTo>
                  <a:pt x="331895" y="303556"/>
                </a:lnTo>
                <a:lnTo>
                  <a:pt x="350654" y="283273"/>
                </a:lnTo>
                <a:lnTo>
                  <a:pt x="331895" y="262991"/>
                </a:lnTo>
                <a:lnTo>
                  <a:pt x="358835" y="269084"/>
                </a:lnTo>
                <a:close/>
                <a:moveTo>
                  <a:pt x="495084" y="198111"/>
                </a:moveTo>
                <a:cubicBezTo>
                  <a:pt x="504675" y="198111"/>
                  <a:pt x="512432" y="205868"/>
                  <a:pt x="512432" y="215459"/>
                </a:cubicBezTo>
                <a:cubicBezTo>
                  <a:pt x="512432" y="225022"/>
                  <a:pt x="504646" y="232808"/>
                  <a:pt x="495084" y="232808"/>
                </a:cubicBezTo>
                <a:cubicBezTo>
                  <a:pt x="485492" y="232808"/>
                  <a:pt x="477735" y="225051"/>
                  <a:pt x="477735" y="215459"/>
                </a:cubicBezTo>
                <a:cubicBezTo>
                  <a:pt x="477735" y="205868"/>
                  <a:pt x="485492" y="198111"/>
                  <a:pt x="495084" y="198111"/>
                </a:cubicBezTo>
                <a:close/>
                <a:moveTo>
                  <a:pt x="825973" y="112243"/>
                </a:moveTo>
                <a:lnTo>
                  <a:pt x="842109" y="125417"/>
                </a:lnTo>
                <a:lnTo>
                  <a:pt x="808202" y="172780"/>
                </a:lnTo>
                <a:lnTo>
                  <a:pt x="864253" y="148548"/>
                </a:lnTo>
                <a:lnTo>
                  <a:pt x="873590" y="157687"/>
                </a:lnTo>
                <a:lnTo>
                  <a:pt x="850430" y="214162"/>
                </a:lnTo>
                <a:lnTo>
                  <a:pt x="897088" y="179239"/>
                </a:lnTo>
                <a:lnTo>
                  <a:pt x="910741" y="195290"/>
                </a:lnTo>
                <a:lnTo>
                  <a:pt x="838329" y="246207"/>
                </a:lnTo>
                <a:lnTo>
                  <a:pt x="823576" y="231708"/>
                </a:lnTo>
                <a:lnTo>
                  <a:pt x="845832" y="176757"/>
                </a:lnTo>
                <a:lnTo>
                  <a:pt x="790881" y="199634"/>
                </a:lnTo>
                <a:lnTo>
                  <a:pt x="775846" y="184881"/>
                </a:lnTo>
                <a:close/>
                <a:moveTo>
                  <a:pt x="295985" y="37095"/>
                </a:moveTo>
                <a:lnTo>
                  <a:pt x="333870" y="117405"/>
                </a:lnTo>
                <a:lnTo>
                  <a:pt x="273193" y="146037"/>
                </a:lnTo>
                <a:lnTo>
                  <a:pt x="265661" y="130099"/>
                </a:lnTo>
                <a:lnTo>
                  <a:pt x="307184" y="110494"/>
                </a:lnTo>
                <a:lnTo>
                  <a:pt x="299822" y="94895"/>
                </a:lnTo>
                <a:lnTo>
                  <a:pt x="265153" y="111256"/>
                </a:lnTo>
                <a:lnTo>
                  <a:pt x="257649" y="95318"/>
                </a:lnTo>
                <a:lnTo>
                  <a:pt x="292290" y="78957"/>
                </a:lnTo>
                <a:lnTo>
                  <a:pt x="284335" y="62088"/>
                </a:lnTo>
                <a:lnTo>
                  <a:pt x="242812" y="81693"/>
                </a:lnTo>
                <a:lnTo>
                  <a:pt x="235280" y="65727"/>
                </a:lnTo>
                <a:close/>
                <a:moveTo>
                  <a:pt x="666311" y="26037"/>
                </a:moveTo>
                <a:lnTo>
                  <a:pt x="685944" y="33061"/>
                </a:lnTo>
                <a:lnTo>
                  <a:pt x="669809" y="89450"/>
                </a:lnTo>
                <a:lnTo>
                  <a:pt x="714464" y="47786"/>
                </a:lnTo>
                <a:lnTo>
                  <a:pt x="726340" y="53287"/>
                </a:lnTo>
                <a:lnTo>
                  <a:pt x="723491" y="114274"/>
                </a:lnTo>
                <a:lnTo>
                  <a:pt x="755790" y="65586"/>
                </a:lnTo>
                <a:lnTo>
                  <a:pt x="774013" y="76192"/>
                </a:lnTo>
                <a:lnTo>
                  <a:pt x="722898" y="148520"/>
                </a:lnTo>
                <a:lnTo>
                  <a:pt x="704139" y="139831"/>
                </a:lnTo>
                <a:lnTo>
                  <a:pt x="706650" y="80593"/>
                </a:lnTo>
                <a:lnTo>
                  <a:pt x="662559" y="120593"/>
                </a:lnTo>
                <a:lnTo>
                  <a:pt x="643434" y="111764"/>
                </a:lnTo>
                <a:close/>
                <a:moveTo>
                  <a:pt x="561487" y="1044"/>
                </a:moveTo>
                <a:cubicBezTo>
                  <a:pt x="587975" y="4344"/>
                  <a:pt x="600218" y="21975"/>
                  <a:pt x="597200" y="46178"/>
                </a:cubicBezTo>
                <a:lnTo>
                  <a:pt x="590316" y="97180"/>
                </a:lnTo>
                <a:lnTo>
                  <a:pt x="569414" y="94331"/>
                </a:lnTo>
                <a:lnTo>
                  <a:pt x="575225" y="47899"/>
                </a:lnTo>
                <a:cubicBezTo>
                  <a:pt x="577143" y="32553"/>
                  <a:pt x="573814" y="22285"/>
                  <a:pt x="559090" y="20423"/>
                </a:cubicBezTo>
                <a:cubicBezTo>
                  <a:pt x="544110" y="18562"/>
                  <a:pt x="538328" y="27927"/>
                  <a:pt x="536438" y="43019"/>
                </a:cubicBezTo>
                <a:lnTo>
                  <a:pt x="530627" y="89450"/>
                </a:lnTo>
                <a:lnTo>
                  <a:pt x="509696" y="87081"/>
                </a:lnTo>
                <a:lnTo>
                  <a:pt x="515535" y="36333"/>
                </a:lnTo>
                <a:cubicBezTo>
                  <a:pt x="518582" y="11904"/>
                  <a:pt x="534942" y="-2285"/>
                  <a:pt x="561487" y="1044"/>
                </a:cubicBezTo>
                <a:close/>
                <a:moveTo>
                  <a:pt x="448793" y="0"/>
                </a:moveTo>
                <a:lnTo>
                  <a:pt x="462192" y="87843"/>
                </a:lnTo>
                <a:lnTo>
                  <a:pt x="443433" y="90945"/>
                </a:lnTo>
                <a:lnTo>
                  <a:pt x="389300" y="45501"/>
                </a:lnTo>
                <a:lnTo>
                  <a:pt x="399371" y="98449"/>
                </a:lnTo>
                <a:lnTo>
                  <a:pt x="378948" y="101891"/>
                </a:lnTo>
                <a:lnTo>
                  <a:pt x="362671" y="14612"/>
                </a:lnTo>
                <a:lnTo>
                  <a:pt x="382982" y="11171"/>
                </a:lnTo>
                <a:lnTo>
                  <a:pt x="383405" y="13286"/>
                </a:lnTo>
                <a:cubicBezTo>
                  <a:pt x="383912" y="16305"/>
                  <a:pt x="386508" y="20085"/>
                  <a:pt x="390400" y="23131"/>
                </a:cubicBezTo>
                <a:lnTo>
                  <a:pt x="437848" y="63216"/>
                </a:lnTo>
                <a:lnTo>
                  <a:pt x="428144" y="3498"/>
                </a:lnTo>
                <a:close/>
              </a:path>
            </a:pathLst>
          </a:custGeom>
          <a:solidFill>
            <a:schemeClr val="tx1"/>
          </a:solidFill>
        </p:spPr>
        <p:txBody>
          <a:bodyPr wrap="square">
            <a:noAutofit/>
          </a:bodyPr>
          <a:lstStyle>
            <a:lvl1pPr marL="0" indent="0">
              <a:buNone/>
              <a:defRPr sz="100">
                <a:noFill/>
              </a:defRPr>
            </a:lvl1pPr>
            <a:lvl2pPr marL="201812" indent="0">
              <a:buNone/>
              <a:defRPr sz="100"/>
            </a:lvl2pPr>
            <a:lvl3pPr marL="447675" indent="0">
              <a:buNone/>
              <a:defRPr sz="100"/>
            </a:lvl3pPr>
            <a:lvl4pPr>
              <a:buNone/>
              <a:defRPr sz="100"/>
            </a:lvl4pPr>
            <a:lvl5pPr>
              <a:buNone/>
              <a:defRPr sz="100"/>
            </a:lvl5pPr>
          </a:lstStyle>
          <a:p>
            <a:pPr lvl="0"/>
            <a:r>
              <a:rPr lang="da-DK" dirty="0"/>
              <a:t>.</a:t>
            </a:r>
          </a:p>
        </p:txBody>
      </p:sp>
    </p:spTree>
    <p:extLst>
      <p:ext uri="{BB962C8B-B14F-4D97-AF65-F5344CB8AC3E}">
        <p14:creationId xmlns:p14="http://schemas.microsoft.com/office/powerpoint/2010/main" val="2582106156"/>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Titelslide">
    <p:spTree>
      <p:nvGrpSpPr>
        <p:cNvPr id="1" name=""/>
        <p:cNvGrpSpPr/>
        <p:nvPr/>
      </p:nvGrpSpPr>
      <p:grpSpPr>
        <a:xfrm>
          <a:off x="0" y="0"/>
          <a:ext cx="0" cy="0"/>
          <a:chOff x="0" y="0"/>
          <a:chExt cx="0" cy="0"/>
        </a:xfrm>
      </p:grpSpPr>
      <p:pic>
        <p:nvPicPr>
          <p:cNvPr id="11" name="Billed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7"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8"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9"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20"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21"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22" name="Billed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9" name="Billed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Billede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8400" y="432000"/>
            <a:ext cx="1980000" cy="681099"/>
          </a:xfrm>
          <a:prstGeom prst="rect">
            <a:avLst/>
          </a:prstGeom>
        </p:spPr>
      </p:pic>
    </p:spTree>
    <p:extLst>
      <p:ext uri="{BB962C8B-B14F-4D97-AF65-F5344CB8AC3E}">
        <p14:creationId xmlns:p14="http://schemas.microsoft.com/office/powerpoint/2010/main" val="161988206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3" name="Pladsholder til indhold 2"/>
          <p:cNvSpPr>
            <a:spLocks noGrp="1"/>
          </p:cNvSpPr>
          <p:nvPr>
            <p:ph idx="1"/>
          </p:nvPr>
        </p:nvSpPr>
        <p:spPr>
          <a:xfrm>
            <a:off x="533400" y="2196000"/>
            <a:ext cx="11124000" cy="3814001"/>
          </a:xfrm>
        </p:spPr>
        <p:txBody>
          <a:bodyPr>
            <a:normAutofit/>
          </a:bodyPr>
          <a:lstStyle>
            <a:lvl1pPr>
              <a:defRPr sz="2000"/>
            </a:lvl1pPr>
            <a:lvl2pPr>
              <a:defRPr sz="2000"/>
            </a:lvl2pPr>
            <a:lvl3pPr>
              <a:defRPr sz="1800"/>
            </a:lvl3pPr>
            <a:lvl4pPr>
              <a:defRPr sz="1600"/>
            </a:lvl4pPr>
            <a:lvl5pPr>
              <a:defRPr sz="1600"/>
            </a:lvl5pPr>
          </a:lstStyle>
          <a:p>
            <a:pPr lvl="0"/>
            <a:r>
              <a:rPr lang="da-DK"/>
              <a:t>Klik for at redigere teksttypografierne i masteren</a:t>
            </a:r>
          </a:p>
        </p:txBody>
      </p:sp>
      <p:sp>
        <p:nvSpPr>
          <p:cNvPr id="8" name="Tekstfelt 7"/>
          <p:cNvSpPr txBox="1"/>
          <p:nvPr/>
        </p:nvSpPr>
        <p:spPr>
          <a:xfrm>
            <a:off x="540000" y="1188000"/>
            <a:ext cx="11124000" cy="369332"/>
          </a:xfrm>
          <a:prstGeom prst="rect">
            <a:avLst/>
          </a:prstGeom>
          <a:noFill/>
        </p:spPr>
        <p:txBody>
          <a:bodyPr wrap="square" lIns="90000" tIns="0" rIns="90000" bIns="0" rtlCol="0">
            <a:spAutoFit/>
          </a:bodyPr>
          <a:lstStyle/>
          <a:p>
            <a:r>
              <a:rPr lang="da-DK" sz="2400" b="1"/>
              <a:t>Agenda</a:t>
            </a:r>
          </a:p>
        </p:txBody>
      </p:sp>
      <p:sp>
        <p:nvSpPr>
          <p:cNvPr id="7" name="Pladsholder til slidenummer 6"/>
          <p:cNvSpPr>
            <a:spLocks noGrp="1"/>
          </p:cNvSpPr>
          <p:nvPr>
            <p:ph type="sldNum" sz="quarter" idx="10"/>
          </p:nvPr>
        </p:nvSpPr>
        <p:spPr/>
        <p:txBody>
          <a:bodyPr/>
          <a:lstStyle>
            <a:lvl1pPr algn="l">
              <a:defRPr/>
            </a:lvl1pPr>
          </a:lstStyle>
          <a:p>
            <a:fld id="{48B90412-FB5A-4F66-BFB7-963B605F1F6D}" type="slidenum">
              <a:rPr lang="da-DK" smtClean="0"/>
              <a:pPr/>
              <a:t>‹#›</a:t>
            </a:fld>
            <a:endParaRPr lang="da-DK"/>
          </a:p>
        </p:txBody>
      </p:sp>
      <p:sp>
        <p:nvSpPr>
          <p:cNvPr id="5" name="Tekstfelt 4"/>
          <p:cNvSpPr txBox="1"/>
          <p:nvPr userDrawn="1"/>
        </p:nvSpPr>
        <p:spPr>
          <a:xfrm>
            <a:off x="540000" y="1188000"/>
            <a:ext cx="11124000" cy="369332"/>
          </a:xfrm>
          <a:prstGeom prst="rect">
            <a:avLst/>
          </a:prstGeom>
          <a:noFill/>
        </p:spPr>
        <p:txBody>
          <a:bodyPr wrap="square" lIns="90000" tIns="0" rIns="90000" bIns="0" rtlCol="0">
            <a:spAutoFit/>
          </a:bodyPr>
          <a:lstStyle/>
          <a:p>
            <a:r>
              <a:rPr lang="da-DK" sz="2400" b="1"/>
              <a:t>Agenda</a:t>
            </a:r>
          </a:p>
        </p:txBody>
      </p:sp>
    </p:spTree>
    <p:extLst>
      <p:ext uri="{BB962C8B-B14F-4D97-AF65-F5344CB8AC3E}">
        <p14:creationId xmlns:p14="http://schemas.microsoft.com/office/powerpoint/2010/main" val="1969794009"/>
      </p:ext>
    </p:extLst>
  </p:cSld>
  <p:clrMapOvr>
    <a:masterClrMapping/>
  </p:clrMapOvr>
  <p:hf hdr="0" ftr="0" dt="0"/>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Introduktion">
    <p:spTree>
      <p:nvGrpSpPr>
        <p:cNvPr id="1" name=""/>
        <p:cNvGrpSpPr/>
        <p:nvPr/>
      </p:nvGrpSpPr>
      <p:grpSpPr>
        <a:xfrm>
          <a:off x="0" y="0"/>
          <a:ext cx="0" cy="0"/>
          <a:chOff x="0" y="0"/>
          <a:chExt cx="0" cy="0"/>
        </a:xfrm>
      </p:grpSpPr>
      <p:sp>
        <p:nvSpPr>
          <p:cNvPr id="9" name="Pladsholder til indhold 2"/>
          <p:cNvSpPr>
            <a:spLocks noGrp="1"/>
          </p:cNvSpPr>
          <p:nvPr>
            <p:ph idx="13"/>
          </p:nvPr>
        </p:nvSpPr>
        <p:spPr>
          <a:xfrm>
            <a:off x="540000" y="2196000"/>
            <a:ext cx="11124000" cy="3814001"/>
          </a:xfrm>
        </p:spPr>
        <p:txBody>
          <a:bodyPr>
            <a:normAutofit/>
          </a:bodyPr>
          <a:lstStyle>
            <a:lvl1pPr marL="0" indent="0">
              <a:buNone/>
              <a:defRPr sz="2000"/>
            </a:lvl1pPr>
            <a:lvl2pPr>
              <a:defRPr sz="2000"/>
            </a:lvl2pPr>
            <a:lvl3pPr>
              <a:defRPr sz="1800"/>
            </a:lvl3pPr>
            <a:lvl4pPr>
              <a:defRPr sz="1600"/>
            </a:lvl4pPr>
            <a:lvl5pPr>
              <a:defRPr sz="1600"/>
            </a:lvl5pPr>
          </a:lstStyle>
          <a:p>
            <a:pPr lvl="0"/>
            <a:r>
              <a:rPr lang="da-DK"/>
              <a:t>Klik for at redigere teksttypografierne i masteren</a:t>
            </a:r>
          </a:p>
        </p:txBody>
      </p:sp>
      <p:sp>
        <p:nvSpPr>
          <p:cNvPr id="7" name="Tekstfelt 6"/>
          <p:cNvSpPr txBox="1"/>
          <p:nvPr/>
        </p:nvSpPr>
        <p:spPr>
          <a:xfrm>
            <a:off x="540000" y="1188000"/>
            <a:ext cx="11124000" cy="369332"/>
          </a:xfrm>
          <a:prstGeom prst="rect">
            <a:avLst/>
          </a:prstGeom>
          <a:noFill/>
        </p:spPr>
        <p:txBody>
          <a:bodyPr wrap="square" lIns="90000" tIns="0" rIns="90000" bIns="0" rtlCol="0">
            <a:spAutoFit/>
          </a:bodyPr>
          <a:lstStyle/>
          <a:p>
            <a:r>
              <a:rPr lang="da-DK" sz="2400" b="1"/>
              <a:t>Introduktion</a:t>
            </a:r>
          </a:p>
        </p:txBody>
      </p:sp>
      <p:sp>
        <p:nvSpPr>
          <p:cNvPr id="4" name="Pladsholder til slidenummer 3"/>
          <p:cNvSpPr>
            <a:spLocks noGrp="1"/>
          </p:cNvSpPr>
          <p:nvPr>
            <p:ph type="sldNum" sz="quarter" idx="14"/>
          </p:nvPr>
        </p:nvSpPr>
        <p:spPr/>
        <p:txBody>
          <a:bodyPr/>
          <a:lstStyle>
            <a:lvl1pPr algn="l">
              <a:defRPr/>
            </a:lvl1pPr>
          </a:lstStyle>
          <a:p>
            <a:fld id="{48B90412-FB5A-4F66-BFB7-963B605F1F6D}" type="slidenum">
              <a:rPr lang="da-DK" smtClean="0"/>
              <a:pPr/>
              <a:t>‹#›</a:t>
            </a:fld>
            <a:endParaRPr lang="da-DK"/>
          </a:p>
        </p:txBody>
      </p:sp>
      <p:sp>
        <p:nvSpPr>
          <p:cNvPr id="5" name="Tekstfelt 4"/>
          <p:cNvSpPr txBox="1"/>
          <p:nvPr userDrawn="1"/>
        </p:nvSpPr>
        <p:spPr>
          <a:xfrm>
            <a:off x="540000" y="1188000"/>
            <a:ext cx="11124000" cy="369332"/>
          </a:xfrm>
          <a:prstGeom prst="rect">
            <a:avLst/>
          </a:prstGeom>
          <a:noFill/>
        </p:spPr>
        <p:txBody>
          <a:bodyPr wrap="square" lIns="90000" tIns="0" rIns="90000" bIns="0" rtlCol="0">
            <a:spAutoFit/>
          </a:bodyPr>
          <a:lstStyle/>
          <a:p>
            <a:r>
              <a:rPr lang="da-DK" sz="2400" b="1"/>
              <a:t>Introduktion</a:t>
            </a:r>
          </a:p>
        </p:txBody>
      </p:sp>
    </p:spTree>
    <p:extLst>
      <p:ext uri="{BB962C8B-B14F-4D97-AF65-F5344CB8AC3E}">
        <p14:creationId xmlns:p14="http://schemas.microsoft.com/office/powerpoint/2010/main" val="3814803907"/>
      </p:ext>
    </p:extLst>
  </p:cSld>
  <p:clrMapOvr>
    <a:masterClrMapping/>
  </p:clrMapOvr>
  <p:hf hdr="0" ftr="0" dt="0"/>
</p:sldLayout>
</file>

<file path=ppt/slideLayouts/slideLayout103.xml><?xml version="1.0" encoding="utf-8"?>
<p:sldLayout xmlns:a="http://schemas.openxmlformats.org/drawingml/2006/main" xmlns:r="http://schemas.openxmlformats.org/officeDocument/2006/relationships" xmlns:p="http://schemas.openxmlformats.org/presentationml/2006/main" type="obj" preserve="1">
  <p:cSld name="Overskrift og indholdsobjekt">
    <p:spTree>
      <p:nvGrpSpPr>
        <p:cNvPr id="1" name=""/>
        <p:cNvGrpSpPr/>
        <p:nvPr/>
      </p:nvGrpSpPr>
      <p:grpSpPr>
        <a:xfrm>
          <a:off x="0" y="0"/>
          <a:ext cx="0" cy="0"/>
          <a:chOff x="0" y="0"/>
          <a:chExt cx="0" cy="0"/>
        </a:xfrm>
      </p:grpSpPr>
      <p:sp>
        <p:nvSpPr>
          <p:cNvPr id="2" name="Titel 1"/>
          <p:cNvSpPr>
            <a:spLocks noGrp="1"/>
          </p:cNvSpPr>
          <p:nvPr>
            <p:ph type="title"/>
          </p:nvPr>
        </p:nvSpPr>
        <p:spPr>
          <a:xfrm>
            <a:off x="540000" y="1188000"/>
            <a:ext cx="11124000" cy="756000"/>
          </a:xfrm>
        </p:spPr>
        <p:txBody>
          <a:bodyPr anchor="t"/>
          <a:lstStyle>
            <a:lvl1pPr>
              <a:defRPr/>
            </a:lvl1pPr>
          </a:lstStyle>
          <a:p>
            <a:r>
              <a:rPr lang="da-DK"/>
              <a:t>Klik for at redigere titeltypografien i masteren</a:t>
            </a:r>
          </a:p>
        </p:txBody>
      </p:sp>
      <p:sp>
        <p:nvSpPr>
          <p:cNvPr id="3" name="Pladsholder til indhold 2"/>
          <p:cNvSpPr>
            <a:spLocks noGrp="1"/>
          </p:cNvSpPr>
          <p:nvPr>
            <p:ph idx="1"/>
          </p:nvPr>
        </p:nvSpPr>
        <p:spPr>
          <a:xfrm>
            <a:off x="540000" y="2520000"/>
            <a:ext cx="11124000" cy="3474656"/>
          </a:xfrm>
        </p:spPr>
        <p:txBody>
          <a:bodyPr>
            <a:normAutofit/>
          </a:bodyPr>
          <a:lstStyle>
            <a:lvl1pPr>
              <a:defRPr sz="2000"/>
            </a:lvl1pPr>
            <a:lvl2pPr>
              <a:defRPr sz="1800"/>
            </a:lvl2pPr>
            <a:lvl3pPr>
              <a:defRPr sz="1600"/>
            </a:lvl3pPr>
            <a:lvl4pPr>
              <a:defRPr sz="1400"/>
            </a:lvl4pPr>
            <a:lvl5pPr>
              <a:defRPr sz="1400"/>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lidenummer 5"/>
          <p:cNvSpPr>
            <a:spLocks noGrp="1"/>
          </p:cNvSpPr>
          <p:nvPr>
            <p:ph type="sldNum" sz="quarter" idx="10"/>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845549163"/>
      </p:ext>
    </p:extLst>
  </p:cSld>
  <p:clrMapOvr>
    <a:masterClrMapping/>
  </p:clrMapOvr>
  <p:hf hdr="0" ftr="0" dt="0"/>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a:xfrm>
            <a:off x="540000" y="1188000"/>
            <a:ext cx="11124000" cy="756000"/>
          </a:xfrm>
        </p:spPr>
        <p:txBody>
          <a:bodyPr/>
          <a:lstStyle/>
          <a:p>
            <a:r>
              <a:rPr lang="da-DK"/>
              <a:t>Klik for at redigere titeltypografien i masteren</a:t>
            </a:r>
          </a:p>
        </p:txBody>
      </p:sp>
      <p:sp>
        <p:nvSpPr>
          <p:cNvPr id="3" name="Pladsholder til indhold 2"/>
          <p:cNvSpPr>
            <a:spLocks noGrp="1"/>
          </p:cNvSpPr>
          <p:nvPr>
            <p:ph sz="half" idx="1"/>
          </p:nvPr>
        </p:nvSpPr>
        <p:spPr>
          <a:xfrm>
            <a:off x="540000" y="2520000"/>
            <a:ext cx="52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p:cNvSpPr>
            <a:spLocks noGrp="1"/>
          </p:cNvSpPr>
          <p:nvPr>
            <p:ph sz="half" idx="2"/>
          </p:nvPr>
        </p:nvSpPr>
        <p:spPr>
          <a:xfrm>
            <a:off x="6472136" y="2520000"/>
            <a:ext cx="52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slidenummer 6"/>
          <p:cNvSpPr>
            <a:spLocks noGrp="1"/>
          </p:cNvSpPr>
          <p:nvPr>
            <p:ph type="sldNum" sz="quarter" idx="10"/>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2986217627"/>
      </p:ext>
    </p:extLst>
  </p:cSld>
  <p:clrMapOvr>
    <a:masterClrMapping/>
  </p:clrMapOvr>
  <p:hf hdr="0" ftr="0" dt="0"/>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Tre indholdsobjekter">
    <p:spTree>
      <p:nvGrpSpPr>
        <p:cNvPr id="1" name=""/>
        <p:cNvGrpSpPr/>
        <p:nvPr/>
      </p:nvGrpSpPr>
      <p:grpSpPr>
        <a:xfrm>
          <a:off x="0" y="0"/>
          <a:ext cx="0" cy="0"/>
          <a:chOff x="0" y="0"/>
          <a:chExt cx="0" cy="0"/>
        </a:xfrm>
      </p:grpSpPr>
      <p:sp>
        <p:nvSpPr>
          <p:cNvPr id="2" name="Titel 1"/>
          <p:cNvSpPr>
            <a:spLocks noGrp="1"/>
          </p:cNvSpPr>
          <p:nvPr>
            <p:ph type="title"/>
          </p:nvPr>
        </p:nvSpPr>
        <p:spPr>
          <a:xfrm>
            <a:off x="540000" y="1188000"/>
            <a:ext cx="11124000" cy="756000"/>
          </a:xfrm>
        </p:spPr>
        <p:txBody>
          <a:bodyPr/>
          <a:lstStyle/>
          <a:p>
            <a:r>
              <a:rPr lang="da-DK"/>
              <a:t>Klik for at redigere titeltypografien i masteren</a:t>
            </a:r>
          </a:p>
        </p:txBody>
      </p:sp>
      <p:sp>
        <p:nvSpPr>
          <p:cNvPr id="3" name="Pladsholder til indhold 2"/>
          <p:cNvSpPr>
            <a:spLocks noGrp="1"/>
          </p:cNvSpPr>
          <p:nvPr>
            <p:ph sz="half" idx="1"/>
          </p:nvPr>
        </p:nvSpPr>
        <p:spPr>
          <a:xfrm>
            <a:off x="540000" y="2520000"/>
            <a:ext cx="34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indhold 2"/>
          <p:cNvSpPr>
            <a:spLocks noGrp="1"/>
          </p:cNvSpPr>
          <p:nvPr>
            <p:ph sz="half" idx="10"/>
          </p:nvPr>
        </p:nvSpPr>
        <p:spPr>
          <a:xfrm>
            <a:off x="4390124" y="2521032"/>
            <a:ext cx="34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8" name="Pladsholder til indhold 2"/>
          <p:cNvSpPr>
            <a:spLocks noGrp="1"/>
          </p:cNvSpPr>
          <p:nvPr>
            <p:ph sz="half" idx="11"/>
          </p:nvPr>
        </p:nvSpPr>
        <p:spPr>
          <a:xfrm>
            <a:off x="8264488" y="2520000"/>
            <a:ext cx="34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slidenummer 6"/>
          <p:cNvSpPr>
            <a:spLocks noGrp="1"/>
          </p:cNvSpPr>
          <p:nvPr>
            <p:ph type="sldNum" sz="quarter" idx="12"/>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2048198941"/>
      </p:ext>
    </p:extLst>
  </p:cSld>
  <p:clrMapOvr>
    <a:masterClrMapping/>
  </p:clrMapOvr>
  <p:hf hdr="0" ftr="0" dt="0"/>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Indholdsobjekt + billede">
    <p:spTree>
      <p:nvGrpSpPr>
        <p:cNvPr id="1" name=""/>
        <p:cNvGrpSpPr/>
        <p:nvPr/>
      </p:nvGrpSpPr>
      <p:grpSpPr>
        <a:xfrm>
          <a:off x="0" y="0"/>
          <a:ext cx="0" cy="0"/>
          <a:chOff x="0" y="0"/>
          <a:chExt cx="0" cy="0"/>
        </a:xfrm>
      </p:grpSpPr>
      <p:sp>
        <p:nvSpPr>
          <p:cNvPr id="2" name="Titel 1"/>
          <p:cNvSpPr>
            <a:spLocks noGrp="1"/>
          </p:cNvSpPr>
          <p:nvPr>
            <p:ph type="title"/>
          </p:nvPr>
        </p:nvSpPr>
        <p:spPr>
          <a:xfrm>
            <a:off x="540000" y="1188000"/>
            <a:ext cx="5220000" cy="756000"/>
          </a:xfrm>
        </p:spPr>
        <p:txBody>
          <a:bodyPr/>
          <a:lstStyle/>
          <a:p>
            <a:r>
              <a:rPr lang="da-DK"/>
              <a:t>Klik for at redigere titeltypografien i masteren</a:t>
            </a:r>
          </a:p>
        </p:txBody>
      </p:sp>
      <p:sp>
        <p:nvSpPr>
          <p:cNvPr id="3" name="Pladsholder til indhold 2"/>
          <p:cNvSpPr>
            <a:spLocks noGrp="1"/>
          </p:cNvSpPr>
          <p:nvPr>
            <p:ph sz="half" idx="1"/>
          </p:nvPr>
        </p:nvSpPr>
        <p:spPr>
          <a:xfrm>
            <a:off x="540000" y="2520000"/>
            <a:ext cx="52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billede 4"/>
          <p:cNvSpPr>
            <a:spLocks noGrp="1"/>
          </p:cNvSpPr>
          <p:nvPr>
            <p:ph type="pic" sz="quarter" idx="13"/>
          </p:nvPr>
        </p:nvSpPr>
        <p:spPr>
          <a:xfrm>
            <a:off x="6096000" y="0"/>
            <a:ext cx="6096000" cy="6858000"/>
          </a:xfrm>
        </p:spPr>
        <p:txBody>
          <a:bodyPr/>
          <a:lstStyle>
            <a:lvl1pPr marL="0" indent="0">
              <a:buNone/>
              <a:defRPr/>
            </a:lvl1pPr>
          </a:lstStyle>
          <a:p>
            <a:r>
              <a:rPr lang="da-DK"/>
              <a:t>Klik på ikonet for at tilføje et billede</a:t>
            </a:r>
          </a:p>
        </p:txBody>
      </p:sp>
      <p:sp>
        <p:nvSpPr>
          <p:cNvPr id="7" name="Pladsholder til slidenummer 6"/>
          <p:cNvSpPr>
            <a:spLocks noGrp="1"/>
          </p:cNvSpPr>
          <p:nvPr>
            <p:ph type="sldNum" sz="quarter" idx="14"/>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2827883809"/>
      </p:ext>
    </p:extLst>
  </p:cSld>
  <p:clrMapOvr>
    <a:masterClrMapping/>
  </p:clrMapOvr>
  <p:hf hdr="0" ftr="0" dt="0"/>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Indholdsobjekt + billede 2">
    <p:spTree>
      <p:nvGrpSpPr>
        <p:cNvPr id="1" name=""/>
        <p:cNvGrpSpPr/>
        <p:nvPr/>
      </p:nvGrpSpPr>
      <p:grpSpPr>
        <a:xfrm>
          <a:off x="0" y="0"/>
          <a:ext cx="0" cy="0"/>
          <a:chOff x="0" y="0"/>
          <a:chExt cx="0" cy="0"/>
        </a:xfrm>
      </p:grpSpPr>
      <p:sp>
        <p:nvSpPr>
          <p:cNvPr id="9" name="Titel 1"/>
          <p:cNvSpPr>
            <a:spLocks noGrp="1"/>
          </p:cNvSpPr>
          <p:nvPr>
            <p:ph type="title"/>
          </p:nvPr>
        </p:nvSpPr>
        <p:spPr>
          <a:xfrm>
            <a:off x="540000" y="1188000"/>
            <a:ext cx="4320000" cy="756000"/>
          </a:xfrm>
        </p:spPr>
        <p:txBody>
          <a:bodyPr/>
          <a:lstStyle/>
          <a:p>
            <a:r>
              <a:rPr lang="da-DK"/>
              <a:t>Klik for at redigere titeltypografien i masteren</a:t>
            </a:r>
          </a:p>
        </p:txBody>
      </p:sp>
      <p:sp>
        <p:nvSpPr>
          <p:cNvPr id="11" name="Pladsholder til indhold 2"/>
          <p:cNvSpPr>
            <a:spLocks noGrp="1"/>
          </p:cNvSpPr>
          <p:nvPr>
            <p:ph sz="half" idx="1"/>
          </p:nvPr>
        </p:nvSpPr>
        <p:spPr>
          <a:xfrm>
            <a:off x="540000" y="2520000"/>
            <a:ext cx="43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3" name="Pladsholder til billede 2"/>
          <p:cNvSpPr>
            <a:spLocks noGrp="1"/>
          </p:cNvSpPr>
          <p:nvPr>
            <p:ph type="pic" sz="quarter" idx="13"/>
          </p:nvPr>
        </p:nvSpPr>
        <p:spPr>
          <a:xfrm>
            <a:off x="5334000" y="-1200"/>
            <a:ext cx="6858000" cy="6858000"/>
          </a:xfrm>
        </p:spPr>
        <p:txBody>
          <a:bodyPr/>
          <a:lstStyle>
            <a:lvl1pPr marL="0" indent="0">
              <a:buNone/>
              <a:defRPr/>
            </a:lvl1pPr>
          </a:lstStyle>
          <a:p>
            <a:r>
              <a:rPr lang="da-DK"/>
              <a:t>Klik på ikonet for at tilføje et billede</a:t>
            </a:r>
          </a:p>
        </p:txBody>
      </p:sp>
      <p:sp>
        <p:nvSpPr>
          <p:cNvPr id="5" name="Pladsholder til slidenummer 4"/>
          <p:cNvSpPr>
            <a:spLocks noGrp="1"/>
          </p:cNvSpPr>
          <p:nvPr>
            <p:ph type="sldNum" sz="quarter" idx="14"/>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3670848745"/>
      </p:ext>
    </p:extLst>
  </p:cSld>
  <p:clrMapOvr>
    <a:masterClrMapping/>
  </p:clrMapOvr>
  <p:hf hdr="0" ftr="0" dt="0"/>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Indholdsobjekt + billede 3">
    <p:spTree>
      <p:nvGrpSpPr>
        <p:cNvPr id="1" name=""/>
        <p:cNvGrpSpPr/>
        <p:nvPr/>
      </p:nvGrpSpPr>
      <p:grpSpPr>
        <a:xfrm>
          <a:off x="0" y="0"/>
          <a:ext cx="0" cy="0"/>
          <a:chOff x="0" y="0"/>
          <a:chExt cx="0" cy="0"/>
        </a:xfrm>
      </p:grpSpPr>
      <p:sp>
        <p:nvSpPr>
          <p:cNvPr id="2" name="Titel 1"/>
          <p:cNvSpPr>
            <a:spLocks noGrp="1"/>
          </p:cNvSpPr>
          <p:nvPr>
            <p:ph type="title"/>
          </p:nvPr>
        </p:nvSpPr>
        <p:spPr>
          <a:xfrm>
            <a:off x="540000" y="1188000"/>
            <a:ext cx="5220000" cy="756000"/>
          </a:xfrm>
        </p:spPr>
        <p:txBody>
          <a:bodyPr/>
          <a:lstStyle/>
          <a:p>
            <a:r>
              <a:rPr lang="da-DK"/>
              <a:t>Klik for at redigere titeltypografien i masteren</a:t>
            </a:r>
          </a:p>
        </p:txBody>
      </p:sp>
      <p:sp>
        <p:nvSpPr>
          <p:cNvPr id="3" name="Pladsholder til indhold 2"/>
          <p:cNvSpPr>
            <a:spLocks noGrp="1"/>
          </p:cNvSpPr>
          <p:nvPr>
            <p:ph sz="half" idx="1"/>
          </p:nvPr>
        </p:nvSpPr>
        <p:spPr>
          <a:xfrm>
            <a:off x="540000" y="2520000"/>
            <a:ext cx="52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billede 5"/>
          <p:cNvSpPr>
            <a:spLocks noGrp="1"/>
          </p:cNvSpPr>
          <p:nvPr>
            <p:ph type="pic" sz="quarter" idx="13"/>
          </p:nvPr>
        </p:nvSpPr>
        <p:spPr>
          <a:xfrm>
            <a:off x="6444000" y="1188000"/>
            <a:ext cx="5220000" cy="4824000"/>
          </a:xfrm>
        </p:spPr>
        <p:txBody>
          <a:bodyPr/>
          <a:lstStyle>
            <a:lvl1pPr marL="0" indent="0">
              <a:buNone/>
              <a:defRPr/>
            </a:lvl1pPr>
          </a:lstStyle>
          <a:p>
            <a:r>
              <a:rPr lang="da-DK"/>
              <a:t>Klik på ikonet for at tilføje et billede</a:t>
            </a:r>
          </a:p>
        </p:txBody>
      </p:sp>
      <p:sp>
        <p:nvSpPr>
          <p:cNvPr id="7" name="Pladsholder til slidenummer 6"/>
          <p:cNvSpPr>
            <a:spLocks noGrp="1"/>
          </p:cNvSpPr>
          <p:nvPr>
            <p:ph type="sldNum" sz="quarter" idx="14"/>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2799109521"/>
      </p:ext>
    </p:extLst>
  </p:cSld>
  <p:clrMapOvr>
    <a:masterClrMapping/>
  </p:clrMapOvr>
  <p:hf hdr="0" ftr="0" dt="0"/>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Billede + indholdsobjekt">
    <p:spTree>
      <p:nvGrpSpPr>
        <p:cNvPr id="1" name=""/>
        <p:cNvGrpSpPr/>
        <p:nvPr/>
      </p:nvGrpSpPr>
      <p:grpSpPr>
        <a:xfrm>
          <a:off x="0" y="0"/>
          <a:ext cx="0" cy="0"/>
          <a:chOff x="0" y="0"/>
          <a:chExt cx="0" cy="0"/>
        </a:xfrm>
      </p:grpSpPr>
      <p:sp>
        <p:nvSpPr>
          <p:cNvPr id="2" name="Titel 1"/>
          <p:cNvSpPr>
            <a:spLocks noGrp="1"/>
          </p:cNvSpPr>
          <p:nvPr>
            <p:ph type="title"/>
          </p:nvPr>
        </p:nvSpPr>
        <p:spPr>
          <a:xfrm>
            <a:off x="6444000" y="1188000"/>
            <a:ext cx="5256000" cy="756000"/>
          </a:xfrm>
        </p:spPr>
        <p:txBody>
          <a:bodyPr/>
          <a:lstStyle/>
          <a:p>
            <a:r>
              <a:rPr lang="da-DK"/>
              <a:t>Klik for at redigere titeltypografien i masteren</a:t>
            </a:r>
          </a:p>
        </p:txBody>
      </p:sp>
      <p:sp>
        <p:nvSpPr>
          <p:cNvPr id="4" name="Pladsholder til indhold 3"/>
          <p:cNvSpPr>
            <a:spLocks noGrp="1"/>
          </p:cNvSpPr>
          <p:nvPr>
            <p:ph sz="half" idx="2"/>
          </p:nvPr>
        </p:nvSpPr>
        <p:spPr>
          <a:xfrm>
            <a:off x="6444000" y="2520000"/>
            <a:ext cx="5256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billede 4"/>
          <p:cNvSpPr>
            <a:spLocks noGrp="1"/>
          </p:cNvSpPr>
          <p:nvPr>
            <p:ph type="pic" sz="quarter" idx="13"/>
          </p:nvPr>
        </p:nvSpPr>
        <p:spPr>
          <a:xfrm>
            <a:off x="0" y="0"/>
            <a:ext cx="6096000" cy="6858000"/>
          </a:xfrm>
        </p:spPr>
        <p:txBody>
          <a:bodyPr/>
          <a:lstStyle>
            <a:lvl1pPr marL="0" indent="0">
              <a:buNone/>
              <a:defRPr/>
            </a:lvl1pPr>
          </a:lstStyle>
          <a:p>
            <a:r>
              <a:rPr lang="da-DK"/>
              <a:t>Klik på ikonet for at tilføje et billede</a:t>
            </a:r>
          </a:p>
        </p:txBody>
      </p:sp>
      <p:sp>
        <p:nvSpPr>
          <p:cNvPr id="7" name="Pladsholder til slidenummer 6"/>
          <p:cNvSpPr>
            <a:spLocks noGrp="1"/>
          </p:cNvSpPr>
          <p:nvPr>
            <p:ph type="sldNum" sz="quarter" idx="14"/>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63043168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ørk/ly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70CBCA9-7183-4B91-A84F-18C0F7795F42}"/>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solidFill>
                <a:schemeClr val="bg2"/>
              </a:solidFill>
            </a:endParaRPr>
          </a:p>
        </p:txBody>
      </p:sp>
      <p:sp>
        <p:nvSpPr>
          <p:cNvPr id="15" name="Graphic 7">
            <a:extLst>
              <a:ext uri="{FF2B5EF4-FFF2-40B4-BE49-F238E27FC236}">
                <a16:creationId xmlns:a16="http://schemas.microsoft.com/office/drawing/2014/main" id="{A2506A83-7F56-4B42-B699-2119B672DFA1}"/>
              </a:ext>
            </a:extLst>
          </p:cNvPr>
          <p:cNvSpPr/>
          <p:nvPr/>
        </p:nvSpPr>
        <p:spPr>
          <a:xfrm>
            <a:off x="10442659" y="5068883"/>
            <a:ext cx="1026802" cy="1069115"/>
          </a:xfrm>
          <a:custGeom>
            <a:avLst/>
            <a:gdLst>
              <a:gd name="connsiteX0" fmla="*/ 1894258 w 2964740"/>
              <a:gd name="connsiteY0" fmla="*/ 2907646 h 3086914"/>
              <a:gd name="connsiteX1" fmla="*/ 1781451 w 2964740"/>
              <a:gd name="connsiteY1" fmla="*/ 2940795 h 3086914"/>
              <a:gd name="connsiteX2" fmla="*/ 1810447 w 2964740"/>
              <a:gd name="connsiteY2" fmla="*/ 3043421 h 3086914"/>
              <a:gd name="connsiteX3" fmla="*/ 1750745 w 2964740"/>
              <a:gd name="connsiteY3" fmla="*/ 3061014 h 3086914"/>
              <a:gd name="connsiteX4" fmla="*/ 1682328 w 2964740"/>
              <a:gd name="connsiteY4" fmla="*/ 2813898 h 3086914"/>
              <a:gd name="connsiteX5" fmla="*/ 1740727 w 2964740"/>
              <a:gd name="connsiteY5" fmla="*/ 2796712 h 3086914"/>
              <a:gd name="connsiteX6" fmla="*/ 1767767 w 2964740"/>
              <a:gd name="connsiteY6" fmla="*/ 2892170 h 3086914"/>
              <a:gd name="connsiteX7" fmla="*/ 1879515 w 2964740"/>
              <a:gd name="connsiteY7" fmla="*/ 2859347 h 3086914"/>
              <a:gd name="connsiteX8" fmla="*/ 1850357 w 2964740"/>
              <a:gd name="connsiteY8" fmla="*/ 2764458 h 3086914"/>
              <a:gd name="connsiteX9" fmla="*/ 1908430 w 2964740"/>
              <a:gd name="connsiteY9" fmla="*/ 2747354 h 3086914"/>
              <a:gd name="connsiteX10" fmla="*/ 1984992 w 2964740"/>
              <a:gd name="connsiteY10" fmla="*/ 2992108 h 3086914"/>
              <a:gd name="connsiteX11" fmla="*/ 1925616 w 2964740"/>
              <a:gd name="connsiteY11" fmla="*/ 3009619 h 3086914"/>
              <a:gd name="connsiteX12" fmla="*/ 1894258 w 2964740"/>
              <a:gd name="connsiteY12" fmla="*/ 2907646 h 3086914"/>
              <a:gd name="connsiteX13" fmla="*/ 2725688 w 2964740"/>
              <a:gd name="connsiteY13" fmla="*/ 960446 h 3086914"/>
              <a:gd name="connsiteX14" fmla="*/ 2614266 w 2964740"/>
              <a:gd name="connsiteY14" fmla="*/ 926237 h 3086914"/>
              <a:gd name="connsiteX15" fmla="*/ 2649452 w 2964740"/>
              <a:gd name="connsiteY15" fmla="*/ 814815 h 3086914"/>
              <a:gd name="connsiteX16" fmla="*/ 2761037 w 2964740"/>
              <a:gd name="connsiteY16" fmla="*/ 849431 h 3086914"/>
              <a:gd name="connsiteX17" fmla="*/ 2725688 w 2964740"/>
              <a:gd name="connsiteY17" fmla="*/ 960446 h 3086914"/>
              <a:gd name="connsiteX18" fmla="*/ 2810558 w 2964740"/>
              <a:gd name="connsiteY18" fmla="*/ 823449 h 3086914"/>
              <a:gd name="connsiteX19" fmla="*/ 2621678 w 2964740"/>
              <a:gd name="connsiteY19" fmla="*/ 761873 h 3086914"/>
              <a:gd name="connsiteX20" fmla="*/ 2564664 w 2964740"/>
              <a:gd name="connsiteY20" fmla="*/ 952220 h 3086914"/>
              <a:gd name="connsiteX21" fmla="*/ 2753544 w 2964740"/>
              <a:gd name="connsiteY21" fmla="*/ 1013795 h 3086914"/>
              <a:gd name="connsiteX22" fmla="*/ 2810558 w 2964740"/>
              <a:gd name="connsiteY22" fmla="*/ 823449 h 3086914"/>
              <a:gd name="connsiteX23" fmla="*/ 1727043 w 2964740"/>
              <a:gd name="connsiteY23" fmla="*/ 133332 h 3086914"/>
              <a:gd name="connsiteX24" fmla="*/ 1707169 w 2964740"/>
              <a:gd name="connsiteY24" fmla="*/ 280592 h 3086914"/>
              <a:gd name="connsiteX25" fmla="*/ 1646816 w 2964740"/>
              <a:gd name="connsiteY25" fmla="*/ 272365 h 3086914"/>
              <a:gd name="connsiteX26" fmla="*/ 1663594 w 2964740"/>
              <a:gd name="connsiteY26" fmla="*/ 138300 h 3086914"/>
              <a:gd name="connsiteX27" fmla="*/ 1617006 w 2964740"/>
              <a:gd name="connsiteY27" fmla="*/ 58969 h 3086914"/>
              <a:gd name="connsiteX28" fmla="*/ 1551602 w 2964740"/>
              <a:gd name="connsiteY28" fmla="*/ 124210 h 3086914"/>
              <a:gd name="connsiteX29" fmla="*/ 1534824 w 2964740"/>
              <a:gd name="connsiteY29" fmla="*/ 258274 h 3086914"/>
              <a:gd name="connsiteX30" fmla="*/ 1474389 w 2964740"/>
              <a:gd name="connsiteY30" fmla="*/ 251433 h 3086914"/>
              <a:gd name="connsiteX31" fmla="*/ 1491249 w 2964740"/>
              <a:gd name="connsiteY31" fmla="*/ 104906 h 3086914"/>
              <a:gd name="connsiteX32" fmla="*/ 1623929 w 2964740"/>
              <a:gd name="connsiteY32" fmla="*/ 3014 h 3086914"/>
              <a:gd name="connsiteX33" fmla="*/ 1727043 w 2964740"/>
              <a:gd name="connsiteY33" fmla="*/ 133332 h 3086914"/>
              <a:gd name="connsiteX34" fmla="*/ 1289662 w 2964740"/>
              <a:gd name="connsiteY34" fmla="*/ 2830106 h 3086914"/>
              <a:gd name="connsiteX35" fmla="*/ 1344477 w 2964740"/>
              <a:gd name="connsiteY35" fmla="*/ 2831165 h 3086914"/>
              <a:gd name="connsiteX36" fmla="*/ 1474226 w 2964740"/>
              <a:gd name="connsiteY36" fmla="*/ 2988687 h 3086914"/>
              <a:gd name="connsiteX37" fmla="*/ 1473574 w 2964740"/>
              <a:gd name="connsiteY37" fmla="*/ 2833038 h 3086914"/>
              <a:gd name="connsiteX38" fmla="*/ 1533357 w 2964740"/>
              <a:gd name="connsiteY38" fmla="*/ 2834016 h 3086914"/>
              <a:gd name="connsiteX39" fmla="*/ 1533439 w 2964740"/>
              <a:gd name="connsiteY39" fmla="*/ 3090336 h 3086914"/>
              <a:gd name="connsiteX40" fmla="*/ 1473981 w 2964740"/>
              <a:gd name="connsiteY40" fmla="*/ 3089440 h 3086914"/>
              <a:gd name="connsiteX41" fmla="*/ 1473900 w 2964740"/>
              <a:gd name="connsiteY41" fmla="*/ 3083250 h 3086914"/>
              <a:gd name="connsiteX42" fmla="*/ 1459239 w 2964740"/>
              <a:gd name="connsiteY42" fmla="*/ 3051647 h 3086914"/>
              <a:gd name="connsiteX43" fmla="*/ 1345699 w 2964740"/>
              <a:gd name="connsiteY43" fmla="*/ 2912858 h 3086914"/>
              <a:gd name="connsiteX44" fmla="*/ 1341708 w 2964740"/>
              <a:gd name="connsiteY44" fmla="*/ 3087485 h 3086914"/>
              <a:gd name="connsiteX45" fmla="*/ 1281273 w 2964740"/>
              <a:gd name="connsiteY45" fmla="*/ 3086507 h 3086914"/>
              <a:gd name="connsiteX46" fmla="*/ 1289662 w 2964740"/>
              <a:gd name="connsiteY46" fmla="*/ 2830106 h 3086914"/>
              <a:gd name="connsiteX47" fmla="*/ 1926593 w 2964740"/>
              <a:gd name="connsiteY47" fmla="*/ 75177 h 3086914"/>
              <a:gd name="connsiteX48" fmla="*/ 1983281 w 2964740"/>
              <a:gd name="connsiteY48" fmla="*/ 95458 h 3086914"/>
              <a:gd name="connsiteX49" fmla="*/ 1936693 w 2964740"/>
              <a:gd name="connsiteY49" fmla="*/ 258274 h 3086914"/>
              <a:gd name="connsiteX50" fmla="*/ 2065626 w 2964740"/>
              <a:gd name="connsiteY50" fmla="*/ 137975 h 3086914"/>
              <a:gd name="connsiteX51" fmla="*/ 2099916 w 2964740"/>
              <a:gd name="connsiteY51" fmla="*/ 153857 h 3086914"/>
              <a:gd name="connsiteX52" fmla="*/ 2091690 w 2964740"/>
              <a:gd name="connsiteY52" fmla="*/ 329950 h 3086914"/>
              <a:gd name="connsiteX53" fmla="*/ 2184949 w 2964740"/>
              <a:gd name="connsiteY53" fmla="*/ 189369 h 3086914"/>
              <a:gd name="connsiteX54" fmla="*/ 2237565 w 2964740"/>
              <a:gd name="connsiteY54" fmla="*/ 219994 h 3086914"/>
              <a:gd name="connsiteX55" fmla="*/ 2089979 w 2964740"/>
              <a:gd name="connsiteY55" fmla="*/ 428829 h 3086914"/>
              <a:gd name="connsiteX56" fmla="*/ 2035816 w 2964740"/>
              <a:gd name="connsiteY56" fmla="*/ 403742 h 3086914"/>
              <a:gd name="connsiteX57" fmla="*/ 2043065 w 2964740"/>
              <a:gd name="connsiteY57" fmla="*/ 232700 h 3086914"/>
              <a:gd name="connsiteX58" fmla="*/ 1915760 w 2964740"/>
              <a:gd name="connsiteY58" fmla="*/ 348194 h 3086914"/>
              <a:gd name="connsiteX59" fmla="*/ 1860538 w 2964740"/>
              <a:gd name="connsiteY59" fmla="*/ 322701 h 3086914"/>
              <a:gd name="connsiteX60" fmla="*/ 1926593 w 2964740"/>
              <a:gd name="connsiteY60" fmla="*/ 75177 h 3086914"/>
              <a:gd name="connsiteX61" fmla="*/ 2387594 w 2964740"/>
              <a:gd name="connsiteY61" fmla="*/ 324085 h 3086914"/>
              <a:gd name="connsiteX62" fmla="*/ 2434183 w 2964740"/>
              <a:gd name="connsiteY62" fmla="*/ 362122 h 3086914"/>
              <a:gd name="connsiteX63" fmla="*/ 2336281 w 2964740"/>
              <a:gd name="connsiteY63" fmla="*/ 498875 h 3086914"/>
              <a:gd name="connsiteX64" fmla="*/ 2498120 w 2964740"/>
              <a:gd name="connsiteY64" fmla="*/ 428910 h 3086914"/>
              <a:gd name="connsiteX65" fmla="*/ 2525080 w 2964740"/>
              <a:gd name="connsiteY65" fmla="*/ 455299 h 3086914"/>
              <a:gd name="connsiteX66" fmla="*/ 2458210 w 2964740"/>
              <a:gd name="connsiteY66" fmla="*/ 618360 h 3086914"/>
              <a:gd name="connsiteX67" fmla="*/ 2592927 w 2964740"/>
              <a:gd name="connsiteY67" fmla="*/ 517527 h 3086914"/>
              <a:gd name="connsiteX68" fmla="*/ 2632348 w 2964740"/>
              <a:gd name="connsiteY68" fmla="*/ 563871 h 3086914"/>
              <a:gd name="connsiteX69" fmla="*/ 2423269 w 2964740"/>
              <a:gd name="connsiteY69" fmla="*/ 710886 h 3086914"/>
              <a:gd name="connsiteX70" fmla="*/ 2380671 w 2964740"/>
              <a:gd name="connsiteY70" fmla="*/ 669021 h 3086914"/>
              <a:gd name="connsiteX71" fmla="*/ 2444934 w 2964740"/>
              <a:gd name="connsiteY71" fmla="*/ 510359 h 3086914"/>
              <a:gd name="connsiteX72" fmla="*/ 2286271 w 2964740"/>
              <a:gd name="connsiteY72" fmla="*/ 576414 h 3086914"/>
              <a:gd name="connsiteX73" fmla="*/ 2242859 w 2964740"/>
              <a:gd name="connsiteY73" fmla="*/ 533816 h 3086914"/>
              <a:gd name="connsiteX74" fmla="*/ 2387594 w 2964740"/>
              <a:gd name="connsiteY74" fmla="*/ 324085 h 3086914"/>
              <a:gd name="connsiteX75" fmla="*/ 405208 w 2964740"/>
              <a:gd name="connsiteY75" fmla="*/ 2548456 h 3086914"/>
              <a:gd name="connsiteX76" fmla="*/ 293298 w 2964740"/>
              <a:gd name="connsiteY76" fmla="*/ 2515876 h 3086914"/>
              <a:gd name="connsiteX77" fmla="*/ 287026 w 2964740"/>
              <a:gd name="connsiteY77" fmla="*/ 2500971 h 3086914"/>
              <a:gd name="connsiteX78" fmla="*/ 448458 w 2964740"/>
              <a:gd name="connsiteY78" fmla="*/ 2484355 h 3086914"/>
              <a:gd name="connsiteX79" fmla="*/ 405208 w 2964740"/>
              <a:gd name="connsiteY79" fmla="*/ 2548456 h 3086914"/>
              <a:gd name="connsiteX80" fmla="*/ 326773 w 2964740"/>
              <a:gd name="connsiteY80" fmla="*/ 2403884 h 3086914"/>
              <a:gd name="connsiteX81" fmla="*/ 438847 w 2964740"/>
              <a:gd name="connsiteY81" fmla="*/ 2436870 h 3086914"/>
              <a:gd name="connsiteX82" fmla="*/ 444548 w 2964740"/>
              <a:gd name="connsiteY82" fmla="*/ 2450228 h 3086914"/>
              <a:gd name="connsiteX83" fmla="*/ 283687 w 2964740"/>
              <a:gd name="connsiteY83" fmla="*/ 2466925 h 3086914"/>
              <a:gd name="connsiteX84" fmla="*/ 326773 w 2964740"/>
              <a:gd name="connsiteY84" fmla="*/ 2403884 h 3086914"/>
              <a:gd name="connsiteX85" fmla="*/ 541147 w 2964740"/>
              <a:gd name="connsiteY85" fmla="*/ 2474826 h 3086914"/>
              <a:gd name="connsiteX86" fmla="*/ 537482 w 2964740"/>
              <a:gd name="connsiteY86" fmla="*/ 2440617 h 3086914"/>
              <a:gd name="connsiteX87" fmla="*/ 501563 w 2964740"/>
              <a:gd name="connsiteY87" fmla="*/ 2444364 h 3086914"/>
              <a:gd name="connsiteX88" fmla="*/ 488042 w 2964740"/>
              <a:gd name="connsiteY88" fmla="*/ 2410237 h 3086914"/>
              <a:gd name="connsiteX89" fmla="*/ 298266 w 2964740"/>
              <a:gd name="connsiteY89" fmla="*/ 2351512 h 3086914"/>
              <a:gd name="connsiteX90" fmla="*/ 225858 w 2964740"/>
              <a:gd name="connsiteY90" fmla="*/ 2473034 h 3086914"/>
              <a:gd name="connsiteX91" fmla="*/ 189043 w 2964740"/>
              <a:gd name="connsiteY91" fmla="*/ 2476862 h 3086914"/>
              <a:gd name="connsiteX92" fmla="*/ 193767 w 2964740"/>
              <a:gd name="connsiteY92" fmla="*/ 2510663 h 3086914"/>
              <a:gd name="connsiteX93" fmla="*/ 230175 w 2964740"/>
              <a:gd name="connsiteY93" fmla="*/ 2506917 h 3086914"/>
              <a:gd name="connsiteX94" fmla="*/ 244021 w 2964740"/>
              <a:gd name="connsiteY94" fmla="*/ 2542592 h 3086914"/>
              <a:gd name="connsiteX95" fmla="*/ 433797 w 2964740"/>
              <a:gd name="connsiteY95" fmla="*/ 2601397 h 3086914"/>
              <a:gd name="connsiteX96" fmla="*/ 506205 w 2964740"/>
              <a:gd name="connsiteY96" fmla="*/ 2478491 h 3086914"/>
              <a:gd name="connsiteX97" fmla="*/ 541147 w 2964740"/>
              <a:gd name="connsiteY97" fmla="*/ 2474826 h 3086914"/>
              <a:gd name="connsiteX98" fmla="*/ 2267620 w 2964740"/>
              <a:gd name="connsiteY98" fmla="*/ 2527605 h 3086914"/>
              <a:gd name="connsiteX99" fmla="*/ 2316896 w 2964740"/>
              <a:gd name="connsiteY99" fmla="*/ 2483460 h 3086914"/>
              <a:gd name="connsiteX100" fmla="*/ 2507324 w 2964740"/>
              <a:gd name="connsiteY100" fmla="*/ 2557334 h 3086914"/>
              <a:gd name="connsiteX101" fmla="*/ 2423187 w 2964740"/>
              <a:gd name="connsiteY101" fmla="*/ 2370734 h 3086914"/>
              <a:gd name="connsiteX102" fmla="*/ 2463667 w 2964740"/>
              <a:gd name="connsiteY102" fmla="*/ 2319584 h 3086914"/>
              <a:gd name="connsiteX103" fmla="*/ 2581605 w 2964740"/>
              <a:gd name="connsiteY103" fmla="*/ 2583071 h 3086914"/>
              <a:gd name="connsiteX104" fmla="*/ 2537379 w 2964740"/>
              <a:gd name="connsiteY104" fmla="*/ 2629986 h 3086914"/>
              <a:gd name="connsiteX105" fmla="*/ 2267620 w 2964740"/>
              <a:gd name="connsiteY105" fmla="*/ 2527605 h 3086914"/>
              <a:gd name="connsiteX106" fmla="*/ 1337229 w 2964740"/>
              <a:gd name="connsiteY106" fmla="*/ 253632 h 3086914"/>
              <a:gd name="connsiteX107" fmla="*/ 1283065 w 2964740"/>
              <a:gd name="connsiteY107" fmla="*/ 262591 h 3086914"/>
              <a:gd name="connsiteX108" fmla="*/ 1126764 w 2964740"/>
              <a:gd name="connsiteY108" fmla="*/ 131377 h 3086914"/>
              <a:gd name="connsiteX109" fmla="*/ 1155842 w 2964740"/>
              <a:gd name="connsiteY109" fmla="*/ 284257 h 3086914"/>
              <a:gd name="connsiteX110" fmla="*/ 1096873 w 2964740"/>
              <a:gd name="connsiteY110" fmla="*/ 294194 h 3086914"/>
              <a:gd name="connsiteX111" fmla="*/ 1049877 w 2964740"/>
              <a:gd name="connsiteY111" fmla="*/ 42190 h 3086914"/>
              <a:gd name="connsiteX112" fmla="*/ 1108520 w 2964740"/>
              <a:gd name="connsiteY112" fmla="*/ 32254 h 3086914"/>
              <a:gd name="connsiteX113" fmla="*/ 1109742 w 2964740"/>
              <a:gd name="connsiteY113" fmla="*/ 38362 h 3086914"/>
              <a:gd name="connsiteX114" fmla="*/ 1129941 w 2964740"/>
              <a:gd name="connsiteY114" fmla="*/ 66788 h 3086914"/>
              <a:gd name="connsiteX115" fmla="*/ 1266938 w 2964740"/>
              <a:gd name="connsiteY115" fmla="*/ 182527 h 3086914"/>
              <a:gd name="connsiteX116" fmla="*/ 1238920 w 2964740"/>
              <a:gd name="connsiteY116" fmla="*/ 10100 h 3086914"/>
              <a:gd name="connsiteX117" fmla="*/ 1298540 w 2964740"/>
              <a:gd name="connsiteY117" fmla="*/ 0 h 3086914"/>
              <a:gd name="connsiteX118" fmla="*/ 1337229 w 2964740"/>
              <a:gd name="connsiteY118" fmla="*/ 253632 h 3086914"/>
              <a:gd name="connsiteX119" fmla="*/ 2523858 w 2964740"/>
              <a:gd name="connsiteY119" fmla="*/ 2233086 h 3086914"/>
              <a:gd name="connsiteX120" fmla="*/ 2548700 w 2964740"/>
              <a:gd name="connsiteY120" fmla="*/ 2184135 h 3086914"/>
              <a:gd name="connsiteX121" fmla="*/ 2747028 w 2964740"/>
              <a:gd name="connsiteY121" fmla="*/ 2135998 h 3086914"/>
              <a:gd name="connsiteX122" fmla="*/ 2606691 w 2964740"/>
              <a:gd name="connsiteY122" fmla="*/ 2068803 h 3086914"/>
              <a:gd name="connsiteX123" fmla="*/ 2633651 w 2964740"/>
              <a:gd name="connsiteY123" fmla="*/ 2015454 h 3086914"/>
              <a:gd name="connsiteX124" fmla="*/ 2864477 w 2964740"/>
              <a:gd name="connsiteY124" fmla="*/ 2127039 h 3086914"/>
              <a:gd name="connsiteX125" fmla="*/ 2837762 w 2964740"/>
              <a:gd name="connsiteY125" fmla="*/ 2180144 h 3086914"/>
              <a:gd name="connsiteX126" fmla="*/ 2832142 w 2964740"/>
              <a:gd name="connsiteY126" fmla="*/ 2177456 h 3086914"/>
              <a:gd name="connsiteX127" fmla="*/ 2797363 w 2964740"/>
              <a:gd name="connsiteY127" fmla="*/ 2176886 h 3086914"/>
              <a:gd name="connsiteX128" fmla="*/ 2622981 w 2964740"/>
              <a:gd name="connsiteY128" fmla="*/ 2218587 h 3086914"/>
              <a:gd name="connsiteX129" fmla="*/ 2778467 w 2964740"/>
              <a:gd name="connsiteY129" fmla="*/ 2298245 h 3086914"/>
              <a:gd name="connsiteX130" fmla="*/ 2751263 w 2964740"/>
              <a:gd name="connsiteY130" fmla="*/ 2352245 h 3086914"/>
              <a:gd name="connsiteX131" fmla="*/ 2523858 w 2964740"/>
              <a:gd name="connsiteY131" fmla="*/ 2233086 h 3086914"/>
              <a:gd name="connsiteX132" fmla="*/ 230989 w 2964740"/>
              <a:gd name="connsiteY132" fmla="*/ 2015454 h 3086914"/>
              <a:gd name="connsiteX133" fmla="*/ 257542 w 2964740"/>
              <a:gd name="connsiteY133" fmla="*/ 2070513 h 3086914"/>
              <a:gd name="connsiteX134" fmla="*/ 168436 w 2964740"/>
              <a:gd name="connsiteY134" fmla="*/ 2113437 h 3086914"/>
              <a:gd name="connsiteX135" fmla="*/ 298755 w 2964740"/>
              <a:gd name="connsiteY135" fmla="*/ 2155953 h 3086914"/>
              <a:gd name="connsiteX136" fmla="*/ 326936 w 2964740"/>
              <a:gd name="connsiteY136" fmla="*/ 2214352 h 3086914"/>
              <a:gd name="connsiteX137" fmla="*/ 173894 w 2964740"/>
              <a:gd name="connsiteY137" fmla="*/ 2171021 h 3086914"/>
              <a:gd name="connsiteX138" fmla="*/ 101404 w 2964740"/>
              <a:gd name="connsiteY138" fmla="*/ 2336933 h 3086914"/>
              <a:gd name="connsiteX139" fmla="*/ 68336 w 2964740"/>
              <a:gd name="connsiteY139" fmla="*/ 2268353 h 3086914"/>
              <a:gd name="connsiteX140" fmla="*/ 128608 w 2964740"/>
              <a:gd name="connsiteY140" fmla="*/ 2132740 h 3086914"/>
              <a:gd name="connsiteX141" fmla="*/ 26634 w 2964740"/>
              <a:gd name="connsiteY141" fmla="*/ 2181935 h 3086914"/>
              <a:gd name="connsiteX142" fmla="*/ 0 w 2964740"/>
              <a:gd name="connsiteY142" fmla="*/ 2126876 h 3086914"/>
              <a:gd name="connsiteX143" fmla="*/ 230989 w 2964740"/>
              <a:gd name="connsiteY143" fmla="*/ 2015454 h 3086914"/>
              <a:gd name="connsiteX144" fmla="*/ 682542 w 2964740"/>
              <a:gd name="connsiteY144" fmla="*/ 2722349 h 3086914"/>
              <a:gd name="connsiteX145" fmla="*/ 731248 w 2964740"/>
              <a:gd name="connsiteY145" fmla="*/ 2719173 h 3086914"/>
              <a:gd name="connsiteX146" fmla="*/ 714959 w 2964740"/>
              <a:gd name="connsiteY146" fmla="*/ 2674783 h 3086914"/>
              <a:gd name="connsiteX147" fmla="*/ 681972 w 2964740"/>
              <a:gd name="connsiteY147" fmla="*/ 2652303 h 3086914"/>
              <a:gd name="connsiteX148" fmla="*/ 649555 w 2964740"/>
              <a:gd name="connsiteY148" fmla="*/ 2699869 h 3086914"/>
              <a:gd name="connsiteX149" fmla="*/ 682542 w 2964740"/>
              <a:gd name="connsiteY149" fmla="*/ 2722349 h 3086914"/>
              <a:gd name="connsiteX150" fmla="*/ 635465 w 2964740"/>
              <a:gd name="connsiteY150" fmla="*/ 2819273 h 3086914"/>
              <a:gd name="connsiteX151" fmla="*/ 686207 w 2964740"/>
              <a:gd name="connsiteY151" fmla="*/ 2815771 h 3086914"/>
              <a:gd name="connsiteX152" fmla="*/ 670162 w 2964740"/>
              <a:gd name="connsiteY152" fmla="*/ 2768449 h 3086914"/>
              <a:gd name="connsiteX153" fmla="*/ 624225 w 2964740"/>
              <a:gd name="connsiteY153" fmla="*/ 2737092 h 3086914"/>
              <a:gd name="connsiteX154" fmla="*/ 589527 w 2964740"/>
              <a:gd name="connsiteY154" fmla="*/ 2787916 h 3086914"/>
              <a:gd name="connsiteX155" fmla="*/ 635465 w 2964740"/>
              <a:gd name="connsiteY155" fmla="*/ 2819273 h 3086914"/>
              <a:gd name="connsiteX156" fmla="*/ 657456 w 2964740"/>
              <a:gd name="connsiteY156" fmla="*/ 2579732 h 3086914"/>
              <a:gd name="connsiteX157" fmla="*/ 741267 w 2964740"/>
              <a:gd name="connsiteY157" fmla="*/ 2636909 h 3086914"/>
              <a:gd name="connsiteX158" fmla="*/ 786226 w 2964740"/>
              <a:gd name="connsiteY158" fmla="*/ 2746458 h 3086914"/>
              <a:gd name="connsiteX159" fmla="*/ 727420 w 2964740"/>
              <a:gd name="connsiteY159" fmla="*/ 2771544 h 3086914"/>
              <a:gd name="connsiteX160" fmla="*/ 735158 w 2964740"/>
              <a:gd name="connsiteY160" fmla="*/ 2851771 h 3086914"/>
              <a:gd name="connsiteX161" fmla="*/ 609727 w 2964740"/>
              <a:gd name="connsiteY161" fmla="*/ 2857554 h 3086914"/>
              <a:gd name="connsiteX162" fmla="*/ 512884 w 2964740"/>
              <a:gd name="connsiteY162" fmla="*/ 2791499 h 3086914"/>
              <a:gd name="connsiteX163" fmla="*/ 657456 w 2964740"/>
              <a:gd name="connsiteY163" fmla="*/ 2579732 h 3086914"/>
              <a:gd name="connsiteX164" fmla="*/ 2886469 w 2964740"/>
              <a:gd name="connsiteY164" fmla="*/ 1944105 h 3086914"/>
              <a:gd name="connsiteX165" fmla="*/ 2857961 w 2964740"/>
              <a:gd name="connsiteY165" fmla="*/ 1893688 h 3086914"/>
              <a:gd name="connsiteX166" fmla="*/ 2907564 w 2964740"/>
              <a:gd name="connsiteY166" fmla="*/ 1831786 h 3086914"/>
              <a:gd name="connsiteX167" fmla="*/ 2887446 w 2964740"/>
              <a:gd name="connsiteY167" fmla="*/ 1784465 h 3086914"/>
              <a:gd name="connsiteX168" fmla="*/ 2842568 w 2964740"/>
              <a:gd name="connsiteY168" fmla="*/ 1829262 h 3086914"/>
              <a:gd name="connsiteX169" fmla="*/ 2743933 w 2964740"/>
              <a:gd name="connsiteY169" fmla="*/ 1905091 h 3086914"/>
              <a:gd name="connsiteX170" fmla="*/ 2685941 w 2964740"/>
              <a:gd name="connsiteY170" fmla="*/ 1792039 h 3086914"/>
              <a:gd name="connsiteX171" fmla="*/ 2745318 w 2964740"/>
              <a:gd name="connsiteY171" fmla="*/ 1701468 h 3086914"/>
              <a:gd name="connsiteX172" fmla="*/ 2772603 w 2964740"/>
              <a:gd name="connsiteY172" fmla="*/ 1750501 h 3086914"/>
              <a:gd name="connsiteX173" fmla="*/ 2735544 w 2964740"/>
              <a:gd name="connsiteY173" fmla="*/ 1803687 h 3086914"/>
              <a:gd name="connsiteX174" fmla="*/ 2751019 w 2964740"/>
              <a:gd name="connsiteY174" fmla="*/ 1846366 h 3086914"/>
              <a:gd name="connsiteX175" fmla="*/ 2792558 w 2964740"/>
              <a:gd name="connsiteY175" fmla="*/ 1804094 h 3086914"/>
              <a:gd name="connsiteX176" fmla="*/ 2894125 w 2964740"/>
              <a:gd name="connsiteY176" fmla="*/ 1725333 h 3086914"/>
              <a:gd name="connsiteX177" fmla="*/ 2957736 w 2964740"/>
              <a:gd name="connsiteY177" fmla="*/ 1843597 h 3086914"/>
              <a:gd name="connsiteX178" fmla="*/ 2886469 w 2964740"/>
              <a:gd name="connsiteY178" fmla="*/ 1944105 h 3086914"/>
              <a:gd name="connsiteX179" fmla="*/ 2714367 w 2964740"/>
              <a:gd name="connsiteY179" fmla="*/ 1367120 h 3086914"/>
              <a:gd name="connsiteX180" fmla="*/ 2701417 w 2964740"/>
              <a:gd name="connsiteY180" fmla="*/ 1307337 h 3086914"/>
              <a:gd name="connsiteX181" fmla="*/ 2798096 w 2964740"/>
              <a:gd name="connsiteY181" fmla="*/ 1286323 h 3086914"/>
              <a:gd name="connsiteX182" fmla="*/ 2681299 w 2964740"/>
              <a:gd name="connsiteY182" fmla="*/ 1214648 h 3086914"/>
              <a:gd name="connsiteX183" fmla="*/ 2667534 w 2964740"/>
              <a:gd name="connsiteY183" fmla="*/ 1151281 h 3086914"/>
              <a:gd name="connsiteX184" fmla="*/ 2806241 w 2964740"/>
              <a:gd name="connsiteY184" fmla="*/ 1229146 h 3086914"/>
              <a:gd name="connsiteX185" fmla="*/ 2915464 w 2964740"/>
              <a:gd name="connsiteY185" fmla="*/ 1084737 h 3086914"/>
              <a:gd name="connsiteX186" fmla="*/ 2931591 w 2964740"/>
              <a:gd name="connsiteY186" fmla="*/ 1159181 h 3086914"/>
              <a:gd name="connsiteX187" fmla="*/ 2841346 w 2964740"/>
              <a:gd name="connsiteY187" fmla="*/ 1276956 h 3086914"/>
              <a:gd name="connsiteX188" fmla="*/ 2951954 w 2964740"/>
              <a:gd name="connsiteY188" fmla="*/ 1252929 h 3086914"/>
              <a:gd name="connsiteX189" fmla="*/ 2964904 w 2964740"/>
              <a:gd name="connsiteY189" fmla="*/ 1312713 h 3086914"/>
              <a:gd name="connsiteX190" fmla="*/ 2714367 w 2964740"/>
              <a:gd name="connsiteY190" fmla="*/ 1367120 h 3086914"/>
              <a:gd name="connsiteX191" fmla="*/ 966717 w 2964740"/>
              <a:gd name="connsiteY191" fmla="*/ 338990 h 3086914"/>
              <a:gd name="connsiteX192" fmla="*/ 791521 w 2964740"/>
              <a:gd name="connsiteY192" fmla="*/ 421661 h 3086914"/>
              <a:gd name="connsiteX193" fmla="*/ 769774 w 2964740"/>
              <a:gd name="connsiteY193" fmla="*/ 375642 h 3086914"/>
              <a:gd name="connsiteX194" fmla="*/ 889667 w 2964740"/>
              <a:gd name="connsiteY194" fmla="*/ 319036 h 3086914"/>
              <a:gd name="connsiteX195" fmla="*/ 868409 w 2964740"/>
              <a:gd name="connsiteY195" fmla="*/ 273994 h 3086914"/>
              <a:gd name="connsiteX196" fmla="*/ 768308 w 2964740"/>
              <a:gd name="connsiteY196" fmla="*/ 321235 h 3086914"/>
              <a:gd name="connsiteX197" fmla="*/ 746642 w 2964740"/>
              <a:gd name="connsiteY197" fmla="*/ 275216 h 3086914"/>
              <a:gd name="connsiteX198" fmla="*/ 846662 w 2964740"/>
              <a:gd name="connsiteY198" fmla="*/ 227976 h 3086914"/>
              <a:gd name="connsiteX199" fmla="*/ 823693 w 2964740"/>
              <a:gd name="connsiteY199" fmla="*/ 179269 h 3086914"/>
              <a:gd name="connsiteX200" fmla="*/ 703800 w 2964740"/>
              <a:gd name="connsiteY200" fmla="*/ 235876 h 3086914"/>
              <a:gd name="connsiteX201" fmla="*/ 682053 w 2964740"/>
              <a:gd name="connsiteY201" fmla="*/ 189776 h 3086914"/>
              <a:gd name="connsiteX202" fmla="*/ 857331 w 2964740"/>
              <a:gd name="connsiteY202" fmla="*/ 107105 h 3086914"/>
              <a:gd name="connsiteX203" fmla="*/ 966717 w 2964740"/>
              <a:gd name="connsiteY203" fmla="*/ 338990 h 3086914"/>
              <a:gd name="connsiteX204" fmla="*/ 958084 w 2964740"/>
              <a:gd name="connsiteY204" fmla="*/ 2745481 h 3086914"/>
              <a:gd name="connsiteX205" fmla="*/ 1142891 w 2964740"/>
              <a:gd name="connsiteY205" fmla="*/ 2803635 h 3086914"/>
              <a:gd name="connsiteX206" fmla="*/ 1127660 w 2964740"/>
              <a:gd name="connsiteY206" fmla="*/ 2852179 h 3086914"/>
              <a:gd name="connsiteX207" fmla="*/ 1001170 w 2964740"/>
              <a:gd name="connsiteY207" fmla="*/ 2812350 h 3086914"/>
              <a:gd name="connsiteX208" fmla="*/ 986265 w 2964740"/>
              <a:gd name="connsiteY208" fmla="*/ 2859835 h 3086914"/>
              <a:gd name="connsiteX209" fmla="*/ 1091742 w 2964740"/>
              <a:gd name="connsiteY209" fmla="*/ 2893066 h 3086914"/>
              <a:gd name="connsiteX210" fmla="*/ 1076510 w 2964740"/>
              <a:gd name="connsiteY210" fmla="*/ 2941610 h 3086914"/>
              <a:gd name="connsiteX211" fmla="*/ 970953 w 2964740"/>
              <a:gd name="connsiteY211" fmla="*/ 2908460 h 3086914"/>
              <a:gd name="connsiteX212" fmla="*/ 954826 w 2964740"/>
              <a:gd name="connsiteY212" fmla="*/ 2959773 h 3086914"/>
              <a:gd name="connsiteX213" fmla="*/ 1081316 w 2964740"/>
              <a:gd name="connsiteY213" fmla="*/ 2999601 h 3086914"/>
              <a:gd name="connsiteX214" fmla="*/ 1066004 w 2964740"/>
              <a:gd name="connsiteY214" fmla="*/ 3048226 h 3086914"/>
              <a:gd name="connsiteX215" fmla="*/ 881196 w 2964740"/>
              <a:gd name="connsiteY215" fmla="*/ 2990072 h 3086914"/>
              <a:gd name="connsiteX216" fmla="*/ 958084 w 2964740"/>
              <a:gd name="connsiteY216" fmla="*/ 2745481 h 3086914"/>
              <a:gd name="connsiteX217" fmla="*/ 2163772 w 2964740"/>
              <a:gd name="connsiteY217" fmla="*/ 2789545 h 3086914"/>
              <a:gd name="connsiteX218" fmla="*/ 2148541 w 2964740"/>
              <a:gd name="connsiteY218" fmla="*/ 2687489 h 3086914"/>
              <a:gd name="connsiteX219" fmla="*/ 2234307 w 2964740"/>
              <a:gd name="connsiteY219" fmla="*/ 2745562 h 3086914"/>
              <a:gd name="connsiteX220" fmla="*/ 2163772 w 2964740"/>
              <a:gd name="connsiteY220" fmla="*/ 2789545 h 3086914"/>
              <a:gd name="connsiteX221" fmla="*/ 2327729 w 2964740"/>
              <a:gd name="connsiteY221" fmla="*/ 2808767 h 3086914"/>
              <a:gd name="connsiteX222" fmla="*/ 2379531 w 2964740"/>
              <a:gd name="connsiteY222" fmla="*/ 2770322 h 3086914"/>
              <a:gd name="connsiteX223" fmla="*/ 2144876 w 2964740"/>
              <a:gd name="connsiteY223" fmla="*/ 2619479 h 3086914"/>
              <a:gd name="connsiteX224" fmla="*/ 2090305 w 2964740"/>
              <a:gd name="connsiteY224" fmla="*/ 2653851 h 3086914"/>
              <a:gd name="connsiteX225" fmla="*/ 2125247 w 2964740"/>
              <a:gd name="connsiteY225" fmla="*/ 2930370 h 3086914"/>
              <a:gd name="connsiteX226" fmla="*/ 2180469 w 2964740"/>
              <a:gd name="connsiteY226" fmla="*/ 2901455 h 3086914"/>
              <a:gd name="connsiteX227" fmla="*/ 2171999 w 2964740"/>
              <a:gd name="connsiteY227" fmla="*/ 2844523 h 3086914"/>
              <a:gd name="connsiteX228" fmla="*/ 2280570 w 2964740"/>
              <a:gd name="connsiteY228" fmla="*/ 2776839 h 3086914"/>
              <a:gd name="connsiteX229" fmla="*/ 2327729 w 2964740"/>
              <a:gd name="connsiteY229" fmla="*/ 2808767 h 3086914"/>
              <a:gd name="connsiteX230" fmla="*/ 1432198 w 2964740"/>
              <a:gd name="connsiteY230" fmla="*/ 2344752 h 3086914"/>
              <a:gd name="connsiteX231" fmla="*/ 1173028 w 2964740"/>
              <a:gd name="connsiteY231" fmla="*/ 2415450 h 3086914"/>
              <a:gd name="connsiteX232" fmla="*/ 1432198 w 2964740"/>
              <a:gd name="connsiteY232" fmla="*/ 2452591 h 3086914"/>
              <a:gd name="connsiteX233" fmla="*/ 1691368 w 2964740"/>
              <a:gd name="connsiteY233" fmla="*/ 2415450 h 3086914"/>
              <a:gd name="connsiteX234" fmla="*/ 1432198 w 2964740"/>
              <a:gd name="connsiteY234" fmla="*/ 2344752 h 3086914"/>
              <a:gd name="connsiteX235" fmla="*/ 1917878 w 2964740"/>
              <a:gd name="connsiteY235" fmla="*/ 2191872 h 3086914"/>
              <a:gd name="connsiteX236" fmla="*/ 1768338 w 2964740"/>
              <a:gd name="connsiteY236" fmla="*/ 2227873 h 3086914"/>
              <a:gd name="connsiteX237" fmla="*/ 1619205 w 2964740"/>
              <a:gd name="connsiteY237" fmla="*/ 2189755 h 3086914"/>
              <a:gd name="connsiteX238" fmla="*/ 1432117 w 2964740"/>
              <a:gd name="connsiteY238" fmla="*/ 2134288 h 3086914"/>
              <a:gd name="connsiteX239" fmla="*/ 1245028 w 2964740"/>
              <a:gd name="connsiteY239" fmla="*/ 2189755 h 3086914"/>
              <a:gd name="connsiteX240" fmla="*/ 1095895 w 2964740"/>
              <a:gd name="connsiteY240" fmla="*/ 2227873 h 3086914"/>
              <a:gd name="connsiteX241" fmla="*/ 946355 w 2964740"/>
              <a:gd name="connsiteY241" fmla="*/ 2191872 h 3086914"/>
              <a:gd name="connsiteX242" fmla="*/ 745013 w 2964740"/>
              <a:gd name="connsiteY242" fmla="*/ 2138442 h 3086914"/>
              <a:gd name="connsiteX243" fmla="*/ 1098502 w 2964740"/>
              <a:gd name="connsiteY243" fmla="*/ 2327077 h 3086914"/>
              <a:gd name="connsiteX244" fmla="*/ 1283961 w 2964740"/>
              <a:gd name="connsiteY244" fmla="*/ 2284235 h 3086914"/>
              <a:gd name="connsiteX245" fmla="*/ 1432117 w 2964740"/>
              <a:gd name="connsiteY245" fmla="*/ 2236343 h 3086914"/>
              <a:gd name="connsiteX246" fmla="*/ 1580272 w 2964740"/>
              <a:gd name="connsiteY246" fmla="*/ 2284235 h 3086914"/>
              <a:gd name="connsiteX247" fmla="*/ 1765731 w 2964740"/>
              <a:gd name="connsiteY247" fmla="*/ 2327077 h 3086914"/>
              <a:gd name="connsiteX248" fmla="*/ 2119220 w 2964740"/>
              <a:gd name="connsiteY248" fmla="*/ 2138442 h 3086914"/>
              <a:gd name="connsiteX249" fmla="*/ 1917878 w 2964740"/>
              <a:gd name="connsiteY249" fmla="*/ 2191872 h 3086914"/>
              <a:gd name="connsiteX250" fmla="*/ 2114577 w 2964740"/>
              <a:gd name="connsiteY250" fmla="*/ 1920077 h 3086914"/>
              <a:gd name="connsiteX251" fmla="*/ 1920403 w 2964740"/>
              <a:gd name="connsiteY251" fmla="*/ 1983037 h 3086914"/>
              <a:gd name="connsiteX252" fmla="*/ 1772736 w 2964740"/>
              <a:gd name="connsiteY252" fmla="*/ 2026857 h 3086914"/>
              <a:gd name="connsiteX253" fmla="*/ 1624988 w 2964740"/>
              <a:gd name="connsiteY253" fmla="*/ 1983037 h 3086914"/>
              <a:gd name="connsiteX254" fmla="*/ 1432198 w 2964740"/>
              <a:gd name="connsiteY254" fmla="*/ 1929525 h 3086914"/>
              <a:gd name="connsiteX255" fmla="*/ 1239408 w 2964740"/>
              <a:gd name="connsiteY255" fmla="*/ 1983037 h 3086914"/>
              <a:gd name="connsiteX256" fmla="*/ 1091660 w 2964740"/>
              <a:gd name="connsiteY256" fmla="*/ 2026857 h 3086914"/>
              <a:gd name="connsiteX257" fmla="*/ 943993 w 2964740"/>
              <a:gd name="connsiteY257" fmla="*/ 1983037 h 3086914"/>
              <a:gd name="connsiteX258" fmla="*/ 749819 w 2964740"/>
              <a:gd name="connsiteY258" fmla="*/ 1920077 h 3086914"/>
              <a:gd name="connsiteX259" fmla="*/ 614125 w 2964740"/>
              <a:gd name="connsiteY259" fmla="*/ 1939543 h 3086914"/>
              <a:gd name="connsiteX260" fmla="*/ 667148 w 2964740"/>
              <a:gd name="connsiteY260" fmla="*/ 2031825 h 3086914"/>
              <a:gd name="connsiteX261" fmla="*/ 749737 w 2964740"/>
              <a:gd name="connsiteY261" fmla="*/ 2023843 h 3086914"/>
              <a:gd name="connsiteX262" fmla="*/ 902291 w 2964740"/>
              <a:gd name="connsiteY262" fmla="*/ 2067581 h 3086914"/>
              <a:gd name="connsiteX263" fmla="*/ 1082945 w 2964740"/>
              <a:gd name="connsiteY263" fmla="*/ 2127283 h 3086914"/>
              <a:gd name="connsiteX264" fmla="*/ 1279237 w 2964740"/>
              <a:gd name="connsiteY264" fmla="*/ 2070513 h 3086914"/>
              <a:gd name="connsiteX265" fmla="*/ 1432198 w 2964740"/>
              <a:gd name="connsiteY265" fmla="*/ 2029056 h 3086914"/>
              <a:gd name="connsiteX266" fmla="*/ 1585159 w 2964740"/>
              <a:gd name="connsiteY266" fmla="*/ 2070513 h 3086914"/>
              <a:gd name="connsiteX267" fmla="*/ 1781451 w 2964740"/>
              <a:gd name="connsiteY267" fmla="*/ 2127283 h 3086914"/>
              <a:gd name="connsiteX268" fmla="*/ 1962105 w 2964740"/>
              <a:gd name="connsiteY268" fmla="*/ 2067581 h 3086914"/>
              <a:gd name="connsiteX269" fmla="*/ 2114658 w 2964740"/>
              <a:gd name="connsiteY269" fmla="*/ 2023843 h 3086914"/>
              <a:gd name="connsiteX270" fmla="*/ 2197248 w 2964740"/>
              <a:gd name="connsiteY270" fmla="*/ 2031825 h 3086914"/>
              <a:gd name="connsiteX271" fmla="*/ 2250271 w 2964740"/>
              <a:gd name="connsiteY271" fmla="*/ 1939543 h 3086914"/>
              <a:gd name="connsiteX272" fmla="*/ 2114577 w 2964740"/>
              <a:gd name="connsiteY272" fmla="*/ 1920077 h 3086914"/>
              <a:gd name="connsiteX273" fmla="*/ 1038800 w 2964740"/>
              <a:gd name="connsiteY273" fmla="*/ 776941 h 3086914"/>
              <a:gd name="connsiteX274" fmla="*/ 961016 w 2964740"/>
              <a:gd name="connsiteY274" fmla="*/ 759349 h 3086914"/>
              <a:gd name="connsiteX275" fmla="*/ 1015179 w 2964740"/>
              <a:gd name="connsiteY275" fmla="*/ 817910 h 3086914"/>
              <a:gd name="connsiteX276" fmla="*/ 961016 w 2964740"/>
              <a:gd name="connsiteY276" fmla="*/ 876472 h 3086914"/>
              <a:gd name="connsiteX277" fmla="*/ 1038800 w 2964740"/>
              <a:gd name="connsiteY277" fmla="*/ 858879 h 3086914"/>
              <a:gd name="connsiteX278" fmla="*/ 1062420 w 2964740"/>
              <a:gd name="connsiteY278" fmla="*/ 935034 h 3086914"/>
              <a:gd name="connsiteX279" fmla="*/ 1086040 w 2964740"/>
              <a:gd name="connsiteY279" fmla="*/ 858879 h 3086914"/>
              <a:gd name="connsiteX280" fmla="*/ 1163824 w 2964740"/>
              <a:gd name="connsiteY280" fmla="*/ 876472 h 3086914"/>
              <a:gd name="connsiteX281" fmla="*/ 1109660 w 2964740"/>
              <a:gd name="connsiteY281" fmla="*/ 817910 h 3086914"/>
              <a:gd name="connsiteX282" fmla="*/ 1163824 w 2964740"/>
              <a:gd name="connsiteY282" fmla="*/ 759349 h 3086914"/>
              <a:gd name="connsiteX283" fmla="*/ 1086040 w 2964740"/>
              <a:gd name="connsiteY283" fmla="*/ 776941 h 3086914"/>
              <a:gd name="connsiteX284" fmla="*/ 1062420 w 2964740"/>
              <a:gd name="connsiteY284" fmla="*/ 700787 h 3086914"/>
              <a:gd name="connsiteX285" fmla="*/ 1038800 w 2964740"/>
              <a:gd name="connsiteY285" fmla="*/ 776941 h 3086914"/>
              <a:gd name="connsiteX286" fmla="*/ 2027427 w 2964740"/>
              <a:gd name="connsiteY286" fmla="*/ 1425438 h 3086914"/>
              <a:gd name="connsiteX287" fmla="*/ 2052106 w 2964740"/>
              <a:gd name="connsiteY287" fmla="*/ 1425438 h 3086914"/>
              <a:gd name="connsiteX288" fmla="*/ 2052106 w 2964740"/>
              <a:gd name="connsiteY288" fmla="*/ 1389030 h 3086914"/>
              <a:gd name="connsiteX289" fmla="*/ 2020422 w 2964740"/>
              <a:gd name="connsiteY289" fmla="*/ 1349446 h 3086914"/>
              <a:gd name="connsiteX290" fmla="*/ 2020178 w 2964740"/>
              <a:gd name="connsiteY290" fmla="*/ 1349446 h 3086914"/>
              <a:gd name="connsiteX291" fmla="*/ 2018467 w 2964740"/>
              <a:gd name="connsiteY291" fmla="*/ 1317681 h 3086914"/>
              <a:gd name="connsiteX292" fmla="*/ 2049011 w 2964740"/>
              <a:gd name="connsiteY292" fmla="*/ 1292920 h 3086914"/>
              <a:gd name="connsiteX293" fmla="*/ 2055119 w 2964740"/>
              <a:gd name="connsiteY293" fmla="*/ 1227517 h 3086914"/>
              <a:gd name="connsiteX294" fmla="*/ 2010485 w 2964740"/>
              <a:gd name="connsiteY294" fmla="*/ 1227517 h 3086914"/>
              <a:gd name="connsiteX295" fmla="*/ 2004702 w 2964740"/>
              <a:gd name="connsiteY295" fmla="*/ 1273861 h 3086914"/>
              <a:gd name="connsiteX296" fmla="*/ 1961535 w 2964740"/>
              <a:gd name="connsiteY296" fmla="*/ 1273861 h 3086914"/>
              <a:gd name="connsiteX297" fmla="*/ 1955182 w 2964740"/>
              <a:gd name="connsiteY297" fmla="*/ 1227517 h 3086914"/>
              <a:gd name="connsiteX298" fmla="*/ 1930584 w 2964740"/>
              <a:gd name="connsiteY298" fmla="*/ 1227517 h 3086914"/>
              <a:gd name="connsiteX299" fmla="*/ 1905905 w 2964740"/>
              <a:gd name="connsiteY299" fmla="*/ 1227517 h 3086914"/>
              <a:gd name="connsiteX300" fmla="*/ 1899552 w 2964740"/>
              <a:gd name="connsiteY300" fmla="*/ 1273861 h 3086914"/>
              <a:gd name="connsiteX301" fmla="*/ 1856384 w 2964740"/>
              <a:gd name="connsiteY301" fmla="*/ 1273861 h 3086914"/>
              <a:gd name="connsiteX302" fmla="*/ 1850601 w 2964740"/>
              <a:gd name="connsiteY302" fmla="*/ 1227517 h 3086914"/>
              <a:gd name="connsiteX303" fmla="*/ 1805967 w 2964740"/>
              <a:gd name="connsiteY303" fmla="*/ 1227517 h 3086914"/>
              <a:gd name="connsiteX304" fmla="*/ 1812076 w 2964740"/>
              <a:gd name="connsiteY304" fmla="*/ 1292920 h 3086914"/>
              <a:gd name="connsiteX305" fmla="*/ 1842619 w 2964740"/>
              <a:gd name="connsiteY305" fmla="*/ 1317681 h 3086914"/>
              <a:gd name="connsiteX306" fmla="*/ 1840827 w 2964740"/>
              <a:gd name="connsiteY306" fmla="*/ 1349446 h 3086914"/>
              <a:gd name="connsiteX307" fmla="*/ 1840664 w 2964740"/>
              <a:gd name="connsiteY307" fmla="*/ 1349446 h 3086914"/>
              <a:gd name="connsiteX308" fmla="*/ 1808899 w 2964740"/>
              <a:gd name="connsiteY308" fmla="*/ 1389030 h 3086914"/>
              <a:gd name="connsiteX309" fmla="*/ 1808899 w 2964740"/>
              <a:gd name="connsiteY309" fmla="*/ 1425438 h 3086914"/>
              <a:gd name="connsiteX310" fmla="*/ 1833578 w 2964740"/>
              <a:gd name="connsiteY310" fmla="*/ 1425438 h 3086914"/>
              <a:gd name="connsiteX311" fmla="*/ 1771514 w 2964740"/>
              <a:gd name="connsiteY311" fmla="*/ 1859153 h 3086914"/>
              <a:gd name="connsiteX312" fmla="*/ 1930584 w 2964740"/>
              <a:gd name="connsiteY312" fmla="*/ 1859153 h 3086914"/>
              <a:gd name="connsiteX313" fmla="*/ 2089654 w 2964740"/>
              <a:gd name="connsiteY313" fmla="*/ 1859153 h 3086914"/>
              <a:gd name="connsiteX314" fmla="*/ 2027427 w 2964740"/>
              <a:gd name="connsiteY314" fmla="*/ 1425438 h 3086914"/>
              <a:gd name="connsiteX315" fmla="*/ 2029626 w 2964740"/>
              <a:gd name="connsiteY315" fmla="*/ 1184838 h 3086914"/>
              <a:gd name="connsiteX316" fmla="*/ 2029626 w 2964740"/>
              <a:gd name="connsiteY316" fmla="*/ 1163498 h 3086914"/>
              <a:gd name="connsiteX317" fmla="*/ 1930421 w 2964740"/>
              <a:gd name="connsiteY317" fmla="*/ 1063967 h 3086914"/>
              <a:gd name="connsiteX318" fmla="*/ 1831216 w 2964740"/>
              <a:gd name="connsiteY318" fmla="*/ 1163498 h 3086914"/>
              <a:gd name="connsiteX319" fmla="*/ 1831216 w 2964740"/>
              <a:gd name="connsiteY319" fmla="*/ 1184838 h 3086914"/>
              <a:gd name="connsiteX320" fmla="*/ 2029626 w 2964740"/>
              <a:gd name="connsiteY320" fmla="*/ 1184838 h 3086914"/>
              <a:gd name="connsiteX321" fmla="*/ 1030899 w 2964740"/>
              <a:gd name="connsiteY321" fmla="*/ 1425438 h 3086914"/>
              <a:gd name="connsiteX322" fmla="*/ 1055578 w 2964740"/>
              <a:gd name="connsiteY322" fmla="*/ 1425438 h 3086914"/>
              <a:gd name="connsiteX323" fmla="*/ 1055578 w 2964740"/>
              <a:gd name="connsiteY323" fmla="*/ 1389030 h 3086914"/>
              <a:gd name="connsiteX324" fmla="*/ 1023813 w 2964740"/>
              <a:gd name="connsiteY324" fmla="*/ 1349446 h 3086914"/>
              <a:gd name="connsiteX325" fmla="*/ 1023650 w 2964740"/>
              <a:gd name="connsiteY325" fmla="*/ 1349446 h 3086914"/>
              <a:gd name="connsiteX326" fmla="*/ 1021858 w 2964740"/>
              <a:gd name="connsiteY326" fmla="*/ 1317681 h 3086914"/>
              <a:gd name="connsiteX327" fmla="*/ 1052402 w 2964740"/>
              <a:gd name="connsiteY327" fmla="*/ 1292920 h 3086914"/>
              <a:gd name="connsiteX328" fmla="*/ 1058510 w 2964740"/>
              <a:gd name="connsiteY328" fmla="*/ 1227517 h 3086914"/>
              <a:gd name="connsiteX329" fmla="*/ 1013876 w 2964740"/>
              <a:gd name="connsiteY329" fmla="*/ 1227517 h 3086914"/>
              <a:gd name="connsiteX330" fmla="*/ 1008093 w 2964740"/>
              <a:gd name="connsiteY330" fmla="*/ 1273861 h 3086914"/>
              <a:gd name="connsiteX331" fmla="*/ 964925 w 2964740"/>
              <a:gd name="connsiteY331" fmla="*/ 1273861 h 3086914"/>
              <a:gd name="connsiteX332" fmla="*/ 958572 w 2964740"/>
              <a:gd name="connsiteY332" fmla="*/ 1227517 h 3086914"/>
              <a:gd name="connsiteX333" fmla="*/ 933893 w 2964740"/>
              <a:gd name="connsiteY333" fmla="*/ 1227517 h 3086914"/>
              <a:gd name="connsiteX334" fmla="*/ 909296 w 2964740"/>
              <a:gd name="connsiteY334" fmla="*/ 1227517 h 3086914"/>
              <a:gd name="connsiteX335" fmla="*/ 902943 w 2964740"/>
              <a:gd name="connsiteY335" fmla="*/ 1273861 h 3086914"/>
              <a:gd name="connsiteX336" fmla="*/ 859775 w 2964740"/>
              <a:gd name="connsiteY336" fmla="*/ 1273861 h 3086914"/>
              <a:gd name="connsiteX337" fmla="*/ 853992 w 2964740"/>
              <a:gd name="connsiteY337" fmla="*/ 1227517 h 3086914"/>
              <a:gd name="connsiteX338" fmla="*/ 809358 w 2964740"/>
              <a:gd name="connsiteY338" fmla="*/ 1227517 h 3086914"/>
              <a:gd name="connsiteX339" fmla="*/ 815385 w 2964740"/>
              <a:gd name="connsiteY339" fmla="*/ 1292920 h 3086914"/>
              <a:gd name="connsiteX340" fmla="*/ 845929 w 2964740"/>
              <a:gd name="connsiteY340" fmla="*/ 1317681 h 3086914"/>
              <a:gd name="connsiteX341" fmla="*/ 844137 w 2964740"/>
              <a:gd name="connsiteY341" fmla="*/ 1349446 h 3086914"/>
              <a:gd name="connsiteX342" fmla="*/ 843974 w 2964740"/>
              <a:gd name="connsiteY342" fmla="*/ 1349446 h 3086914"/>
              <a:gd name="connsiteX343" fmla="*/ 812209 w 2964740"/>
              <a:gd name="connsiteY343" fmla="*/ 1389030 h 3086914"/>
              <a:gd name="connsiteX344" fmla="*/ 812209 w 2964740"/>
              <a:gd name="connsiteY344" fmla="*/ 1425438 h 3086914"/>
              <a:gd name="connsiteX345" fmla="*/ 836888 w 2964740"/>
              <a:gd name="connsiteY345" fmla="*/ 1425438 h 3086914"/>
              <a:gd name="connsiteX346" fmla="*/ 774824 w 2964740"/>
              <a:gd name="connsiteY346" fmla="*/ 1859153 h 3086914"/>
              <a:gd name="connsiteX347" fmla="*/ 933812 w 2964740"/>
              <a:gd name="connsiteY347" fmla="*/ 1859153 h 3086914"/>
              <a:gd name="connsiteX348" fmla="*/ 1092882 w 2964740"/>
              <a:gd name="connsiteY348" fmla="*/ 1859153 h 3086914"/>
              <a:gd name="connsiteX349" fmla="*/ 1030899 w 2964740"/>
              <a:gd name="connsiteY349" fmla="*/ 1425438 h 3086914"/>
              <a:gd name="connsiteX350" fmla="*/ 1482289 w 2964740"/>
              <a:gd name="connsiteY350" fmla="*/ 622107 h 3086914"/>
              <a:gd name="connsiteX351" fmla="*/ 1432198 w 2964740"/>
              <a:gd name="connsiteY351" fmla="*/ 572016 h 3086914"/>
              <a:gd name="connsiteX352" fmla="*/ 1382107 w 2964740"/>
              <a:gd name="connsiteY352" fmla="*/ 622107 h 3086914"/>
              <a:gd name="connsiteX353" fmla="*/ 1432198 w 2964740"/>
              <a:gd name="connsiteY353" fmla="*/ 672198 h 3086914"/>
              <a:gd name="connsiteX354" fmla="*/ 1482289 w 2964740"/>
              <a:gd name="connsiteY354" fmla="*/ 622107 h 3086914"/>
              <a:gd name="connsiteX355" fmla="*/ 1636879 w 2964740"/>
              <a:gd name="connsiteY355" fmla="*/ 1314016 h 3086914"/>
              <a:gd name="connsiteX356" fmla="*/ 1227517 w 2964740"/>
              <a:gd name="connsiteY356" fmla="*/ 1314016 h 3086914"/>
              <a:gd name="connsiteX357" fmla="*/ 1227517 w 2964740"/>
              <a:gd name="connsiteY357" fmla="*/ 1375836 h 3086914"/>
              <a:gd name="connsiteX358" fmla="*/ 1253010 w 2964740"/>
              <a:gd name="connsiteY358" fmla="*/ 1415501 h 3086914"/>
              <a:gd name="connsiteX359" fmla="*/ 1217336 w 2964740"/>
              <a:gd name="connsiteY359" fmla="*/ 1859072 h 3086914"/>
              <a:gd name="connsiteX360" fmla="*/ 1359871 w 2964740"/>
              <a:gd name="connsiteY360" fmla="*/ 1859072 h 3086914"/>
              <a:gd name="connsiteX361" fmla="*/ 1370623 w 2964740"/>
              <a:gd name="connsiteY361" fmla="*/ 1705133 h 3086914"/>
              <a:gd name="connsiteX362" fmla="*/ 1432117 w 2964740"/>
              <a:gd name="connsiteY362" fmla="*/ 1643558 h 3086914"/>
              <a:gd name="connsiteX363" fmla="*/ 1493610 w 2964740"/>
              <a:gd name="connsiteY363" fmla="*/ 1705133 h 3086914"/>
              <a:gd name="connsiteX364" fmla="*/ 1504362 w 2964740"/>
              <a:gd name="connsiteY364" fmla="*/ 1859072 h 3086914"/>
              <a:gd name="connsiteX365" fmla="*/ 1646897 w 2964740"/>
              <a:gd name="connsiteY365" fmla="*/ 1859072 h 3086914"/>
              <a:gd name="connsiteX366" fmla="*/ 1611223 w 2964740"/>
              <a:gd name="connsiteY366" fmla="*/ 1415501 h 3086914"/>
              <a:gd name="connsiteX367" fmla="*/ 1636716 w 2964740"/>
              <a:gd name="connsiteY367" fmla="*/ 1375836 h 3086914"/>
              <a:gd name="connsiteX368" fmla="*/ 1636879 w 2964740"/>
              <a:gd name="connsiteY368" fmla="*/ 1314016 h 3086914"/>
              <a:gd name="connsiteX369" fmla="*/ 1033180 w 2964740"/>
              <a:gd name="connsiteY369" fmla="*/ 1184838 h 3086914"/>
              <a:gd name="connsiteX370" fmla="*/ 1033180 w 2964740"/>
              <a:gd name="connsiteY370" fmla="*/ 1163498 h 3086914"/>
              <a:gd name="connsiteX371" fmla="*/ 933975 w 2964740"/>
              <a:gd name="connsiteY371" fmla="*/ 1063967 h 3086914"/>
              <a:gd name="connsiteX372" fmla="*/ 834770 w 2964740"/>
              <a:gd name="connsiteY372" fmla="*/ 1163498 h 3086914"/>
              <a:gd name="connsiteX373" fmla="*/ 834770 w 2964740"/>
              <a:gd name="connsiteY373" fmla="*/ 1184838 h 3086914"/>
              <a:gd name="connsiteX374" fmla="*/ 1033180 w 2964740"/>
              <a:gd name="connsiteY374" fmla="*/ 1184838 h 3086914"/>
              <a:gd name="connsiteX375" fmla="*/ 1588254 w 2964740"/>
              <a:gd name="connsiteY375" fmla="*/ 1265146 h 3086914"/>
              <a:gd name="connsiteX376" fmla="*/ 1578236 w 2964740"/>
              <a:gd name="connsiteY376" fmla="*/ 1162846 h 3086914"/>
              <a:gd name="connsiteX377" fmla="*/ 1613585 w 2964740"/>
              <a:gd name="connsiteY377" fmla="*/ 1111860 h 3086914"/>
              <a:gd name="connsiteX378" fmla="*/ 1617983 w 2964740"/>
              <a:gd name="connsiteY378" fmla="*/ 1029840 h 3086914"/>
              <a:gd name="connsiteX379" fmla="*/ 1550950 w 2964740"/>
              <a:gd name="connsiteY379" fmla="*/ 1029840 h 3086914"/>
              <a:gd name="connsiteX380" fmla="*/ 1544027 w 2964740"/>
              <a:gd name="connsiteY380" fmla="*/ 1081316 h 3086914"/>
              <a:gd name="connsiteX381" fmla="*/ 1484814 w 2964740"/>
              <a:gd name="connsiteY381" fmla="*/ 1081316 h 3086914"/>
              <a:gd name="connsiteX382" fmla="*/ 1477972 w 2964740"/>
              <a:gd name="connsiteY382" fmla="*/ 1029840 h 3086914"/>
              <a:gd name="connsiteX383" fmla="*/ 1386505 w 2964740"/>
              <a:gd name="connsiteY383" fmla="*/ 1029840 h 3086914"/>
              <a:gd name="connsiteX384" fmla="*/ 1379663 w 2964740"/>
              <a:gd name="connsiteY384" fmla="*/ 1081316 h 3086914"/>
              <a:gd name="connsiteX385" fmla="*/ 1320450 w 2964740"/>
              <a:gd name="connsiteY385" fmla="*/ 1081316 h 3086914"/>
              <a:gd name="connsiteX386" fmla="*/ 1313608 w 2964740"/>
              <a:gd name="connsiteY386" fmla="*/ 1029840 h 3086914"/>
              <a:gd name="connsiteX387" fmla="*/ 1246494 w 2964740"/>
              <a:gd name="connsiteY387" fmla="*/ 1029840 h 3086914"/>
              <a:gd name="connsiteX388" fmla="*/ 1250893 w 2964740"/>
              <a:gd name="connsiteY388" fmla="*/ 1111860 h 3086914"/>
              <a:gd name="connsiteX389" fmla="*/ 1286241 w 2964740"/>
              <a:gd name="connsiteY389" fmla="*/ 1162846 h 3086914"/>
              <a:gd name="connsiteX390" fmla="*/ 1276223 w 2964740"/>
              <a:gd name="connsiteY390" fmla="*/ 1265146 h 3086914"/>
              <a:gd name="connsiteX391" fmla="*/ 1588254 w 2964740"/>
              <a:gd name="connsiteY391" fmla="*/ 1265146 h 3086914"/>
              <a:gd name="connsiteX392" fmla="*/ 1795705 w 2964740"/>
              <a:gd name="connsiteY392" fmla="*/ 720009 h 3086914"/>
              <a:gd name="connsiteX393" fmla="*/ 1724925 w 2964740"/>
              <a:gd name="connsiteY393" fmla="*/ 744688 h 3086914"/>
              <a:gd name="connsiteX394" fmla="*/ 1726473 w 2964740"/>
              <a:gd name="connsiteY394" fmla="*/ 747376 h 3086914"/>
              <a:gd name="connsiteX395" fmla="*/ 1764184 w 2964740"/>
              <a:gd name="connsiteY395" fmla="*/ 746642 h 3086914"/>
              <a:gd name="connsiteX396" fmla="*/ 1818917 w 2964740"/>
              <a:gd name="connsiteY396" fmla="*/ 805448 h 3086914"/>
              <a:gd name="connsiteX397" fmla="*/ 1746591 w 2964740"/>
              <a:gd name="connsiteY397" fmla="*/ 891133 h 3086914"/>
              <a:gd name="connsiteX398" fmla="*/ 1726392 w 2964740"/>
              <a:gd name="connsiteY398" fmla="*/ 888282 h 3086914"/>
              <a:gd name="connsiteX399" fmla="*/ 1724925 w 2964740"/>
              <a:gd name="connsiteY399" fmla="*/ 891051 h 3086914"/>
              <a:gd name="connsiteX400" fmla="*/ 1790085 w 2964740"/>
              <a:gd name="connsiteY400" fmla="*/ 915893 h 3086914"/>
              <a:gd name="connsiteX401" fmla="*/ 1887986 w 2964740"/>
              <a:gd name="connsiteY401" fmla="*/ 813186 h 3086914"/>
              <a:gd name="connsiteX402" fmla="*/ 1795705 w 2964740"/>
              <a:gd name="connsiteY402" fmla="*/ 720009 h 3086914"/>
              <a:gd name="connsiteX403" fmla="*/ 1583041 w 2964740"/>
              <a:gd name="connsiteY403" fmla="*/ 967450 h 3086914"/>
              <a:gd name="connsiteX404" fmla="*/ 1583041 w 2964740"/>
              <a:gd name="connsiteY404" fmla="*/ 981948 h 3086914"/>
              <a:gd name="connsiteX405" fmla="*/ 1281273 w 2964740"/>
              <a:gd name="connsiteY405" fmla="*/ 981948 h 3086914"/>
              <a:gd name="connsiteX406" fmla="*/ 1281273 w 2964740"/>
              <a:gd name="connsiteY406" fmla="*/ 967450 h 3086914"/>
              <a:gd name="connsiteX407" fmla="*/ 1432198 w 2964740"/>
              <a:gd name="connsiteY407" fmla="*/ 702416 h 3086914"/>
              <a:gd name="connsiteX408" fmla="*/ 1583041 w 2964740"/>
              <a:gd name="connsiteY408" fmla="*/ 967450 h 3086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2964740" h="3086914">
                <a:moveTo>
                  <a:pt x="1894258" y="2907646"/>
                </a:moveTo>
                <a:lnTo>
                  <a:pt x="1781451" y="2940795"/>
                </a:lnTo>
                <a:lnTo>
                  <a:pt x="1810447" y="3043421"/>
                </a:lnTo>
                <a:lnTo>
                  <a:pt x="1750745" y="3061014"/>
                </a:lnTo>
                <a:lnTo>
                  <a:pt x="1682328" y="2813898"/>
                </a:lnTo>
                <a:lnTo>
                  <a:pt x="1740727" y="2796712"/>
                </a:lnTo>
                <a:lnTo>
                  <a:pt x="1767767" y="2892170"/>
                </a:lnTo>
                <a:lnTo>
                  <a:pt x="1879515" y="2859347"/>
                </a:lnTo>
                <a:lnTo>
                  <a:pt x="1850357" y="2764458"/>
                </a:lnTo>
                <a:lnTo>
                  <a:pt x="1908430" y="2747354"/>
                </a:lnTo>
                <a:lnTo>
                  <a:pt x="1984992" y="2992108"/>
                </a:lnTo>
                <a:lnTo>
                  <a:pt x="1925616" y="3009619"/>
                </a:lnTo>
                <a:lnTo>
                  <a:pt x="1894258" y="2907646"/>
                </a:lnTo>
                <a:close/>
                <a:moveTo>
                  <a:pt x="2725688" y="960446"/>
                </a:moveTo>
                <a:cubicBezTo>
                  <a:pt x="2684149" y="982193"/>
                  <a:pt x="2635036" y="965903"/>
                  <a:pt x="2614266" y="926237"/>
                </a:cubicBezTo>
                <a:cubicBezTo>
                  <a:pt x="2593252" y="886083"/>
                  <a:pt x="2607913" y="836481"/>
                  <a:pt x="2649452" y="814815"/>
                </a:cubicBezTo>
                <a:cubicBezTo>
                  <a:pt x="2690991" y="793068"/>
                  <a:pt x="2740105" y="809358"/>
                  <a:pt x="2761037" y="849431"/>
                </a:cubicBezTo>
                <a:cubicBezTo>
                  <a:pt x="2781888" y="889097"/>
                  <a:pt x="2767227" y="938699"/>
                  <a:pt x="2725688" y="960446"/>
                </a:cubicBezTo>
                <a:moveTo>
                  <a:pt x="2810558" y="823449"/>
                </a:moveTo>
                <a:cubicBezTo>
                  <a:pt x="2774476" y="754624"/>
                  <a:pt x="2693516" y="724244"/>
                  <a:pt x="2621678" y="761873"/>
                </a:cubicBezTo>
                <a:cubicBezTo>
                  <a:pt x="2549840" y="799421"/>
                  <a:pt x="2528663" y="883395"/>
                  <a:pt x="2564664" y="952220"/>
                </a:cubicBezTo>
                <a:cubicBezTo>
                  <a:pt x="2600746" y="1021044"/>
                  <a:pt x="2681706" y="1051424"/>
                  <a:pt x="2753544" y="1013795"/>
                </a:cubicBezTo>
                <a:cubicBezTo>
                  <a:pt x="2825382" y="976084"/>
                  <a:pt x="2846640" y="892273"/>
                  <a:pt x="2810558" y="823449"/>
                </a:cubicBezTo>
                <a:moveTo>
                  <a:pt x="1727043" y="133332"/>
                </a:moveTo>
                <a:lnTo>
                  <a:pt x="1707169" y="280592"/>
                </a:lnTo>
                <a:lnTo>
                  <a:pt x="1646816" y="272365"/>
                </a:lnTo>
                <a:lnTo>
                  <a:pt x="1663594" y="138300"/>
                </a:lnTo>
                <a:cubicBezTo>
                  <a:pt x="1669133" y="93992"/>
                  <a:pt x="1659522" y="64345"/>
                  <a:pt x="1617006" y="58969"/>
                </a:cubicBezTo>
                <a:cubicBezTo>
                  <a:pt x="1573756" y="53593"/>
                  <a:pt x="1557059" y="80634"/>
                  <a:pt x="1551602" y="124210"/>
                </a:cubicBezTo>
                <a:lnTo>
                  <a:pt x="1534824" y="258274"/>
                </a:lnTo>
                <a:lnTo>
                  <a:pt x="1474389" y="251433"/>
                </a:lnTo>
                <a:lnTo>
                  <a:pt x="1491249" y="104906"/>
                </a:lnTo>
                <a:cubicBezTo>
                  <a:pt x="1500045" y="34371"/>
                  <a:pt x="1547285" y="-6597"/>
                  <a:pt x="1623929" y="3014"/>
                </a:cubicBezTo>
                <a:cubicBezTo>
                  <a:pt x="1700409" y="12543"/>
                  <a:pt x="1735758" y="63449"/>
                  <a:pt x="1727043" y="133332"/>
                </a:cubicBezTo>
                <a:moveTo>
                  <a:pt x="1289662" y="2830106"/>
                </a:moveTo>
                <a:lnTo>
                  <a:pt x="1344477" y="2831165"/>
                </a:lnTo>
                <a:lnTo>
                  <a:pt x="1474226" y="2988687"/>
                </a:lnTo>
                <a:lnTo>
                  <a:pt x="1473574" y="2833038"/>
                </a:lnTo>
                <a:lnTo>
                  <a:pt x="1533357" y="2834016"/>
                </a:lnTo>
                <a:lnTo>
                  <a:pt x="1533439" y="3090336"/>
                </a:lnTo>
                <a:lnTo>
                  <a:pt x="1473981" y="3089440"/>
                </a:lnTo>
                <a:lnTo>
                  <a:pt x="1473900" y="3083250"/>
                </a:lnTo>
                <a:cubicBezTo>
                  <a:pt x="1473981" y="3074453"/>
                  <a:pt x="1468687" y="3062317"/>
                  <a:pt x="1459239" y="3051647"/>
                </a:cubicBezTo>
                <a:lnTo>
                  <a:pt x="1345699" y="2912858"/>
                </a:lnTo>
                <a:lnTo>
                  <a:pt x="1341708" y="3087485"/>
                </a:lnTo>
                <a:lnTo>
                  <a:pt x="1281273" y="3086507"/>
                </a:lnTo>
                <a:lnTo>
                  <a:pt x="1289662" y="2830106"/>
                </a:lnTo>
                <a:close/>
                <a:moveTo>
                  <a:pt x="1926593" y="75177"/>
                </a:moveTo>
                <a:lnTo>
                  <a:pt x="1983281" y="95458"/>
                </a:lnTo>
                <a:lnTo>
                  <a:pt x="1936693" y="258274"/>
                </a:lnTo>
                <a:lnTo>
                  <a:pt x="2065626" y="137975"/>
                </a:lnTo>
                <a:lnTo>
                  <a:pt x="2099916" y="153857"/>
                </a:lnTo>
                <a:lnTo>
                  <a:pt x="2091690" y="329950"/>
                </a:lnTo>
                <a:lnTo>
                  <a:pt x="2184949" y="189369"/>
                </a:lnTo>
                <a:lnTo>
                  <a:pt x="2237565" y="219994"/>
                </a:lnTo>
                <a:lnTo>
                  <a:pt x="2089979" y="428829"/>
                </a:lnTo>
                <a:lnTo>
                  <a:pt x="2035816" y="403742"/>
                </a:lnTo>
                <a:lnTo>
                  <a:pt x="2043065" y="232700"/>
                </a:lnTo>
                <a:lnTo>
                  <a:pt x="1915760" y="348194"/>
                </a:lnTo>
                <a:lnTo>
                  <a:pt x="1860538" y="322701"/>
                </a:lnTo>
                <a:lnTo>
                  <a:pt x="1926593" y="75177"/>
                </a:lnTo>
                <a:close/>
                <a:moveTo>
                  <a:pt x="2387594" y="324085"/>
                </a:moveTo>
                <a:lnTo>
                  <a:pt x="2434183" y="362122"/>
                </a:lnTo>
                <a:lnTo>
                  <a:pt x="2336281" y="498875"/>
                </a:lnTo>
                <a:lnTo>
                  <a:pt x="2498120" y="428910"/>
                </a:lnTo>
                <a:lnTo>
                  <a:pt x="2525080" y="455299"/>
                </a:lnTo>
                <a:lnTo>
                  <a:pt x="2458210" y="618360"/>
                </a:lnTo>
                <a:lnTo>
                  <a:pt x="2592927" y="517527"/>
                </a:lnTo>
                <a:lnTo>
                  <a:pt x="2632348" y="563871"/>
                </a:lnTo>
                <a:lnTo>
                  <a:pt x="2423269" y="710886"/>
                </a:lnTo>
                <a:lnTo>
                  <a:pt x="2380671" y="669021"/>
                </a:lnTo>
                <a:lnTo>
                  <a:pt x="2444934" y="510359"/>
                </a:lnTo>
                <a:lnTo>
                  <a:pt x="2286271" y="576414"/>
                </a:lnTo>
                <a:lnTo>
                  <a:pt x="2242859" y="533816"/>
                </a:lnTo>
                <a:lnTo>
                  <a:pt x="2387594" y="324085"/>
                </a:lnTo>
                <a:close/>
                <a:moveTo>
                  <a:pt x="405208" y="2548456"/>
                </a:moveTo>
                <a:cubicBezTo>
                  <a:pt x="363995" y="2570773"/>
                  <a:pt x="314637" y="2555298"/>
                  <a:pt x="293298" y="2515876"/>
                </a:cubicBezTo>
                <a:cubicBezTo>
                  <a:pt x="290691" y="2511071"/>
                  <a:pt x="288574" y="2506021"/>
                  <a:pt x="287026" y="2500971"/>
                </a:cubicBezTo>
                <a:lnTo>
                  <a:pt x="448458" y="2484355"/>
                </a:lnTo>
                <a:cubicBezTo>
                  <a:pt x="445770" y="2510256"/>
                  <a:pt x="430702" y="2534609"/>
                  <a:pt x="405208" y="2548456"/>
                </a:cubicBezTo>
                <a:moveTo>
                  <a:pt x="326773" y="2403884"/>
                </a:moveTo>
                <a:cubicBezTo>
                  <a:pt x="367986" y="2381567"/>
                  <a:pt x="417263" y="2397042"/>
                  <a:pt x="438847" y="2436870"/>
                </a:cubicBezTo>
                <a:cubicBezTo>
                  <a:pt x="441209" y="2441187"/>
                  <a:pt x="443082" y="2445667"/>
                  <a:pt x="444548" y="2450228"/>
                </a:cubicBezTo>
                <a:lnTo>
                  <a:pt x="283687" y="2466925"/>
                </a:lnTo>
                <a:cubicBezTo>
                  <a:pt x="286782" y="2441351"/>
                  <a:pt x="301687" y="2417486"/>
                  <a:pt x="326773" y="2403884"/>
                </a:cubicBezTo>
                <a:moveTo>
                  <a:pt x="541147" y="2474826"/>
                </a:moveTo>
                <a:lnTo>
                  <a:pt x="537482" y="2440617"/>
                </a:lnTo>
                <a:lnTo>
                  <a:pt x="501563" y="2444364"/>
                </a:lnTo>
                <a:cubicBezTo>
                  <a:pt x="498549" y="2432798"/>
                  <a:pt x="494069" y="2421314"/>
                  <a:pt x="488042" y="2410237"/>
                </a:cubicBezTo>
                <a:cubicBezTo>
                  <a:pt x="450983" y="2341983"/>
                  <a:pt x="369534" y="2312824"/>
                  <a:pt x="298266" y="2351512"/>
                </a:cubicBezTo>
                <a:cubicBezTo>
                  <a:pt x="250211" y="2377576"/>
                  <a:pt x="225451" y="2424409"/>
                  <a:pt x="225858" y="2473034"/>
                </a:cubicBezTo>
                <a:lnTo>
                  <a:pt x="189043" y="2476862"/>
                </a:lnTo>
                <a:lnTo>
                  <a:pt x="193767" y="2510663"/>
                </a:lnTo>
                <a:lnTo>
                  <a:pt x="230175" y="2506917"/>
                </a:lnTo>
                <a:cubicBezTo>
                  <a:pt x="233188" y="2519053"/>
                  <a:pt x="237831" y="2531107"/>
                  <a:pt x="244021" y="2542592"/>
                </a:cubicBezTo>
                <a:cubicBezTo>
                  <a:pt x="281080" y="2610846"/>
                  <a:pt x="362529" y="2640086"/>
                  <a:pt x="433797" y="2601397"/>
                </a:cubicBezTo>
                <a:cubicBezTo>
                  <a:pt x="482341" y="2575090"/>
                  <a:pt x="507020" y="2527605"/>
                  <a:pt x="506205" y="2478491"/>
                </a:cubicBezTo>
                <a:lnTo>
                  <a:pt x="541147" y="2474826"/>
                </a:lnTo>
                <a:close/>
                <a:moveTo>
                  <a:pt x="2267620" y="2527605"/>
                </a:moveTo>
                <a:lnTo>
                  <a:pt x="2316896" y="2483460"/>
                </a:lnTo>
                <a:lnTo>
                  <a:pt x="2507324" y="2557334"/>
                </a:lnTo>
                <a:lnTo>
                  <a:pt x="2423187" y="2370734"/>
                </a:lnTo>
                <a:lnTo>
                  <a:pt x="2463667" y="2319584"/>
                </a:lnTo>
                <a:lnTo>
                  <a:pt x="2581605" y="2583071"/>
                </a:lnTo>
                <a:lnTo>
                  <a:pt x="2537379" y="2629986"/>
                </a:lnTo>
                <a:lnTo>
                  <a:pt x="2267620" y="2527605"/>
                </a:lnTo>
                <a:close/>
                <a:moveTo>
                  <a:pt x="1337229" y="253632"/>
                </a:moveTo>
                <a:lnTo>
                  <a:pt x="1283065" y="262591"/>
                </a:lnTo>
                <a:lnTo>
                  <a:pt x="1126764" y="131377"/>
                </a:lnTo>
                <a:lnTo>
                  <a:pt x="1155842" y="284257"/>
                </a:lnTo>
                <a:lnTo>
                  <a:pt x="1096873" y="294194"/>
                </a:lnTo>
                <a:lnTo>
                  <a:pt x="1049877" y="42190"/>
                </a:lnTo>
                <a:lnTo>
                  <a:pt x="1108520" y="32254"/>
                </a:lnTo>
                <a:lnTo>
                  <a:pt x="1109742" y="38362"/>
                </a:lnTo>
                <a:cubicBezTo>
                  <a:pt x="1111208" y="47077"/>
                  <a:pt x="1118701" y="57992"/>
                  <a:pt x="1129941" y="66788"/>
                </a:cubicBezTo>
                <a:lnTo>
                  <a:pt x="1266938" y="182527"/>
                </a:lnTo>
                <a:lnTo>
                  <a:pt x="1238920" y="10100"/>
                </a:lnTo>
                <a:lnTo>
                  <a:pt x="1298540" y="0"/>
                </a:lnTo>
                <a:lnTo>
                  <a:pt x="1337229" y="253632"/>
                </a:lnTo>
                <a:close/>
                <a:moveTo>
                  <a:pt x="2523858" y="2233086"/>
                </a:moveTo>
                <a:lnTo>
                  <a:pt x="2548700" y="2184135"/>
                </a:lnTo>
                <a:lnTo>
                  <a:pt x="2747028" y="2135998"/>
                </a:lnTo>
                <a:lnTo>
                  <a:pt x="2606691" y="2068803"/>
                </a:lnTo>
                <a:lnTo>
                  <a:pt x="2633651" y="2015454"/>
                </a:lnTo>
                <a:lnTo>
                  <a:pt x="2864477" y="2127039"/>
                </a:lnTo>
                <a:lnTo>
                  <a:pt x="2837762" y="2180144"/>
                </a:lnTo>
                <a:lnTo>
                  <a:pt x="2832142" y="2177456"/>
                </a:lnTo>
                <a:cubicBezTo>
                  <a:pt x="2824323" y="2173546"/>
                  <a:pt x="2811047" y="2172976"/>
                  <a:pt x="2797363" y="2176886"/>
                </a:cubicBezTo>
                <a:lnTo>
                  <a:pt x="2622981" y="2218587"/>
                </a:lnTo>
                <a:lnTo>
                  <a:pt x="2778467" y="2298245"/>
                </a:lnTo>
                <a:lnTo>
                  <a:pt x="2751263" y="2352245"/>
                </a:lnTo>
                <a:lnTo>
                  <a:pt x="2523858" y="2233086"/>
                </a:lnTo>
                <a:close/>
                <a:moveTo>
                  <a:pt x="230989" y="2015454"/>
                </a:moveTo>
                <a:lnTo>
                  <a:pt x="257542" y="2070513"/>
                </a:lnTo>
                <a:lnTo>
                  <a:pt x="168436" y="2113437"/>
                </a:lnTo>
                <a:cubicBezTo>
                  <a:pt x="203297" y="2137709"/>
                  <a:pt x="257786" y="2157012"/>
                  <a:pt x="298755" y="2155953"/>
                </a:cubicBezTo>
                <a:lnTo>
                  <a:pt x="326936" y="2214352"/>
                </a:lnTo>
                <a:cubicBezTo>
                  <a:pt x="278067" y="2218425"/>
                  <a:pt x="213641" y="2195375"/>
                  <a:pt x="173894" y="2171021"/>
                </a:cubicBezTo>
                <a:lnTo>
                  <a:pt x="101404" y="2336933"/>
                </a:lnTo>
                <a:lnTo>
                  <a:pt x="68336" y="2268353"/>
                </a:lnTo>
                <a:lnTo>
                  <a:pt x="128608" y="2132740"/>
                </a:lnTo>
                <a:lnTo>
                  <a:pt x="26634" y="2181935"/>
                </a:lnTo>
                <a:lnTo>
                  <a:pt x="0" y="2126876"/>
                </a:lnTo>
                <a:lnTo>
                  <a:pt x="230989" y="2015454"/>
                </a:lnTo>
                <a:close/>
                <a:moveTo>
                  <a:pt x="682542" y="2722349"/>
                </a:moveTo>
                <a:cubicBezTo>
                  <a:pt x="701275" y="2735137"/>
                  <a:pt x="720090" y="2735544"/>
                  <a:pt x="731248" y="2719173"/>
                </a:cubicBezTo>
                <a:cubicBezTo>
                  <a:pt x="741185" y="2704675"/>
                  <a:pt x="737357" y="2690095"/>
                  <a:pt x="714959" y="2674783"/>
                </a:cubicBezTo>
                <a:lnTo>
                  <a:pt x="681972" y="2652303"/>
                </a:lnTo>
                <a:lnTo>
                  <a:pt x="649555" y="2699869"/>
                </a:lnTo>
                <a:lnTo>
                  <a:pt x="682542" y="2722349"/>
                </a:lnTo>
                <a:close/>
                <a:moveTo>
                  <a:pt x="635465" y="2819273"/>
                </a:moveTo>
                <a:cubicBezTo>
                  <a:pt x="657863" y="2834504"/>
                  <a:pt x="675293" y="2831735"/>
                  <a:pt x="686207" y="2815771"/>
                </a:cubicBezTo>
                <a:cubicBezTo>
                  <a:pt x="695900" y="2801599"/>
                  <a:pt x="693130" y="2784169"/>
                  <a:pt x="670162" y="2768449"/>
                </a:cubicBezTo>
                <a:lnTo>
                  <a:pt x="624225" y="2737092"/>
                </a:lnTo>
                <a:lnTo>
                  <a:pt x="589527" y="2787916"/>
                </a:lnTo>
                <a:lnTo>
                  <a:pt x="635465" y="2819273"/>
                </a:lnTo>
                <a:close/>
                <a:moveTo>
                  <a:pt x="657456" y="2579732"/>
                </a:moveTo>
                <a:lnTo>
                  <a:pt x="741267" y="2636909"/>
                </a:lnTo>
                <a:cubicBezTo>
                  <a:pt x="802109" y="2678367"/>
                  <a:pt x="808706" y="2713553"/>
                  <a:pt x="786226" y="2746458"/>
                </a:cubicBezTo>
                <a:cubicBezTo>
                  <a:pt x="773032" y="2765843"/>
                  <a:pt x="752425" y="2775291"/>
                  <a:pt x="727420" y="2771544"/>
                </a:cubicBezTo>
                <a:cubicBezTo>
                  <a:pt x="750389" y="2798260"/>
                  <a:pt x="752507" y="2826359"/>
                  <a:pt x="735158" y="2851771"/>
                </a:cubicBezTo>
                <a:cubicBezTo>
                  <a:pt x="711375" y="2886550"/>
                  <a:pt x="671139" y="2899419"/>
                  <a:pt x="609727" y="2857554"/>
                </a:cubicBezTo>
                <a:lnTo>
                  <a:pt x="512884" y="2791499"/>
                </a:lnTo>
                <a:lnTo>
                  <a:pt x="657456" y="2579732"/>
                </a:lnTo>
                <a:close/>
                <a:moveTo>
                  <a:pt x="2886469" y="1944105"/>
                </a:moveTo>
                <a:lnTo>
                  <a:pt x="2857961" y="1893688"/>
                </a:lnTo>
                <a:cubicBezTo>
                  <a:pt x="2886061" y="1877968"/>
                  <a:pt x="2902188" y="1859072"/>
                  <a:pt x="2907564" y="1831786"/>
                </a:cubicBezTo>
                <a:cubicBezTo>
                  <a:pt x="2912369" y="1807352"/>
                  <a:pt x="2905772" y="1788130"/>
                  <a:pt x="2887446" y="1784465"/>
                </a:cubicBezTo>
                <a:cubicBezTo>
                  <a:pt x="2866595" y="1780392"/>
                  <a:pt x="2852749" y="1804420"/>
                  <a:pt x="2842568" y="1829262"/>
                </a:cubicBezTo>
                <a:cubicBezTo>
                  <a:pt x="2825382" y="1874791"/>
                  <a:pt x="2797445" y="1915679"/>
                  <a:pt x="2743933" y="1905091"/>
                </a:cubicBezTo>
                <a:cubicBezTo>
                  <a:pt x="2696122" y="1895642"/>
                  <a:pt x="2674131" y="1852067"/>
                  <a:pt x="2685941" y="1792039"/>
                </a:cubicBezTo>
                <a:cubicBezTo>
                  <a:pt x="2694005" y="1751478"/>
                  <a:pt x="2710294" y="1723704"/>
                  <a:pt x="2745318" y="1701468"/>
                </a:cubicBezTo>
                <a:lnTo>
                  <a:pt x="2772603" y="1750501"/>
                </a:lnTo>
                <a:cubicBezTo>
                  <a:pt x="2752648" y="1762636"/>
                  <a:pt x="2740186" y="1780311"/>
                  <a:pt x="2735544" y="1803687"/>
                </a:cubicBezTo>
                <a:cubicBezTo>
                  <a:pt x="2730738" y="1828121"/>
                  <a:pt x="2736603" y="1843515"/>
                  <a:pt x="2751019" y="1846366"/>
                </a:cubicBezTo>
                <a:cubicBezTo>
                  <a:pt x="2768938" y="1849868"/>
                  <a:pt x="2782295" y="1831542"/>
                  <a:pt x="2792558" y="1804094"/>
                </a:cubicBezTo>
                <a:cubicBezTo>
                  <a:pt x="2811617" y="1754817"/>
                  <a:pt x="2837029" y="1714011"/>
                  <a:pt x="2894125" y="1725333"/>
                </a:cubicBezTo>
                <a:cubicBezTo>
                  <a:pt x="2951302" y="1736654"/>
                  <a:pt x="2968732" y="1788211"/>
                  <a:pt x="2957736" y="1843597"/>
                </a:cubicBezTo>
                <a:cubicBezTo>
                  <a:pt x="2948533" y="1891000"/>
                  <a:pt x="2924342" y="1922439"/>
                  <a:pt x="2886469" y="1944105"/>
                </a:cubicBezTo>
                <a:moveTo>
                  <a:pt x="2714367" y="1367120"/>
                </a:moveTo>
                <a:lnTo>
                  <a:pt x="2701417" y="1307337"/>
                </a:lnTo>
                <a:lnTo>
                  <a:pt x="2798096" y="1286323"/>
                </a:lnTo>
                <a:cubicBezTo>
                  <a:pt x="2769834" y="1254558"/>
                  <a:pt x="2721453" y="1223200"/>
                  <a:pt x="2681299" y="1214648"/>
                </a:cubicBezTo>
                <a:lnTo>
                  <a:pt x="2667534" y="1151281"/>
                </a:lnTo>
                <a:cubicBezTo>
                  <a:pt x="2715996" y="1158774"/>
                  <a:pt x="2773255" y="1196159"/>
                  <a:pt x="2806241" y="1229146"/>
                </a:cubicBezTo>
                <a:lnTo>
                  <a:pt x="2915464" y="1084737"/>
                </a:lnTo>
                <a:lnTo>
                  <a:pt x="2931591" y="1159181"/>
                </a:lnTo>
                <a:lnTo>
                  <a:pt x="2841346" y="1276956"/>
                </a:lnTo>
                <a:lnTo>
                  <a:pt x="2951954" y="1252929"/>
                </a:lnTo>
                <a:lnTo>
                  <a:pt x="2964904" y="1312713"/>
                </a:lnTo>
                <a:lnTo>
                  <a:pt x="2714367" y="1367120"/>
                </a:lnTo>
                <a:close/>
                <a:moveTo>
                  <a:pt x="966717" y="338990"/>
                </a:moveTo>
                <a:lnTo>
                  <a:pt x="791521" y="421661"/>
                </a:lnTo>
                <a:lnTo>
                  <a:pt x="769774" y="375642"/>
                </a:lnTo>
                <a:lnTo>
                  <a:pt x="889667" y="319036"/>
                </a:lnTo>
                <a:lnTo>
                  <a:pt x="868409" y="273994"/>
                </a:lnTo>
                <a:lnTo>
                  <a:pt x="768308" y="321235"/>
                </a:lnTo>
                <a:lnTo>
                  <a:pt x="746642" y="275216"/>
                </a:lnTo>
                <a:lnTo>
                  <a:pt x="846662" y="227976"/>
                </a:lnTo>
                <a:lnTo>
                  <a:pt x="823693" y="179269"/>
                </a:lnTo>
                <a:lnTo>
                  <a:pt x="703800" y="235876"/>
                </a:lnTo>
                <a:lnTo>
                  <a:pt x="682053" y="189776"/>
                </a:lnTo>
                <a:lnTo>
                  <a:pt x="857331" y="107105"/>
                </a:lnTo>
                <a:lnTo>
                  <a:pt x="966717" y="338990"/>
                </a:lnTo>
                <a:close/>
                <a:moveTo>
                  <a:pt x="958084" y="2745481"/>
                </a:moveTo>
                <a:lnTo>
                  <a:pt x="1142891" y="2803635"/>
                </a:lnTo>
                <a:lnTo>
                  <a:pt x="1127660" y="2852179"/>
                </a:lnTo>
                <a:lnTo>
                  <a:pt x="1001170" y="2812350"/>
                </a:lnTo>
                <a:lnTo>
                  <a:pt x="986265" y="2859835"/>
                </a:lnTo>
                <a:lnTo>
                  <a:pt x="1091742" y="2893066"/>
                </a:lnTo>
                <a:lnTo>
                  <a:pt x="1076510" y="2941610"/>
                </a:lnTo>
                <a:lnTo>
                  <a:pt x="970953" y="2908460"/>
                </a:lnTo>
                <a:lnTo>
                  <a:pt x="954826" y="2959773"/>
                </a:lnTo>
                <a:lnTo>
                  <a:pt x="1081316" y="2999601"/>
                </a:lnTo>
                <a:lnTo>
                  <a:pt x="1066004" y="3048226"/>
                </a:lnTo>
                <a:lnTo>
                  <a:pt x="881196" y="2990072"/>
                </a:lnTo>
                <a:lnTo>
                  <a:pt x="958084" y="2745481"/>
                </a:lnTo>
                <a:close/>
                <a:moveTo>
                  <a:pt x="2163772" y="2789545"/>
                </a:moveTo>
                <a:lnTo>
                  <a:pt x="2148541" y="2687489"/>
                </a:lnTo>
                <a:lnTo>
                  <a:pt x="2234307" y="2745562"/>
                </a:lnTo>
                <a:lnTo>
                  <a:pt x="2163772" y="2789545"/>
                </a:lnTo>
                <a:close/>
                <a:moveTo>
                  <a:pt x="2327729" y="2808767"/>
                </a:moveTo>
                <a:lnTo>
                  <a:pt x="2379531" y="2770322"/>
                </a:lnTo>
                <a:lnTo>
                  <a:pt x="2144876" y="2619479"/>
                </a:lnTo>
                <a:lnTo>
                  <a:pt x="2090305" y="2653851"/>
                </a:lnTo>
                <a:lnTo>
                  <a:pt x="2125247" y="2930370"/>
                </a:lnTo>
                <a:lnTo>
                  <a:pt x="2180469" y="2901455"/>
                </a:lnTo>
                <a:lnTo>
                  <a:pt x="2171999" y="2844523"/>
                </a:lnTo>
                <a:lnTo>
                  <a:pt x="2280570" y="2776839"/>
                </a:lnTo>
                <a:lnTo>
                  <a:pt x="2327729" y="2808767"/>
                </a:lnTo>
                <a:close/>
                <a:moveTo>
                  <a:pt x="1432198" y="2344752"/>
                </a:moveTo>
                <a:cubicBezTo>
                  <a:pt x="1337880" y="2344752"/>
                  <a:pt x="1297563" y="2415450"/>
                  <a:pt x="1173028" y="2415450"/>
                </a:cubicBezTo>
                <a:cubicBezTo>
                  <a:pt x="1221001" y="2429622"/>
                  <a:pt x="1324930" y="2452591"/>
                  <a:pt x="1432198" y="2452591"/>
                </a:cubicBezTo>
                <a:cubicBezTo>
                  <a:pt x="1539548" y="2452591"/>
                  <a:pt x="1643395" y="2429622"/>
                  <a:pt x="1691368" y="2415450"/>
                </a:cubicBezTo>
                <a:cubicBezTo>
                  <a:pt x="1566833" y="2415450"/>
                  <a:pt x="1526516" y="2344752"/>
                  <a:pt x="1432198" y="2344752"/>
                </a:cubicBezTo>
                <a:moveTo>
                  <a:pt x="1917878" y="2191872"/>
                </a:moveTo>
                <a:cubicBezTo>
                  <a:pt x="1878782" y="2213538"/>
                  <a:pt x="1839605" y="2227873"/>
                  <a:pt x="1768338" y="2227873"/>
                </a:cubicBezTo>
                <a:cubicBezTo>
                  <a:pt x="1697070" y="2227873"/>
                  <a:pt x="1658300" y="2211420"/>
                  <a:pt x="1619205" y="2189755"/>
                </a:cubicBezTo>
                <a:cubicBezTo>
                  <a:pt x="1575711" y="2165646"/>
                  <a:pt x="1525294" y="2135021"/>
                  <a:pt x="1432117" y="2134288"/>
                </a:cubicBezTo>
                <a:cubicBezTo>
                  <a:pt x="1338939" y="2135102"/>
                  <a:pt x="1288522" y="2165646"/>
                  <a:pt x="1245028" y="2189755"/>
                </a:cubicBezTo>
                <a:cubicBezTo>
                  <a:pt x="1205933" y="2211420"/>
                  <a:pt x="1167163" y="2227873"/>
                  <a:pt x="1095895" y="2227873"/>
                </a:cubicBezTo>
                <a:cubicBezTo>
                  <a:pt x="1024628" y="2227873"/>
                  <a:pt x="985451" y="2213538"/>
                  <a:pt x="946355" y="2191872"/>
                </a:cubicBezTo>
                <a:cubicBezTo>
                  <a:pt x="902373" y="2167438"/>
                  <a:pt x="843485" y="2127446"/>
                  <a:pt x="745013" y="2138442"/>
                </a:cubicBezTo>
                <a:cubicBezTo>
                  <a:pt x="893984" y="2330010"/>
                  <a:pt x="1098502" y="2327077"/>
                  <a:pt x="1098502" y="2327077"/>
                </a:cubicBezTo>
                <a:cubicBezTo>
                  <a:pt x="1188747" y="2327077"/>
                  <a:pt x="1239979" y="2308670"/>
                  <a:pt x="1283961" y="2284235"/>
                </a:cubicBezTo>
                <a:cubicBezTo>
                  <a:pt x="1322486" y="2262814"/>
                  <a:pt x="1362559" y="2236995"/>
                  <a:pt x="1432117" y="2236343"/>
                </a:cubicBezTo>
                <a:cubicBezTo>
                  <a:pt x="1501674" y="2236995"/>
                  <a:pt x="1541665" y="2262733"/>
                  <a:pt x="1580272" y="2284235"/>
                </a:cubicBezTo>
                <a:cubicBezTo>
                  <a:pt x="1624336" y="2308670"/>
                  <a:pt x="1675486" y="2327077"/>
                  <a:pt x="1765731" y="2327077"/>
                </a:cubicBezTo>
                <a:cubicBezTo>
                  <a:pt x="1765731" y="2327077"/>
                  <a:pt x="1970250" y="2330010"/>
                  <a:pt x="2119220" y="2138442"/>
                </a:cubicBezTo>
                <a:cubicBezTo>
                  <a:pt x="2020829" y="2127446"/>
                  <a:pt x="1961942" y="2167356"/>
                  <a:pt x="1917878" y="2191872"/>
                </a:cubicBezTo>
                <a:moveTo>
                  <a:pt x="2114577" y="1920077"/>
                </a:moveTo>
                <a:cubicBezTo>
                  <a:pt x="2016757" y="1920077"/>
                  <a:pt x="1965607" y="1957951"/>
                  <a:pt x="1920403" y="1983037"/>
                </a:cubicBezTo>
                <a:cubicBezTo>
                  <a:pt x="1880330" y="2005273"/>
                  <a:pt x="1845796" y="2026857"/>
                  <a:pt x="1772736" y="2026857"/>
                </a:cubicBezTo>
                <a:cubicBezTo>
                  <a:pt x="1699676" y="2026857"/>
                  <a:pt x="1665060" y="2005273"/>
                  <a:pt x="1624988" y="1983037"/>
                </a:cubicBezTo>
                <a:cubicBezTo>
                  <a:pt x="1580109" y="1958114"/>
                  <a:pt x="1528878" y="1929933"/>
                  <a:pt x="1432198" y="1929525"/>
                </a:cubicBezTo>
                <a:cubicBezTo>
                  <a:pt x="1335437" y="1929851"/>
                  <a:pt x="1284287" y="1958114"/>
                  <a:pt x="1239408" y="1983037"/>
                </a:cubicBezTo>
                <a:cubicBezTo>
                  <a:pt x="1199336" y="2005273"/>
                  <a:pt x="1164801" y="2026857"/>
                  <a:pt x="1091660" y="2026857"/>
                </a:cubicBezTo>
                <a:cubicBezTo>
                  <a:pt x="1018600" y="2026857"/>
                  <a:pt x="983984" y="2005273"/>
                  <a:pt x="943993" y="1983037"/>
                </a:cubicBezTo>
                <a:cubicBezTo>
                  <a:pt x="898870" y="1957951"/>
                  <a:pt x="847639" y="1920077"/>
                  <a:pt x="749819" y="1920077"/>
                </a:cubicBezTo>
                <a:cubicBezTo>
                  <a:pt x="687999" y="1920077"/>
                  <a:pt x="614125" y="1939543"/>
                  <a:pt x="614125" y="1939543"/>
                </a:cubicBezTo>
                <a:lnTo>
                  <a:pt x="667148" y="2031825"/>
                </a:lnTo>
                <a:cubicBezTo>
                  <a:pt x="667148" y="2031825"/>
                  <a:pt x="711538" y="2023843"/>
                  <a:pt x="749737" y="2023843"/>
                </a:cubicBezTo>
                <a:cubicBezTo>
                  <a:pt x="822797" y="2023843"/>
                  <a:pt x="862218" y="2045346"/>
                  <a:pt x="902291" y="2067581"/>
                </a:cubicBezTo>
                <a:cubicBezTo>
                  <a:pt x="947414" y="2092667"/>
                  <a:pt x="985043" y="2127283"/>
                  <a:pt x="1082945" y="2127283"/>
                </a:cubicBezTo>
                <a:cubicBezTo>
                  <a:pt x="1180847" y="2127283"/>
                  <a:pt x="1234196" y="2095600"/>
                  <a:pt x="1279237" y="2070513"/>
                </a:cubicBezTo>
                <a:cubicBezTo>
                  <a:pt x="1319065" y="2048441"/>
                  <a:pt x="1360034" y="2029300"/>
                  <a:pt x="1432198" y="2029056"/>
                </a:cubicBezTo>
                <a:cubicBezTo>
                  <a:pt x="1504280" y="2029300"/>
                  <a:pt x="1545330" y="2048359"/>
                  <a:pt x="1585159" y="2070513"/>
                </a:cubicBezTo>
                <a:cubicBezTo>
                  <a:pt x="1630282" y="2095600"/>
                  <a:pt x="1683631" y="2127283"/>
                  <a:pt x="1781451" y="2127283"/>
                </a:cubicBezTo>
                <a:cubicBezTo>
                  <a:pt x="1879353" y="2127283"/>
                  <a:pt x="1916982" y="2092749"/>
                  <a:pt x="1962105" y="2067581"/>
                </a:cubicBezTo>
                <a:cubicBezTo>
                  <a:pt x="2002177" y="2045346"/>
                  <a:pt x="2041517" y="2023843"/>
                  <a:pt x="2114658" y="2023843"/>
                </a:cubicBezTo>
                <a:cubicBezTo>
                  <a:pt x="2152858" y="2023843"/>
                  <a:pt x="2197248" y="2031825"/>
                  <a:pt x="2197248" y="2031825"/>
                </a:cubicBezTo>
                <a:lnTo>
                  <a:pt x="2250271" y="1939543"/>
                </a:lnTo>
                <a:cubicBezTo>
                  <a:pt x="2250271" y="1939625"/>
                  <a:pt x="2176397" y="1920077"/>
                  <a:pt x="2114577" y="1920077"/>
                </a:cubicBezTo>
                <a:moveTo>
                  <a:pt x="1038800" y="776941"/>
                </a:moveTo>
                <a:lnTo>
                  <a:pt x="961016" y="759349"/>
                </a:lnTo>
                <a:lnTo>
                  <a:pt x="1015179" y="817910"/>
                </a:lnTo>
                <a:lnTo>
                  <a:pt x="961016" y="876472"/>
                </a:lnTo>
                <a:lnTo>
                  <a:pt x="1038800" y="858879"/>
                </a:lnTo>
                <a:lnTo>
                  <a:pt x="1062420" y="935034"/>
                </a:lnTo>
                <a:lnTo>
                  <a:pt x="1086040" y="858879"/>
                </a:lnTo>
                <a:lnTo>
                  <a:pt x="1163824" y="876472"/>
                </a:lnTo>
                <a:lnTo>
                  <a:pt x="1109660" y="817910"/>
                </a:lnTo>
                <a:lnTo>
                  <a:pt x="1163824" y="759349"/>
                </a:lnTo>
                <a:lnTo>
                  <a:pt x="1086040" y="776941"/>
                </a:lnTo>
                <a:lnTo>
                  <a:pt x="1062420" y="700787"/>
                </a:lnTo>
                <a:lnTo>
                  <a:pt x="1038800" y="776941"/>
                </a:lnTo>
                <a:close/>
                <a:moveTo>
                  <a:pt x="2027427" y="1425438"/>
                </a:moveTo>
                <a:lnTo>
                  <a:pt x="2052106" y="1425438"/>
                </a:lnTo>
                <a:lnTo>
                  <a:pt x="2052106" y="1389030"/>
                </a:lnTo>
                <a:cubicBezTo>
                  <a:pt x="2052106" y="1389030"/>
                  <a:pt x="2020422" y="1382514"/>
                  <a:pt x="2020422" y="1349446"/>
                </a:cubicBezTo>
                <a:lnTo>
                  <a:pt x="2020178" y="1349446"/>
                </a:lnTo>
                <a:lnTo>
                  <a:pt x="2018467" y="1317681"/>
                </a:lnTo>
                <a:lnTo>
                  <a:pt x="2049011" y="1292920"/>
                </a:lnTo>
                <a:lnTo>
                  <a:pt x="2055119" y="1227517"/>
                </a:lnTo>
                <a:lnTo>
                  <a:pt x="2010485" y="1227517"/>
                </a:lnTo>
                <a:lnTo>
                  <a:pt x="2004702" y="1273861"/>
                </a:lnTo>
                <a:lnTo>
                  <a:pt x="1961535" y="1273861"/>
                </a:lnTo>
                <a:lnTo>
                  <a:pt x="1955182" y="1227517"/>
                </a:lnTo>
                <a:lnTo>
                  <a:pt x="1930584" y="1227517"/>
                </a:lnTo>
                <a:lnTo>
                  <a:pt x="1905905" y="1227517"/>
                </a:lnTo>
                <a:lnTo>
                  <a:pt x="1899552" y="1273861"/>
                </a:lnTo>
                <a:lnTo>
                  <a:pt x="1856384" y="1273861"/>
                </a:lnTo>
                <a:lnTo>
                  <a:pt x="1850601" y="1227517"/>
                </a:lnTo>
                <a:lnTo>
                  <a:pt x="1805967" y="1227517"/>
                </a:lnTo>
                <a:lnTo>
                  <a:pt x="1812076" y="1292920"/>
                </a:lnTo>
                <a:lnTo>
                  <a:pt x="1842619" y="1317681"/>
                </a:lnTo>
                <a:lnTo>
                  <a:pt x="1840827" y="1349446"/>
                </a:lnTo>
                <a:lnTo>
                  <a:pt x="1840664" y="1349446"/>
                </a:lnTo>
                <a:cubicBezTo>
                  <a:pt x="1840664" y="1382514"/>
                  <a:pt x="1808899" y="1389030"/>
                  <a:pt x="1808899" y="1389030"/>
                </a:cubicBezTo>
                <a:lnTo>
                  <a:pt x="1808899" y="1425438"/>
                </a:lnTo>
                <a:lnTo>
                  <a:pt x="1833578" y="1425438"/>
                </a:lnTo>
                <a:cubicBezTo>
                  <a:pt x="1832519" y="1548263"/>
                  <a:pt x="1771514" y="1725821"/>
                  <a:pt x="1771514" y="1859153"/>
                </a:cubicBezTo>
                <a:lnTo>
                  <a:pt x="1930584" y="1859153"/>
                </a:lnTo>
                <a:lnTo>
                  <a:pt x="2089654" y="1859153"/>
                </a:lnTo>
                <a:cubicBezTo>
                  <a:pt x="2089491" y="1725740"/>
                  <a:pt x="2028486" y="1548263"/>
                  <a:pt x="2027427" y="1425438"/>
                </a:cubicBezTo>
                <a:moveTo>
                  <a:pt x="2029626" y="1184838"/>
                </a:moveTo>
                <a:lnTo>
                  <a:pt x="2029626" y="1163498"/>
                </a:lnTo>
                <a:cubicBezTo>
                  <a:pt x="2029626" y="1102248"/>
                  <a:pt x="1984584" y="1063967"/>
                  <a:pt x="1930421" y="1063967"/>
                </a:cubicBezTo>
                <a:cubicBezTo>
                  <a:pt x="1876257" y="1063967"/>
                  <a:pt x="1831216" y="1102248"/>
                  <a:pt x="1831216" y="1163498"/>
                </a:cubicBezTo>
                <a:lnTo>
                  <a:pt x="1831216" y="1184838"/>
                </a:lnTo>
                <a:lnTo>
                  <a:pt x="2029626" y="1184838"/>
                </a:lnTo>
                <a:close/>
                <a:moveTo>
                  <a:pt x="1030899" y="1425438"/>
                </a:moveTo>
                <a:lnTo>
                  <a:pt x="1055578" y="1425438"/>
                </a:lnTo>
                <a:lnTo>
                  <a:pt x="1055578" y="1389030"/>
                </a:lnTo>
                <a:cubicBezTo>
                  <a:pt x="1055578" y="1389030"/>
                  <a:pt x="1023813" y="1382514"/>
                  <a:pt x="1023813" y="1349446"/>
                </a:cubicBezTo>
                <a:lnTo>
                  <a:pt x="1023650" y="1349446"/>
                </a:lnTo>
                <a:lnTo>
                  <a:pt x="1021858" y="1317681"/>
                </a:lnTo>
                <a:lnTo>
                  <a:pt x="1052402" y="1292920"/>
                </a:lnTo>
                <a:lnTo>
                  <a:pt x="1058510" y="1227517"/>
                </a:lnTo>
                <a:lnTo>
                  <a:pt x="1013876" y="1227517"/>
                </a:lnTo>
                <a:lnTo>
                  <a:pt x="1008093" y="1273861"/>
                </a:lnTo>
                <a:lnTo>
                  <a:pt x="964925" y="1273861"/>
                </a:lnTo>
                <a:lnTo>
                  <a:pt x="958572" y="1227517"/>
                </a:lnTo>
                <a:lnTo>
                  <a:pt x="933893" y="1227517"/>
                </a:lnTo>
                <a:lnTo>
                  <a:pt x="909296" y="1227517"/>
                </a:lnTo>
                <a:lnTo>
                  <a:pt x="902943" y="1273861"/>
                </a:lnTo>
                <a:lnTo>
                  <a:pt x="859775" y="1273861"/>
                </a:lnTo>
                <a:lnTo>
                  <a:pt x="853992" y="1227517"/>
                </a:lnTo>
                <a:lnTo>
                  <a:pt x="809358" y="1227517"/>
                </a:lnTo>
                <a:lnTo>
                  <a:pt x="815385" y="1292920"/>
                </a:lnTo>
                <a:lnTo>
                  <a:pt x="845929" y="1317681"/>
                </a:lnTo>
                <a:lnTo>
                  <a:pt x="844137" y="1349446"/>
                </a:lnTo>
                <a:lnTo>
                  <a:pt x="843974" y="1349446"/>
                </a:lnTo>
                <a:cubicBezTo>
                  <a:pt x="843974" y="1382514"/>
                  <a:pt x="812209" y="1389030"/>
                  <a:pt x="812209" y="1389030"/>
                </a:cubicBezTo>
                <a:lnTo>
                  <a:pt x="812209" y="1425438"/>
                </a:lnTo>
                <a:lnTo>
                  <a:pt x="836888" y="1425438"/>
                </a:lnTo>
                <a:cubicBezTo>
                  <a:pt x="835829" y="1548263"/>
                  <a:pt x="774824" y="1725821"/>
                  <a:pt x="774824" y="1859153"/>
                </a:cubicBezTo>
                <a:lnTo>
                  <a:pt x="933812" y="1859153"/>
                </a:lnTo>
                <a:lnTo>
                  <a:pt x="1092882" y="1859153"/>
                </a:lnTo>
                <a:cubicBezTo>
                  <a:pt x="1092963" y="1725740"/>
                  <a:pt x="1031958" y="1548263"/>
                  <a:pt x="1030899" y="1425438"/>
                </a:cubicBezTo>
                <a:moveTo>
                  <a:pt x="1482289" y="622107"/>
                </a:moveTo>
                <a:cubicBezTo>
                  <a:pt x="1482289" y="594414"/>
                  <a:pt x="1459891" y="572016"/>
                  <a:pt x="1432198" y="572016"/>
                </a:cubicBezTo>
                <a:cubicBezTo>
                  <a:pt x="1404505" y="572016"/>
                  <a:pt x="1382107" y="594414"/>
                  <a:pt x="1382107" y="622107"/>
                </a:cubicBezTo>
                <a:cubicBezTo>
                  <a:pt x="1382107" y="649800"/>
                  <a:pt x="1404505" y="672198"/>
                  <a:pt x="1432198" y="672198"/>
                </a:cubicBezTo>
                <a:cubicBezTo>
                  <a:pt x="1459809" y="672198"/>
                  <a:pt x="1482289" y="649718"/>
                  <a:pt x="1482289" y="622107"/>
                </a:cubicBezTo>
                <a:moveTo>
                  <a:pt x="1636879" y="1314016"/>
                </a:moveTo>
                <a:lnTo>
                  <a:pt x="1227517" y="1314016"/>
                </a:lnTo>
                <a:lnTo>
                  <a:pt x="1227517" y="1375836"/>
                </a:lnTo>
                <a:cubicBezTo>
                  <a:pt x="1227517" y="1375836"/>
                  <a:pt x="1253010" y="1387157"/>
                  <a:pt x="1253010" y="1415501"/>
                </a:cubicBezTo>
                <a:cubicBezTo>
                  <a:pt x="1253010" y="1472189"/>
                  <a:pt x="1208865" y="1696907"/>
                  <a:pt x="1217336" y="1859072"/>
                </a:cubicBezTo>
                <a:lnTo>
                  <a:pt x="1359871" y="1859072"/>
                </a:lnTo>
                <a:lnTo>
                  <a:pt x="1370623" y="1705133"/>
                </a:lnTo>
                <a:cubicBezTo>
                  <a:pt x="1375347" y="1666282"/>
                  <a:pt x="1400351" y="1643558"/>
                  <a:pt x="1432117" y="1643558"/>
                </a:cubicBezTo>
                <a:cubicBezTo>
                  <a:pt x="1463963" y="1643558"/>
                  <a:pt x="1488886" y="1666201"/>
                  <a:pt x="1493610" y="1705133"/>
                </a:cubicBezTo>
                <a:lnTo>
                  <a:pt x="1504362" y="1859072"/>
                </a:lnTo>
                <a:lnTo>
                  <a:pt x="1646897" y="1859072"/>
                </a:lnTo>
                <a:cubicBezTo>
                  <a:pt x="1655368" y="1696907"/>
                  <a:pt x="1611223" y="1472271"/>
                  <a:pt x="1611223" y="1415501"/>
                </a:cubicBezTo>
                <a:cubicBezTo>
                  <a:pt x="1611223" y="1387157"/>
                  <a:pt x="1636716" y="1375836"/>
                  <a:pt x="1636716" y="1375836"/>
                </a:cubicBezTo>
                <a:lnTo>
                  <a:pt x="1636879" y="1314016"/>
                </a:lnTo>
                <a:moveTo>
                  <a:pt x="1033180" y="1184838"/>
                </a:moveTo>
                <a:lnTo>
                  <a:pt x="1033180" y="1163498"/>
                </a:lnTo>
                <a:cubicBezTo>
                  <a:pt x="1033180" y="1102248"/>
                  <a:pt x="988138" y="1063967"/>
                  <a:pt x="933975" y="1063967"/>
                </a:cubicBezTo>
                <a:cubicBezTo>
                  <a:pt x="879811" y="1063967"/>
                  <a:pt x="834770" y="1102248"/>
                  <a:pt x="834770" y="1163498"/>
                </a:cubicBezTo>
                <a:lnTo>
                  <a:pt x="834770" y="1184838"/>
                </a:lnTo>
                <a:lnTo>
                  <a:pt x="1033180" y="1184838"/>
                </a:lnTo>
                <a:close/>
                <a:moveTo>
                  <a:pt x="1588254" y="1265146"/>
                </a:moveTo>
                <a:cubicBezTo>
                  <a:pt x="1588254" y="1265146"/>
                  <a:pt x="1578236" y="1188340"/>
                  <a:pt x="1578236" y="1162846"/>
                </a:cubicBezTo>
                <a:cubicBezTo>
                  <a:pt x="1578236" y="1126032"/>
                  <a:pt x="1613585" y="1111860"/>
                  <a:pt x="1613585" y="1111860"/>
                </a:cubicBezTo>
                <a:lnTo>
                  <a:pt x="1617983" y="1029840"/>
                </a:lnTo>
                <a:lnTo>
                  <a:pt x="1550950" y="1029840"/>
                </a:lnTo>
                <a:lnTo>
                  <a:pt x="1544027" y="1081316"/>
                </a:lnTo>
                <a:lnTo>
                  <a:pt x="1484814" y="1081316"/>
                </a:lnTo>
                <a:lnTo>
                  <a:pt x="1477972" y="1029840"/>
                </a:lnTo>
                <a:lnTo>
                  <a:pt x="1386505" y="1029840"/>
                </a:lnTo>
                <a:lnTo>
                  <a:pt x="1379663" y="1081316"/>
                </a:lnTo>
                <a:lnTo>
                  <a:pt x="1320450" y="1081316"/>
                </a:lnTo>
                <a:lnTo>
                  <a:pt x="1313608" y="1029840"/>
                </a:lnTo>
                <a:lnTo>
                  <a:pt x="1246494" y="1029840"/>
                </a:lnTo>
                <a:lnTo>
                  <a:pt x="1250893" y="1111860"/>
                </a:lnTo>
                <a:cubicBezTo>
                  <a:pt x="1250893" y="1111860"/>
                  <a:pt x="1286241" y="1126032"/>
                  <a:pt x="1286241" y="1162846"/>
                </a:cubicBezTo>
                <a:cubicBezTo>
                  <a:pt x="1286241" y="1188340"/>
                  <a:pt x="1276223" y="1265146"/>
                  <a:pt x="1276223" y="1265146"/>
                </a:cubicBezTo>
                <a:lnTo>
                  <a:pt x="1588254" y="1265146"/>
                </a:lnTo>
                <a:close/>
                <a:moveTo>
                  <a:pt x="1795705" y="720009"/>
                </a:moveTo>
                <a:cubicBezTo>
                  <a:pt x="1768500" y="718543"/>
                  <a:pt x="1743577" y="728153"/>
                  <a:pt x="1724925" y="744688"/>
                </a:cubicBezTo>
                <a:cubicBezTo>
                  <a:pt x="1723622" y="745828"/>
                  <a:pt x="1724762" y="747945"/>
                  <a:pt x="1726473" y="747376"/>
                </a:cubicBezTo>
                <a:cubicBezTo>
                  <a:pt x="1738120" y="744036"/>
                  <a:pt x="1750908" y="743466"/>
                  <a:pt x="1764184" y="746642"/>
                </a:cubicBezTo>
                <a:cubicBezTo>
                  <a:pt x="1792284" y="753403"/>
                  <a:pt x="1814275" y="776941"/>
                  <a:pt x="1818917" y="805448"/>
                </a:cubicBezTo>
                <a:cubicBezTo>
                  <a:pt x="1826411" y="851386"/>
                  <a:pt x="1791143" y="891133"/>
                  <a:pt x="1746591" y="891133"/>
                </a:cubicBezTo>
                <a:cubicBezTo>
                  <a:pt x="1739586" y="891133"/>
                  <a:pt x="1732826" y="890155"/>
                  <a:pt x="1726392" y="888282"/>
                </a:cubicBezTo>
                <a:cubicBezTo>
                  <a:pt x="1724762" y="887793"/>
                  <a:pt x="1723704" y="889911"/>
                  <a:pt x="1724925" y="891051"/>
                </a:cubicBezTo>
                <a:cubicBezTo>
                  <a:pt x="1742274" y="906527"/>
                  <a:pt x="1765080" y="915893"/>
                  <a:pt x="1790085" y="915893"/>
                </a:cubicBezTo>
                <a:cubicBezTo>
                  <a:pt x="1845796" y="915893"/>
                  <a:pt x="1890593" y="869467"/>
                  <a:pt x="1887986" y="813186"/>
                </a:cubicBezTo>
                <a:cubicBezTo>
                  <a:pt x="1885787" y="763665"/>
                  <a:pt x="1845225" y="722778"/>
                  <a:pt x="1795705" y="720009"/>
                </a:cubicBezTo>
                <a:moveTo>
                  <a:pt x="1583041" y="967450"/>
                </a:moveTo>
                <a:lnTo>
                  <a:pt x="1583041" y="981948"/>
                </a:lnTo>
                <a:lnTo>
                  <a:pt x="1281273" y="981948"/>
                </a:lnTo>
                <a:lnTo>
                  <a:pt x="1281273" y="967450"/>
                </a:lnTo>
                <a:cubicBezTo>
                  <a:pt x="1281273" y="932509"/>
                  <a:pt x="1432198" y="702416"/>
                  <a:pt x="1432198" y="702416"/>
                </a:cubicBezTo>
                <a:cubicBezTo>
                  <a:pt x="1432198" y="702416"/>
                  <a:pt x="1583041" y="932509"/>
                  <a:pt x="1583041" y="967450"/>
                </a:cubicBezTo>
                <a:close/>
              </a:path>
            </a:pathLst>
          </a:custGeom>
          <a:solidFill>
            <a:srgbClr val="000000"/>
          </a:solidFill>
          <a:ln w="8132" cap="flat">
            <a:noFill/>
            <a:prstDash val="solid"/>
            <a:miter/>
          </a:ln>
        </p:spPr>
        <p:txBody>
          <a:bodyPr rtlCol="0" anchor="ctr"/>
          <a:lstStyle/>
          <a:p>
            <a:endParaRPr lang="da-DK" dirty="0"/>
          </a:p>
        </p:txBody>
      </p:sp>
      <p:sp>
        <p:nvSpPr>
          <p:cNvPr id="18" name="Title 1">
            <a:extLst>
              <a:ext uri="{FF2B5EF4-FFF2-40B4-BE49-F238E27FC236}">
                <a16:creationId xmlns:a16="http://schemas.microsoft.com/office/drawing/2014/main" id="{154B70EE-0C00-41A0-80F0-917877BF5A71}"/>
              </a:ext>
            </a:extLst>
          </p:cNvPr>
          <p:cNvSpPr>
            <a:spLocks noGrp="1"/>
          </p:cNvSpPr>
          <p:nvPr>
            <p:ph type="ctrTitle" hasCustomPrompt="1"/>
          </p:nvPr>
        </p:nvSpPr>
        <p:spPr>
          <a:xfrm>
            <a:off x="710842" y="1021080"/>
            <a:ext cx="10752001" cy="3634676"/>
          </a:xfrm>
        </p:spPr>
        <p:txBody>
          <a:bodyPr anchor="b" anchorCtr="0">
            <a:normAutofit/>
          </a:bodyPr>
          <a:lstStyle>
            <a:lvl1pPr algn="l">
              <a:defRPr sz="13000">
                <a:solidFill>
                  <a:schemeClr val="bg2"/>
                </a:solidFill>
              </a:defRPr>
            </a:lvl1pPr>
          </a:lstStyle>
          <a:p>
            <a:r>
              <a:rPr lang="da-DK" dirty="0"/>
              <a:t>Indsæt titel</a:t>
            </a:r>
          </a:p>
        </p:txBody>
      </p:sp>
      <p:sp>
        <p:nvSpPr>
          <p:cNvPr id="17" name="Subtitle 2">
            <a:extLst>
              <a:ext uri="{FF2B5EF4-FFF2-40B4-BE49-F238E27FC236}">
                <a16:creationId xmlns:a16="http://schemas.microsoft.com/office/drawing/2014/main" id="{920A2E9F-A570-4C30-B6F7-A8E2727CF6E6}"/>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bg2"/>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22" name="Text Placeholder 7">
            <a:extLst>
              <a:ext uri="{FF2B5EF4-FFF2-40B4-BE49-F238E27FC236}">
                <a16:creationId xmlns:a16="http://schemas.microsoft.com/office/drawing/2014/main" id="{484A3C88-2876-4F34-98F7-299B17A8C2D4}"/>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3" name="Text Placeholder 9">
            <a:extLst>
              <a:ext uri="{FF2B5EF4-FFF2-40B4-BE49-F238E27FC236}">
                <a16:creationId xmlns:a16="http://schemas.microsoft.com/office/drawing/2014/main" id="{2667C43F-58F4-43CC-86BE-580C713B8815}"/>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4" name="Text Placeholder 17">
            <a:extLst>
              <a:ext uri="{FF2B5EF4-FFF2-40B4-BE49-F238E27FC236}">
                <a16:creationId xmlns:a16="http://schemas.microsoft.com/office/drawing/2014/main" id="{0F5851E0-A91D-4F64-8680-E5A25AAD33BA}"/>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12" name="Date_GeneralDate">
            <a:extLst>
              <a:ext uri="{FF2B5EF4-FFF2-40B4-BE49-F238E27FC236}">
                <a16:creationId xmlns:a16="http://schemas.microsoft.com/office/drawing/2014/main" id="{9F675B9B-6B60-40BB-A625-D8A4968CE8BB}"/>
              </a:ext>
            </a:extLst>
          </p:cNvPr>
          <p:cNvSpPr>
            <a:spLocks noGrp="1"/>
          </p:cNvSpPr>
          <p:nvPr>
            <p:ph type="dt" sz="half" idx="10"/>
          </p:nvPr>
        </p:nvSpPr>
        <p:spPr>
          <a:xfrm>
            <a:off x="0" y="6912000"/>
            <a:ext cx="0" cy="0"/>
          </a:xfrm>
          <a:prstGeom prst="rect">
            <a:avLst/>
          </a:prstGeom>
        </p:spPr>
        <p:txBody>
          <a:bodyPr/>
          <a:lstStyle>
            <a:lvl1pPr>
              <a:defRPr>
                <a:noFill/>
              </a:defRPr>
            </a:lvl1pPr>
          </a:lstStyle>
          <a:p>
            <a:endParaRPr lang="da-DK" dirty="0"/>
          </a:p>
        </p:txBody>
      </p:sp>
      <p:sp>
        <p:nvSpPr>
          <p:cNvPr id="13" name="FLD_PresentationTitle">
            <a:extLst>
              <a:ext uri="{FF2B5EF4-FFF2-40B4-BE49-F238E27FC236}">
                <a16:creationId xmlns:a16="http://schemas.microsoft.com/office/drawing/2014/main" id="{B4395921-6CE7-4AEF-AD74-151370579AF9}"/>
              </a:ext>
            </a:extLst>
          </p:cNvPr>
          <p:cNvSpPr>
            <a:spLocks noGrp="1"/>
          </p:cNvSpPr>
          <p:nvPr>
            <p:ph type="ftr" sz="quarter" idx="11"/>
          </p:nvPr>
        </p:nvSpPr>
        <p:spPr>
          <a:xfrm>
            <a:off x="0" y="6912000"/>
            <a:ext cx="0" cy="0"/>
          </a:xfrm>
          <a:prstGeom prst="rect">
            <a:avLst/>
          </a:prstGeom>
        </p:spPr>
        <p:txBody>
          <a:bodyPr/>
          <a:lstStyle>
            <a:lvl1pPr>
              <a:defRPr>
                <a:noFill/>
              </a:defRPr>
            </a:lvl1pPr>
          </a:lstStyle>
          <a:p>
            <a:r>
              <a:rPr lang="da-DK" dirty="0"/>
              <a:t>Sidehoved</a:t>
            </a:r>
          </a:p>
        </p:txBody>
      </p:sp>
      <p:sp>
        <p:nvSpPr>
          <p:cNvPr id="14" name="Slide Number Placeholder 5">
            <a:extLst>
              <a:ext uri="{FF2B5EF4-FFF2-40B4-BE49-F238E27FC236}">
                <a16:creationId xmlns:a16="http://schemas.microsoft.com/office/drawing/2014/main" id="{0265C43A-BA01-438A-9586-5E7993AD1CD6}"/>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a:t>
            </a:fld>
            <a:endParaRPr lang="da-DK" dirty="0"/>
          </a:p>
        </p:txBody>
      </p:sp>
    </p:spTree>
    <p:extLst>
      <p:ext uri="{BB962C8B-B14F-4D97-AF65-F5344CB8AC3E}">
        <p14:creationId xmlns:p14="http://schemas.microsoft.com/office/powerpoint/2010/main" val="87767922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Billede + indholdsobjekt 2">
    <p:spTree>
      <p:nvGrpSpPr>
        <p:cNvPr id="1" name=""/>
        <p:cNvGrpSpPr/>
        <p:nvPr/>
      </p:nvGrpSpPr>
      <p:grpSpPr>
        <a:xfrm>
          <a:off x="0" y="0"/>
          <a:ext cx="0" cy="0"/>
          <a:chOff x="0" y="0"/>
          <a:chExt cx="0" cy="0"/>
        </a:xfrm>
      </p:grpSpPr>
      <p:sp>
        <p:nvSpPr>
          <p:cNvPr id="2" name="Titel 1"/>
          <p:cNvSpPr>
            <a:spLocks noGrp="1"/>
          </p:cNvSpPr>
          <p:nvPr>
            <p:ph type="title"/>
          </p:nvPr>
        </p:nvSpPr>
        <p:spPr>
          <a:xfrm>
            <a:off x="7308000" y="1188000"/>
            <a:ext cx="4320000" cy="756000"/>
          </a:xfrm>
        </p:spPr>
        <p:txBody>
          <a:bodyPr/>
          <a:lstStyle/>
          <a:p>
            <a:r>
              <a:rPr lang="da-DK"/>
              <a:t>Klik for at redigere titeltypografien i masteren</a:t>
            </a:r>
          </a:p>
        </p:txBody>
      </p:sp>
      <p:sp>
        <p:nvSpPr>
          <p:cNvPr id="4" name="Pladsholder til indhold 3"/>
          <p:cNvSpPr>
            <a:spLocks noGrp="1"/>
          </p:cNvSpPr>
          <p:nvPr>
            <p:ph sz="half" idx="2"/>
          </p:nvPr>
        </p:nvSpPr>
        <p:spPr>
          <a:xfrm>
            <a:off x="7308000" y="2520000"/>
            <a:ext cx="43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billede 4"/>
          <p:cNvSpPr>
            <a:spLocks noGrp="1"/>
          </p:cNvSpPr>
          <p:nvPr>
            <p:ph type="pic" sz="quarter" idx="13"/>
          </p:nvPr>
        </p:nvSpPr>
        <p:spPr>
          <a:xfrm>
            <a:off x="-1" y="0"/>
            <a:ext cx="7020000" cy="6858000"/>
          </a:xfrm>
        </p:spPr>
        <p:txBody>
          <a:bodyPr/>
          <a:lstStyle>
            <a:lvl1pPr marL="0" indent="0">
              <a:buNone/>
              <a:defRPr/>
            </a:lvl1pPr>
          </a:lstStyle>
          <a:p>
            <a:r>
              <a:rPr lang="da-DK"/>
              <a:t>Klik på ikonet for at tilføje et billede</a:t>
            </a:r>
          </a:p>
        </p:txBody>
      </p:sp>
      <p:sp>
        <p:nvSpPr>
          <p:cNvPr id="7" name="Pladsholder til slidenummer 6"/>
          <p:cNvSpPr>
            <a:spLocks noGrp="1"/>
          </p:cNvSpPr>
          <p:nvPr>
            <p:ph type="sldNum" sz="quarter" idx="14"/>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2746732059"/>
      </p:ext>
    </p:extLst>
  </p:cSld>
  <p:clrMapOvr>
    <a:masterClrMapping/>
  </p:clrMapOvr>
  <p:hf hdr="0" ftr="0" dt="0"/>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Billede + indholdsobjekt 3">
    <p:spTree>
      <p:nvGrpSpPr>
        <p:cNvPr id="1" name=""/>
        <p:cNvGrpSpPr/>
        <p:nvPr/>
      </p:nvGrpSpPr>
      <p:grpSpPr>
        <a:xfrm>
          <a:off x="0" y="0"/>
          <a:ext cx="0" cy="0"/>
          <a:chOff x="0" y="0"/>
          <a:chExt cx="0" cy="0"/>
        </a:xfrm>
      </p:grpSpPr>
      <p:sp>
        <p:nvSpPr>
          <p:cNvPr id="2" name="Titel 1"/>
          <p:cNvSpPr>
            <a:spLocks noGrp="1"/>
          </p:cNvSpPr>
          <p:nvPr>
            <p:ph type="title"/>
          </p:nvPr>
        </p:nvSpPr>
        <p:spPr>
          <a:xfrm>
            <a:off x="6434600" y="1188000"/>
            <a:ext cx="5220000" cy="756000"/>
          </a:xfrm>
        </p:spPr>
        <p:txBody>
          <a:bodyPr/>
          <a:lstStyle/>
          <a:p>
            <a:r>
              <a:rPr lang="da-DK"/>
              <a:t>Klik for at redigere titeltypografien i masteren</a:t>
            </a:r>
          </a:p>
        </p:txBody>
      </p:sp>
      <p:sp>
        <p:nvSpPr>
          <p:cNvPr id="3" name="Pladsholder til indhold 2"/>
          <p:cNvSpPr>
            <a:spLocks noGrp="1"/>
          </p:cNvSpPr>
          <p:nvPr>
            <p:ph sz="half" idx="1"/>
          </p:nvPr>
        </p:nvSpPr>
        <p:spPr>
          <a:xfrm>
            <a:off x="6434600" y="2520000"/>
            <a:ext cx="52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billede 5"/>
          <p:cNvSpPr>
            <a:spLocks noGrp="1"/>
          </p:cNvSpPr>
          <p:nvPr>
            <p:ph type="pic" sz="quarter" idx="13"/>
          </p:nvPr>
        </p:nvSpPr>
        <p:spPr>
          <a:xfrm>
            <a:off x="540000" y="1188000"/>
            <a:ext cx="5220000" cy="4824000"/>
          </a:xfrm>
        </p:spPr>
        <p:txBody>
          <a:bodyPr/>
          <a:lstStyle>
            <a:lvl1pPr marL="0" indent="0">
              <a:buNone/>
              <a:defRPr/>
            </a:lvl1pPr>
          </a:lstStyle>
          <a:p>
            <a:r>
              <a:rPr lang="da-DK"/>
              <a:t>Klik på ikonet for at tilføje et billede</a:t>
            </a:r>
          </a:p>
        </p:txBody>
      </p:sp>
      <p:sp>
        <p:nvSpPr>
          <p:cNvPr id="8" name="Pladsholder til slidenummer 7"/>
          <p:cNvSpPr>
            <a:spLocks noGrp="1"/>
          </p:cNvSpPr>
          <p:nvPr>
            <p:ph type="sldNum" sz="quarter" idx="14"/>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3744406786"/>
      </p:ext>
    </p:extLst>
  </p:cSld>
  <p:clrMapOvr>
    <a:masterClrMapping/>
  </p:clrMapOvr>
  <p:hf hdr="0" ftr="0" dt="0"/>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Bredt billede med beskrivelse">
    <p:spTree>
      <p:nvGrpSpPr>
        <p:cNvPr id="1" name=""/>
        <p:cNvGrpSpPr/>
        <p:nvPr/>
      </p:nvGrpSpPr>
      <p:grpSpPr>
        <a:xfrm>
          <a:off x="0" y="0"/>
          <a:ext cx="0" cy="0"/>
          <a:chOff x="0" y="0"/>
          <a:chExt cx="0" cy="0"/>
        </a:xfrm>
      </p:grpSpPr>
      <p:sp>
        <p:nvSpPr>
          <p:cNvPr id="7" name="Titel 1"/>
          <p:cNvSpPr>
            <a:spLocks noGrp="1"/>
          </p:cNvSpPr>
          <p:nvPr>
            <p:ph type="title"/>
          </p:nvPr>
        </p:nvSpPr>
        <p:spPr>
          <a:xfrm>
            <a:off x="540000" y="5895756"/>
            <a:ext cx="5580000" cy="360000"/>
          </a:xfrm>
        </p:spPr>
        <p:txBody>
          <a:bodyPr anchor="t">
            <a:normAutofit/>
          </a:bodyPr>
          <a:lstStyle>
            <a:lvl1pPr>
              <a:defRPr sz="1000" b="0"/>
            </a:lvl1pPr>
          </a:lstStyle>
          <a:p>
            <a:r>
              <a:rPr lang="da-DK"/>
              <a:t>Klik for at redigere titeltypografien i masteren</a:t>
            </a:r>
          </a:p>
        </p:txBody>
      </p:sp>
      <p:sp>
        <p:nvSpPr>
          <p:cNvPr id="4" name="Pladsholder til billede 3"/>
          <p:cNvSpPr>
            <a:spLocks noGrp="1"/>
          </p:cNvSpPr>
          <p:nvPr>
            <p:ph type="pic" sz="quarter" idx="13"/>
          </p:nvPr>
        </p:nvSpPr>
        <p:spPr>
          <a:xfrm>
            <a:off x="540000" y="1188000"/>
            <a:ext cx="11113200" cy="4464000"/>
          </a:xfrm>
        </p:spPr>
        <p:txBody>
          <a:bodyPr/>
          <a:lstStyle>
            <a:lvl1pPr marL="0" indent="0">
              <a:buNone/>
              <a:defRPr/>
            </a:lvl1pPr>
          </a:lstStyle>
          <a:p>
            <a:r>
              <a:rPr lang="da-DK"/>
              <a:t>Klik på ikonet for at tilføje et billede</a:t>
            </a:r>
          </a:p>
        </p:txBody>
      </p:sp>
      <p:sp>
        <p:nvSpPr>
          <p:cNvPr id="5" name="Pladsholder til slidenummer 4"/>
          <p:cNvSpPr>
            <a:spLocks noGrp="1"/>
          </p:cNvSpPr>
          <p:nvPr>
            <p:ph type="sldNum" sz="quarter" idx="14"/>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2109924680"/>
      </p:ext>
    </p:extLst>
  </p:cSld>
  <p:clrMapOvr>
    <a:masterClrMapping/>
  </p:clrMapOvr>
  <p:hf hdr="0" ftr="0" dt="0"/>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To billeder med beskrivelse">
    <p:spTree>
      <p:nvGrpSpPr>
        <p:cNvPr id="1" name=""/>
        <p:cNvGrpSpPr/>
        <p:nvPr/>
      </p:nvGrpSpPr>
      <p:grpSpPr>
        <a:xfrm>
          <a:off x="0" y="0"/>
          <a:ext cx="0" cy="0"/>
          <a:chOff x="0" y="0"/>
          <a:chExt cx="0" cy="0"/>
        </a:xfrm>
      </p:grpSpPr>
      <p:sp>
        <p:nvSpPr>
          <p:cNvPr id="12" name="Pladsholder til tekst 3"/>
          <p:cNvSpPr>
            <a:spLocks noGrp="1"/>
          </p:cNvSpPr>
          <p:nvPr>
            <p:ph type="body" sz="quarter" idx="14"/>
          </p:nvPr>
        </p:nvSpPr>
        <p:spPr>
          <a:xfrm>
            <a:off x="540000" y="5914600"/>
            <a:ext cx="6660000" cy="360000"/>
          </a:xfrm>
        </p:spPr>
        <p:txBody>
          <a:bodyPr>
            <a:normAutofit/>
          </a:bodyPr>
          <a:lstStyle>
            <a:lvl1pPr marL="0" indent="0">
              <a:buNone/>
              <a:defRPr sz="1000"/>
            </a:lvl1pPr>
          </a:lstStyle>
          <a:p>
            <a:pPr lvl="0"/>
            <a:r>
              <a:rPr lang="da-DK"/>
              <a:t>Klik for at redigere teksttypografierne i masteren</a:t>
            </a:r>
          </a:p>
        </p:txBody>
      </p:sp>
      <p:sp>
        <p:nvSpPr>
          <p:cNvPr id="13" name="Pladsholder til tekst 3"/>
          <p:cNvSpPr>
            <a:spLocks noGrp="1"/>
          </p:cNvSpPr>
          <p:nvPr>
            <p:ph type="body" sz="quarter" idx="15"/>
          </p:nvPr>
        </p:nvSpPr>
        <p:spPr>
          <a:xfrm>
            <a:off x="7560000" y="5914600"/>
            <a:ext cx="3072504" cy="360000"/>
          </a:xfrm>
        </p:spPr>
        <p:txBody>
          <a:bodyPr>
            <a:normAutofit/>
          </a:bodyPr>
          <a:lstStyle>
            <a:lvl1pPr marL="0" indent="0">
              <a:buNone/>
              <a:defRPr sz="1000"/>
            </a:lvl1pPr>
          </a:lstStyle>
          <a:p>
            <a:pPr lvl="0"/>
            <a:r>
              <a:rPr lang="da-DK"/>
              <a:t>Klik for at redigere teksttypografierne i masteren</a:t>
            </a:r>
          </a:p>
        </p:txBody>
      </p:sp>
      <p:sp>
        <p:nvSpPr>
          <p:cNvPr id="4" name="Pladsholder til billede 3"/>
          <p:cNvSpPr>
            <a:spLocks noGrp="1"/>
          </p:cNvSpPr>
          <p:nvPr>
            <p:ph type="pic" sz="quarter" idx="16"/>
          </p:nvPr>
        </p:nvSpPr>
        <p:spPr>
          <a:xfrm>
            <a:off x="540000" y="1188000"/>
            <a:ext cx="6660000" cy="4464000"/>
          </a:xfrm>
        </p:spPr>
        <p:txBody>
          <a:bodyPr/>
          <a:lstStyle>
            <a:lvl1pPr marL="0" indent="0">
              <a:buNone/>
              <a:defRPr/>
            </a:lvl1pPr>
          </a:lstStyle>
          <a:p>
            <a:r>
              <a:rPr lang="da-DK"/>
              <a:t>Klik på ikonet for at tilføje et billede</a:t>
            </a:r>
          </a:p>
        </p:txBody>
      </p:sp>
      <p:sp>
        <p:nvSpPr>
          <p:cNvPr id="7" name="Pladsholder til billede 6"/>
          <p:cNvSpPr>
            <a:spLocks noGrp="1"/>
          </p:cNvSpPr>
          <p:nvPr>
            <p:ph type="pic" sz="quarter" idx="17"/>
          </p:nvPr>
        </p:nvSpPr>
        <p:spPr>
          <a:xfrm>
            <a:off x="7560000" y="1187449"/>
            <a:ext cx="4104000" cy="4464000"/>
          </a:xfrm>
        </p:spPr>
        <p:txBody>
          <a:bodyPr/>
          <a:lstStyle>
            <a:lvl1pPr marL="0" indent="0">
              <a:buNone/>
              <a:defRPr/>
            </a:lvl1pPr>
          </a:lstStyle>
          <a:p>
            <a:r>
              <a:rPr lang="da-DK"/>
              <a:t>Klik på ikonet for at tilføje et billede</a:t>
            </a:r>
          </a:p>
        </p:txBody>
      </p:sp>
      <p:sp>
        <p:nvSpPr>
          <p:cNvPr id="5" name="Pladsholder til slidenummer 4"/>
          <p:cNvSpPr>
            <a:spLocks noGrp="1"/>
          </p:cNvSpPr>
          <p:nvPr>
            <p:ph type="sldNum" sz="quarter" idx="18"/>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1120030992"/>
      </p:ext>
    </p:extLst>
  </p:cSld>
  <p:clrMapOvr>
    <a:masterClrMapping/>
  </p:clrMapOvr>
  <p:hf hdr="0" ftr="0" dt="0"/>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To billeder med beskrivelse 2">
    <p:spTree>
      <p:nvGrpSpPr>
        <p:cNvPr id="1" name=""/>
        <p:cNvGrpSpPr/>
        <p:nvPr/>
      </p:nvGrpSpPr>
      <p:grpSpPr>
        <a:xfrm>
          <a:off x="0" y="0"/>
          <a:ext cx="0" cy="0"/>
          <a:chOff x="0" y="0"/>
          <a:chExt cx="0" cy="0"/>
        </a:xfrm>
      </p:grpSpPr>
      <p:sp>
        <p:nvSpPr>
          <p:cNvPr id="4" name="Pladsholder til tekst 3"/>
          <p:cNvSpPr>
            <a:spLocks noGrp="1"/>
          </p:cNvSpPr>
          <p:nvPr>
            <p:ph type="body" sz="quarter" idx="14"/>
          </p:nvPr>
        </p:nvSpPr>
        <p:spPr>
          <a:xfrm>
            <a:off x="7560000" y="5364000"/>
            <a:ext cx="4104000" cy="360000"/>
          </a:xfrm>
        </p:spPr>
        <p:txBody>
          <a:bodyPr>
            <a:normAutofit/>
          </a:bodyPr>
          <a:lstStyle>
            <a:lvl1pPr marL="0" indent="0">
              <a:buNone/>
              <a:defRPr sz="1000"/>
            </a:lvl1pPr>
          </a:lstStyle>
          <a:p>
            <a:pPr lvl="0"/>
            <a:r>
              <a:rPr lang="da-DK"/>
              <a:t>Klik for at redigere teksttypografierne i masteren</a:t>
            </a:r>
          </a:p>
        </p:txBody>
      </p:sp>
      <p:sp>
        <p:nvSpPr>
          <p:cNvPr id="10" name="Pladsholder til tekst 3"/>
          <p:cNvSpPr>
            <a:spLocks noGrp="1"/>
          </p:cNvSpPr>
          <p:nvPr>
            <p:ph type="body" sz="quarter" idx="15"/>
          </p:nvPr>
        </p:nvSpPr>
        <p:spPr>
          <a:xfrm>
            <a:off x="7559675" y="5904000"/>
            <a:ext cx="3144512" cy="360000"/>
          </a:xfrm>
        </p:spPr>
        <p:txBody>
          <a:bodyPr>
            <a:normAutofit/>
          </a:bodyPr>
          <a:lstStyle>
            <a:lvl1pPr marL="0" indent="0">
              <a:buNone/>
              <a:defRPr sz="1000"/>
            </a:lvl1pPr>
          </a:lstStyle>
          <a:p>
            <a:pPr lvl="0"/>
            <a:r>
              <a:rPr lang="da-DK"/>
              <a:t>Klik for at redigere teksttypografierne i masteren</a:t>
            </a:r>
          </a:p>
        </p:txBody>
      </p:sp>
      <p:sp>
        <p:nvSpPr>
          <p:cNvPr id="5" name="Pladsholder til billede 4"/>
          <p:cNvSpPr>
            <a:spLocks noGrp="1"/>
          </p:cNvSpPr>
          <p:nvPr>
            <p:ph type="pic" sz="quarter" idx="16"/>
          </p:nvPr>
        </p:nvSpPr>
        <p:spPr>
          <a:xfrm>
            <a:off x="540000" y="1188000"/>
            <a:ext cx="6624000" cy="5076000"/>
          </a:xfrm>
        </p:spPr>
        <p:txBody>
          <a:bodyPr/>
          <a:lstStyle>
            <a:lvl1pPr marL="0" indent="0">
              <a:buNone/>
              <a:defRPr/>
            </a:lvl1pPr>
          </a:lstStyle>
          <a:p>
            <a:r>
              <a:rPr lang="da-DK"/>
              <a:t>Klik på ikonet for at tilføje et billede</a:t>
            </a:r>
          </a:p>
        </p:txBody>
      </p:sp>
      <p:sp>
        <p:nvSpPr>
          <p:cNvPr id="9" name="Pladsholder til billede 8"/>
          <p:cNvSpPr>
            <a:spLocks noGrp="1"/>
          </p:cNvSpPr>
          <p:nvPr>
            <p:ph type="pic" sz="quarter" idx="17"/>
          </p:nvPr>
        </p:nvSpPr>
        <p:spPr>
          <a:xfrm>
            <a:off x="7559675" y="1187449"/>
            <a:ext cx="4104000" cy="4140000"/>
          </a:xfrm>
        </p:spPr>
        <p:txBody>
          <a:bodyPr/>
          <a:lstStyle>
            <a:lvl1pPr marL="0" indent="0">
              <a:buNone/>
              <a:defRPr/>
            </a:lvl1pPr>
          </a:lstStyle>
          <a:p>
            <a:r>
              <a:rPr lang="da-DK"/>
              <a:t>Klik på ikonet for at tilføje et billede</a:t>
            </a:r>
          </a:p>
        </p:txBody>
      </p:sp>
      <p:sp>
        <p:nvSpPr>
          <p:cNvPr id="6" name="Pladsholder til slidenummer 5"/>
          <p:cNvSpPr>
            <a:spLocks noGrp="1"/>
          </p:cNvSpPr>
          <p:nvPr>
            <p:ph type="sldNum" sz="quarter" idx="18"/>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4180880210"/>
      </p:ext>
    </p:extLst>
  </p:cSld>
  <p:clrMapOvr>
    <a:masterClrMapping/>
  </p:clrMapOvr>
  <p:hf hdr="0" ftr="0" dt="0"/>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Breakerslide 1">
    <p:spTree>
      <p:nvGrpSpPr>
        <p:cNvPr id="1" name=""/>
        <p:cNvGrpSpPr/>
        <p:nvPr/>
      </p:nvGrpSpPr>
      <p:grpSpPr>
        <a:xfrm>
          <a:off x="0" y="0"/>
          <a:ext cx="0" cy="0"/>
          <a:chOff x="0" y="0"/>
          <a:chExt cx="0" cy="0"/>
        </a:xfrm>
      </p:grpSpPr>
      <p:pic>
        <p:nvPicPr>
          <p:cNvPr id="5" name="Billed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p:nvPr>
        </p:nvSpPr>
        <p:spPr>
          <a:xfrm>
            <a:off x="3060000" y="1980000"/>
            <a:ext cx="6120680" cy="2880320"/>
          </a:xfrm>
        </p:spPr>
        <p:txBody>
          <a:bodyPr anchor="ctr">
            <a:normAutofit/>
          </a:bodyPr>
          <a:lstStyle>
            <a:lvl1pPr algn="ctr">
              <a:lnSpc>
                <a:spcPts val="4400"/>
              </a:lnSpc>
              <a:defRPr sz="3600" baseline="0">
                <a:solidFill>
                  <a:schemeClr val="bg1"/>
                </a:solidFill>
              </a:defRPr>
            </a:lvl1pPr>
          </a:lstStyle>
          <a:p>
            <a:r>
              <a:rPr lang="da-DK"/>
              <a:t>Klik for at redigere titeltypografien i masteren</a:t>
            </a:r>
          </a:p>
        </p:txBody>
      </p:sp>
      <p:sp>
        <p:nvSpPr>
          <p:cNvPr id="6" name="Pladsholder til slidenummer 5"/>
          <p:cNvSpPr>
            <a:spLocks noGrp="1"/>
          </p:cNvSpPr>
          <p:nvPr>
            <p:ph type="sldNum" sz="quarter" idx="12"/>
          </p:nvPr>
        </p:nvSpPr>
        <p:spPr>
          <a:xfrm>
            <a:off x="540000" y="7200000"/>
            <a:ext cx="540000" cy="360000"/>
          </a:xfrm>
        </p:spPr>
        <p:txBody>
          <a:bodyPr/>
          <a:lstStyle/>
          <a:p>
            <a:fld id="{48B90412-FB5A-4F66-BFB7-963B605F1F6D}" type="slidenum">
              <a:rPr lang="da-DK" smtClean="0"/>
              <a:pPr/>
              <a:t>‹#›</a:t>
            </a:fld>
            <a:endParaRPr lang="da-DK"/>
          </a:p>
        </p:txBody>
      </p:sp>
      <p:pic>
        <p:nvPicPr>
          <p:cNvPr id="7" name="Billed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18009897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Breakerslide 2">
    <p:spTree>
      <p:nvGrpSpPr>
        <p:cNvPr id="1" name=""/>
        <p:cNvGrpSpPr/>
        <p:nvPr/>
      </p:nvGrpSpPr>
      <p:grpSpPr>
        <a:xfrm>
          <a:off x="0" y="0"/>
          <a:ext cx="0" cy="0"/>
          <a:chOff x="0" y="0"/>
          <a:chExt cx="0" cy="0"/>
        </a:xfrm>
      </p:grpSpPr>
      <p:pic>
        <p:nvPicPr>
          <p:cNvPr id="3" name="Billed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p:nvPr>
        </p:nvSpPr>
        <p:spPr>
          <a:xfrm>
            <a:off x="3636000" y="1980000"/>
            <a:ext cx="7488152" cy="2591968"/>
          </a:xfrm>
        </p:spPr>
        <p:txBody>
          <a:bodyPr anchor="ctr">
            <a:normAutofit/>
          </a:bodyPr>
          <a:lstStyle>
            <a:lvl1pPr algn="ctr">
              <a:lnSpc>
                <a:spcPts val="4400"/>
              </a:lnSpc>
              <a:defRPr sz="3600" baseline="0">
                <a:solidFill>
                  <a:schemeClr val="bg1"/>
                </a:solidFill>
              </a:defRPr>
            </a:lvl1pPr>
          </a:lstStyle>
          <a:p>
            <a:r>
              <a:rPr lang="da-DK"/>
              <a:t>Klik for at redigere titeltypografien i masteren</a:t>
            </a:r>
          </a:p>
        </p:txBody>
      </p:sp>
      <p:sp>
        <p:nvSpPr>
          <p:cNvPr id="6" name="Pladsholder til slidenummer 5"/>
          <p:cNvSpPr>
            <a:spLocks noGrp="1"/>
          </p:cNvSpPr>
          <p:nvPr>
            <p:ph type="sldNum" sz="quarter" idx="12"/>
          </p:nvPr>
        </p:nvSpPr>
        <p:spPr>
          <a:xfrm>
            <a:off x="540000" y="7200000"/>
            <a:ext cx="540000" cy="360000"/>
          </a:xfrm>
        </p:spPr>
        <p:txBody>
          <a:bodyPr/>
          <a:lstStyle/>
          <a:p>
            <a:fld id="{48B90412-FB5A-4F66-BFB7-963B605F1F6D}" type="slidenum">
              <a:rPr lang="da-DK" smtClean="0"/>
              <a:pPr/>
              <a:t>‹#›</a:t>
            </a:fld>
            <a:endParaRPr lang="da-DK"/>
          </a:p>
        </p:txBody>
      </p:sp>
      <p:pic>
        <p:nvPicPr>
          <p:cNvPr id="5" name="Billed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348823753"/>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Breakerslide 3">
    <p:spTree>
      <p:nvGrpSpPr>
        <p:cNvPr id="1" name=""/>
        <p:cNvGrpSpPr/>
        <p:nvPr/>
      </p:nvGrpSpPr>
      <p:grpSpPr>
        <a:xfrm>
          <a:off x="0" y="0"/>
          <a:ext cx="0" cy="0"/>
          <a:chOff x="0" y="0"/>
          <a:chExt cx="0" cy="0"/>
        </a:xfrm>
      </p:grpSpPr>
      <p:pic>
        <p:nvPicPr>
          <p:cNvPr id="3" name="Billed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p:nvPr>
        </p:nvSpPr>
        <p:spPr>
          <a:xfrm>
            <a:off x="2016000" y="2052000"/>
            <a:ext cx="7458918" cy="2736304"/>
          </a:xfrm>
        </p:spPr>
        <p:txBody>
          <a:bodyPr anchor="ctr">
            <a:normAutofit/>
          </a:bodyPr>
          <a:lstStyle>
            <a:lvl1pPr algn="ctr">
              <a:lnSpc>
                <a:spcPts val="4400"/>
              </a:lnSpc>
              <a:defRPr sz="3600" baseline="0">
                <a:solidFill>
                  <a:schemeClr val="bg1"/>
                </a:solidFill>
              </a:defRPr>
            </a:lvl1pPr>
          </a:lstStyle>
          <a:p>
            <a:r>
              <a:rPr lang="da-DK"/>
              <a:t>Klik for at redigere titeltypografien i masteren</a:t>
            </a:r>
          </a:p>
        </p:txBody>
      </p:sp>
      <p:sp>
        <p:nvSpPr>
          <p:cNvPr id="4" name="Pladsholder til slidenummer 3"/>
          <p:cNvSpPr>
            <a:spLocks noGrp="1"/>
          </p:cNvSpPr>
          <p:nvPr>
            <p:ph type="sldNum" sz="quarter" idx="10"/>
          </p:nvPr>
        </p:nvSpPr>
        <p:spPr>
          <a:xfrm>
            <a:off x="540000" y="7200000"/>
            <a:ext cx="540000" cy="360000"/>
          </a:xfrm>
        </p:spPr>
        <p:txBody>
          <a:bodyPr/>
          <a:lstStyle/>
          <a:p>
            <a:fld id="{48B90412-FB5A-4F66-BFB7-963B605F1F6D}" type="slidenum">
              <a:rPr lang="da-DK" smtClean="0"/>
              <a:pPr/>
              <a:t>‹#›</a:t>
            </a:fld>
            <a:endParaRPr lang="da-DK"/>
          </a:p>
        </p:txBody>
      </p:sp>
      <p:pic>
        <p:nvPicPr>
          <p:cNvPr id="5" name="Billed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92178098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Breakerslide 4">
    <p:spTree>
      <p:nvGrpSpPr>
        <p:cNvPr id="1" name=""/>
        <p:cNvGrpSpPr/>
        <p:nvPr/>
      </p:nvGrpSpPr>
      <p:grpSpPr>
        <a:xfrm>
          <a:off x="0" y="0"/>
          <a:ext cx="0" cy="0"/>
          <a:chOff x="0" y="0"/>
          <a:chExt cx="0" cy="0"/>
        </a:xfrm>
      </p:grpSpPr>
      <p:pic>
        <p:nvPicPr>
          <p:cNvPr id="3" name="Billed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p:nvPr>
        </p:nvSpPr>
        <p:spPr>
          <a:xfrm>
            <a:off x="1944000" y="2448000"/>
            <a:ext cx="8293100" cy="1941000"/>
          </a:xfrm>
        </p:spPr>
        <p:txBody>
          <a:bodyPr anchor="ctr">
            <a:normAutofit/>
          </a:bodyPr>
          <a:lstStyle>
            <a:lvl1pPr algn="ctr">
              <a:lnSpc>
                <a:spcPts val="4400"/>
              </a:lnSpc>
              <a:defRPr sz="3600" baseline="0">
                <a:solidFill>
                  <a:srgbClr val="323232"/>
                </a:solidFill>
              </a:defRPr>
            </a:lvl1pPr>
          </a:lstStyle>
          <a:p>
            <a:r>
              <a:rPr lang="da-DK"/>
              <a:t>Klik for at redigere titeltypografien i masteren</a:t>
            </a:r>
          </a:p>
        </p:txBody>
      </p:sp>
      <p:sp>
        <p:nvSpPr>
          <p:cNvPr id="4" name="Pladsholder til slidenummer 3"/>
          <p:cNvSpPr>
            <a:spLocks noGrp="1"/>
          </p:cNvSpPr>
          <p:nvPr>
            <p:ph type="sldNum" sz="quarter" idx="10"/>
          </p:nvPr>
        </p:nvSpPr>
        <p:spPr>
          <a:xfrm>
            <a:off x="540000" y="7200000"/>
            <a:ext cx="540000" cy="360000"/>
          </a:xfrm>
        </p:spPr>
        <p:txBody>
          <a:bodyPr/>
          <a:lstStyle/>
          <a:p>
            <a:fld id="{48B90412-FB5A-4F66-BFB7-963B605F1F6D}" type="slidenum">
              <a:rPr lang="da-DK" smtClean="0"/>
              <a:pPr/>
              <a:t>‹#›</a:t>
            </a:fld>
            <a:endParaRPr lang="da-DK"/>
          </a:p>
        </p:txBody>
      </p:sp>
      <p:pic>
        <p:nvPicPr>
          <p:cNvPr id="5" name="Billed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78253828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Breakerslide 5">
    <p:spTree>
      <p:nvGrpSpPr>
        <p:cNvPr id="1" name=""/>
        <p:cNvGrpSpPr/>
        <p:nvPr/>
      </p:nvGrpSpPr>
      <p:grpSpPr>
        <a:xfrm>
          <a:off x="0" y="0"/>
          <a:ext cx="0" cy="0"/>
          <a:chOff x="0" y="0"/>
          <a:chExt cx="0" cy="0"/>
        </a:xfrm>
      </p:grpSpPr>
      <p:pic>
        <p:nvPicPr>
          <p:cNvPr id="3" name="Billed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p:nvPr>
        </p:nvSpPr>
        <p:spPr>
          <a:xfrm>
            <a:off x="1692000" y="2988000"/>
            <a:ext cx="8293100" cy="1941000"/>
          </a:xfrm>
        </p:spPr>
        <p:txBody>
          <a:bodyPr anchor="ctr">
            <a:normAutofit/>
          </a:bodyPr>
          <a:lstStyle>
            <a:lvl1pPr algn="ctr">
              <a:lnSpc>
                <a:spcPts val="4400"/>
              </a:lnSpc>
              <a:defRPr sz="3600" baseline="0">
                <a:solidFill>
                  <a:schemeClr val="bg1"/>
                </a:solidFill>
              </a:defRPr>
            </a:lvl1pPr>
          </a:lstStyle>
          <a:p>
            <a:r>
              <a:rPr lang="da-DK"/>
              <a:t>Klik for at redigere titeltypografien i masteren</a:t>
            </a:r>
          </a:p>
        </p:txBody>
      </p:sp>
      <p:sp>
        <p:nvSpPr>
          <p:cNvPr id="4" name="Pladsholder til slidenummer 3"/>
          <p:cNvSpPr>
            <a:spLocks noGrp="1"/>
          </p:cNvSpPr>
          <p:nvPr>
            <p:ph type="sldNum" sz="quarter" idx="10"/>
          </p:nvPr>
        </p:nvSpPr>
        <p:spPr>
          <a:xfrm>
            <a:off x="540000" y="7200000"/>
            <a:ext cx="540000" cy="360000"/>
          </a:xfrm>
        </p:spPr>
        <p:txBody>
          <a:bodyPr/>
          <a:lstStyle/>
          <a:p>
            <a:fld id="{48B90412-FB5A-4F66-BFB7-963B605F1F6D}" type="slidenum">
              <a:rPr lang="da-DK" smtClean="0"/>
              <a:pPr/>
              <a:t>‹#›</a:t>
            </a:fld>
            <a:endParaRPr lang="da-DK"/>
          </a:p>
        </p:txBody>
      </p:sp>
      <p:pic>
        <p:nvPicPr>
          <p:cNvPr id="5" name="Billed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101277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orside lys/blå">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A991F9A-7F11-4119-AA5A-7CE875573D4E}"/>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5" name="Graphic 7">
            <a:extLst>
              <a:ext uri="{FF2B5EF4-FFF2-40B4-BE49-F238E27FC236}">
                <a16:creationId xmlns:a16="http://schemas.microsoft.com/office/drawing/2014/main" id="{A2506A83-7F56-4B42-B699-2119B672DFA1}"/>
              </a:ext>
            </a:extLst>
          </p:cNvPr>
          <p:cNvSpPr/>
          <p:nvPr/>
        </p:nvSpPr>
        <p:spPr>
          <a:xfrm>
            <a:off x="10442659" y="5068883"/>
            <a:ext cx="1026802" cy="1069115"/>
          </a:xfrm>
          <a:custGeom>
            <a:avLst/>
            <a:gdLst>
              <a:gd name="connsiteX0" fmla="*/ 1894258 w 2964740"/>
              <a:gd name="connsiteY0" fmla="*/ 2907646 h 3086914"/>
              <a:gd name="connsiteX1" fmla="*/ 1781451 w 2964740"/>
              <a:gd name="connsiteY1" fmla="*/ 2940795 h 3086914"/>
              <a:gd name="connsiteX2" fmla="*/ 1810447 w 2964740"/>
              <a:gd name="connsiteY2" fmla="*/ 3043421 h 3086914"/>
              <a:gd name="connsiteX3" fmla="*/ 1750745 w 2964740"/>
              <a:gd name="connsiteY3" fmla="*/ 3061014 h 3086914"/>
              <a:gd name="connsiteX4" fmla="*/ 1682328 w 2964740"/>
              <a:gd name="connsiteY4" fmla="*/ 2813898 h 3086914"/>
              <a:gd name="connsiteX5" fmla="*/ 1740727 w 2964740"/>
              <a:gd name="connsiteY5" fmla="*/ 2796712 h 3086914"/>
              <a:gd name="connsiteX6" fmla="*/ 1767767 w 2964740"/>
              <a:gd name="connsiteY6" fmla="*/ 2892170 h 3086914"/>
              <a:gd name="connsiteX7" fmla="*/ 1879515 w 2964740"/>
              <a:gd name="connsiteY7" fmla="*/ 2859347 h 3086914"/>
              <a:gd name="connsiteX8" fmla="*/ 1850357 w 2964740"/>
              <a:gd name="connsiteY8" fmla="*/ 2764458 h 3086914"/>
              <a:gd name="connsiteX9" fmla="*/ 1908430 w 2964740"/>
              <a:gd name="connsiteY9" fmla="*/ 2747354 h 3086914"/>
              <a:gd name="connsiteX10" fmla="*/ 1984992 w 2964740"/>
              <a:gd name="connsiteY10" fmla="*/ 2992108 h 3086914"/>
              <a:gd name="connsiteX11" fmla="*/ 1925616 w 2964740"/>
              <a:gd name="connsiteY11" fmla="*/ 3009619 h 3086914"/>
              <a:gd name="connsiteX12" fmla="*/ 1894258 w 2964740"/>
              <a:gd name="connsiteY12" fmla="*/ 2907646 h 3086914"/>
              <a:gd name="connsiteX13" fmla="*/ 2725688 w 2964740"/>
              <a:gd name="connsiteY13" fmla="*/ 960446 h 3086914"/>
              <a:gd name="connsiteX14" fmla="*/ 2614266 w 2964740"/>
              <a:gd name="connsiteY14" fmla="*/ 926237 h 3086914"/>
              <a:gd name="connsiteX15" fmla="*/ 2649452 w 2964740"/>
              <a:gd name="connsiteY15" fmla="*/ 814815 h 3086914"/>
              <a:gd name="connsiteX16" fmla="*/ 2761037 w 2964740"/>
              <a:gd name="connsiteY16" fmla="*/ 849431 h 3086914"/>
              <a:gd name="connsiteX17" fmla="*/ 2725688 w 2964740"/>
              <a:gd name="connsiteY17" fmla="*/ 960446 h 3086914"/>
              <a:gd name="connsiteX18" fmla="*/ 2810558 w 2964740"/>
              <a:gd name="connsiteY18" fmla="*/ 823449 h 3086914"/>
              <a:gd name="connsiteX19" fmla="*/ 2621678 w 2964740"/>
              <a:gd name="connsiteY19" fmla="*/ 761873 h 3086914"/>
              <a:gd name="connsiteX20" fmla="*/ 2564664 w 2964740"/>
              <a:gd name="connsiteY20" fmla="*/ 952220 h 3086914"/>
              <a:gd name="connsiteX21" fmla="*/ 2753544 w 2964740"/>
              <a:gd name="connsiteY21" fmla="*/ 1013795 h 3086914"/>
              <a:gd name="connsiteX22" fmla="*/ 2810558 w 2964740"/>
              <a:gd name="connsiteY22" fmla="*/ 823449 h 3086914"/>
              <a:gd name="connsiteX23" fmla="*/ 1727043 w 2964740"/>
              <a:gd name="connsiteY23" fmla="*/ 133332 h 3086914"/>
              <a:gd name="connsiteX24" fmla="*/ 1707169 w 2964740"/>
              <a:gd name="connsiteY24" fmla="*/ 280592 h 3086914"/>
              <a:gd name="connsiteX25" fmla="*/ 1646816 w 2964740"/>
              <a:gd name="connsiteY25" fmla="*/ 272365 h 3086914"/>
              <a:gd name="connsiteX26" fmla="*/ 1663594 w 2964740"/>
              <a:gd name="connsiteY26" fmla="*/ 138300 h 3086914"/>
              <a:gd name="connsiteX27" fmla="*/ 1617006 w 2964740"/>
              <a:gd name="connsiteY27" fmla="*/ 58969 h 3086914"/>
              <a:gd name="connsiteX28" fmla="*/ 1551602 w 2964740"/>
              <a:gd name="connsiteY28" fmla="*/ 124210 h 3086914"/>
              <a:gd name="connsiteX29" fmla="*/ 1534824 w 2964740"/>
              <a:gd name="connsiteY29" fmla="*/ 258274 h 3086914"/>
              <a:gd name="connsiteX30" fmla="*/ 1474389 w 2964740"/>
              <a:gd name="connsiteY30" fmla="*/ 251433 h 3086914"/>
              <a:gd name="connsiteX31" fmla="*/ 1491249 w 2964740"/>
              <a:gd name="connsiteY31" fmla="*/ 104906 h 3086914"/>
              <a:gd name="connsiteX32" fmla="*/ 1623929 w 2964740"/>
              <a:gd name="connsiteY32" fmla="*/ 3014 h 3086914"/>
              <a:gd name="connsiteX33" fmla="*/ 1727043 w 2964740"/>
              <a:gd name="connsiteY33" fmla="*/ 133332 h 3086914"/>
              <a:gd name="connsiteX34" fmla="*/ 1289662 w 2964740"/>
              <a:gd name="connsiteY34" fmla="*/ 2830106 h 3086914"/>
              <a:gd name="connsiteX35" fmla="*/ 1344477 w 2964740"/>
              <a:gd name="connsiteY35" fmla="*/ 2831165 h 3086914"/>
              <a:gd name="connsiteX36" fmla="*/ 1474226 w 2964740"/>
              <a:gd name="connsiteY36" fmla="*/ 2988687 h 3086914"/>
              <a:gd name="connsiteX37" fmla="*/ 1473574 w 2964740"/>
              <a:gd name="connsiteY37" fmla="*/ 2833038 h 3086914"/>
              <a:gd name="connsiteX38" fmla="*/ 1533357 w 2964740"/>
              <a:gd name="connsiteY38" fmla="*/ 2834016 h 3086914"/>
              <a:gd name="connsiteX39" fmla="*/ 1533439 w 2964740"/>
              <a:gd name="connsiteY39" fmla="*/ 3090336 h 3086914"/>
              <a:gd name="connsiteX40" fmla="*/ 1473981 w 2964740"/>
              <a:gd name="connsiteY40" fmla="*/ 3089440 h 3086914"/>
              <a:gd name="connsiteX41" fmla="*/ 1473900 w 2964740"/>
              <a:gd name="connsiteY41" fmla="*/ 3083250 h 3086914"/>
              <a:gd name="connsiteX42" fmla="*/ 1459239 w 2964740"/>
              <a:gd name="connsiteY42" fmla="*/ 3051647 h 3086914"/>
              <a:gd name="connsiteX43" fmla="*/ 1345699 w 2964740"/>
              <a:gd name="connsiteY43" fmla="*/ 2912858 h 3086914"/>
              <a:gd name="connsiteX44" fmla="*/ 1341708 w 2964740"/>
              <a:gd name="connsiteY44" fmla="*/ 3087485 h 3086914"/>
              <a:gd name="connsiteX45" fmla="*/ 1281273 w 2964740"/>
              <a:gd name="connsiteY45" fmla="*/ 3086507 h 3086914"/>
              <a:gd name="connsiteX46" fmla="*/ 1289662 w 2964740"/>
              <a:gd name="connsiteY46" fmla="*/ 2830106 h 3086914"/>
              <a:gd name="connsiteX47" fmla="*/ 1926593 w 2964740"/>
              <a:gd name="connsiteY47" fmla="*/ 75177 h 3086914"/>
              <a:gd name="connsiteX48" fmla="*/ 1983281 w 2964740"/>
              <a:gd name="connsiteY48" fmla="*/ 95458 h 3086914"/>
              <a:gd name="connsiteX49" fmla="*/ 1936693 w 2964740"/>
              <a:gd name="connsiteY49" fmla="*/ 258274 h 3086914"/>
              <a:gd name="connsiteX50" fmla="*/ 2065626 w 2964740"/>
              <a:gd name="connsiteY50" fmla="*/ 137975 h 3086914"/>
              <a:gd name="connsiteX51" fmla="*/ 2099916 w 2964740"/>
              <a:gd name="connsiteY51" fmla="*/ 153857 h 3086914"/>
              <a:gd name="connsiteX52" fmla="*/ 2091690 w 2964740"/>
              <a:gd name="connsiteY52" fmla="*/ 329950 h 3086914"/>
              <a:gd name="connsiteX53" fmla="*/ 2184949 w 2964740"/>
              <a:gd name="connsiteY53" fmla="*/ 189369 h 3086914"/>
              <a:gd name="connsiteX54" fmla="*/ 2237565 w 2964740"/>
              <a:gd name="connsiteY54" fmla="*/ 219994 h 3086914"/>
              <a:gd name="connsiteX55" fmla="*/ 2089979 w 2964740"/>
              <a:gd name="connsiteY55" fmla="*/ 428829 h 3086914"/>
              <a:gd name="connsiteX56" fmla="*/ 2035816 w 2964740"/>
              <a:gd name="connsiteY56" fmla="*/ 403742 h 3086914"/>
              <a:gd name="connsiteX57" fmla="*/ 2043065 w 2964740"/>
              <a:gd name="connsiteY57" fmla="*/ 232700 h 3086914"/>
              <a:gd name="connsiteX58" fmla="*/ 1915760 w 2964740"/>
              <a:gd name="connsiteY58" fmla="*/ 348194 h 3086914"/>
              <a:gd name="connsiteX59" fmla="*/ 1860538 w 2964740"/>
              <a:gd name="connsiteY59" fmla="*/ 322701 h 3086914"/>
              <a:gd name="connsiteX60" fmla="*/ 1926593 w 2964740"/>
              <a:gd name="connsiteY60" fmla="*/ 75177 h 3086914"/>
              <a:gd name="connsiteX61" fmla="*/ 2387594 w 2964740"/>
              <a:gd name="connsiteY61" fmla="*/ 324085 h 3086914"/>
              <a:gd name="connsiteX62" fmla="*/ 2434183 w 2964740"/>
              <a:gd name="connsiteY62" fmla="*/ 362122 h 3086914"/>
              <a:gd name="connsiteX63" fmla="*/ 2336281 w 2964740"/>
              <a:gd name="connsiteY63" fmla="*/ 498875 h 3086914"/>
              <a:gd name="connsiteX64" fmla="*/ 2498120 w 2964740"/>
              <a:gd name="connsiteY64" fmla="*/ 428910 h 3086914"/>
              <a:gd name="connsiteX65" fmla="*/ 2525080 w 2964740"/>
              <a:gd name="connsiteY65" fmla="*/ 455299 h 3086914"/>
              <a:gd name="connsiteX66" fmla="*/ 2458210 w 2964740"/>
              <a:gd name="connsiteY66" fmla="*/ 618360 h 3086914"/>
              <a:gd name="connsiteX67" fmla="*/ 2592927 w 2964740"/>
              <a:gd name="connsiteY67" fmla="*/ 517527 h 3086914"/>
              <a:gd name="connsiteX68" fmla="*/ 2632348 w 2964740"/>
              <a:gd name="connsiteY68" fmla="*/ 563871 h 3086914"/>
              <a:gd name="connsiteX69" fmla="*/ 2423269 w 2964740"/>
              <a:gd name="connsiteY69" fmla="*/ 710886 h 3086914"/>
              <a:gd name="connsiteX70" fmla="*/ 2380671 w 2964740"/>
              <a:gd name="connsiteY70" fmla="*/ 669021 h 3086914"/>
              <a:gd name="connsiteX71" fmla="*/ 2444934 w 2964740"/>
              <a:gd name="connsiteY71" fmla="*/ 510359 h 3086914"/>
              <a:gd name="connsiteX72" fmla="*/ 2286271 w 2964740"/>
              <a:gd name="connsiteY72" fmla="*/ 576414 h 3086914"/>
              <a:gd name="connsiteX73" fmla="*/ 2242859 w 2964740"/>
              <a:gd name="connsiteY73" fmla="*/ 533816 h 3086914"/>
              <a:gd name="connsiteX74" fmla="*/ 2387594 w 2964740"/>
              <a:gd name="connsiteY74" fmla="*/ 324085 h 3086914"/>
              <a:gd name="connsiteX75" fmla="*/ 405208 w 2964740"/>
              <a:gd name="connsiteY75" fmla="*/ 2548456 h 3086914"/>
              <a:gd name="connsiteX76" fmla="*/ 293298 w 2964740"/>
              <a:gd name="connsiteY76" fmla="*/ 2515876 h 3086914"/>
              <a:gd name="connsiteX77" fmla="*/ 287026 w 2964740"/>
              <a:gd name="connsiteY77" fmla="*/ 2500971 h 3086914"/>
              <a:gd name="connsiteX78" fmla="*/ 448458 w 2964740"/>
              <a:gd name="connsiteY78" fmla="*/ 2484355 h 3086914"/>
              <a:gd name="connsiteX79" fmla="*/ 405208 w 2964740"/>
              <a:gd name="connsiteY79" fmla="*/ 2548456 h 3086914"/>
              <a:gd name="connsiteX80" fmla="*/ 326773 w 2964740"/>
              <a:gd name="connsiteY80" fmla="*/ 2403884 h 3086914"/>
              <a:gd name="connsiteX81" fmla="*/ 438847 w 2964740"/>
              <a:gd name="connsiteY81" fmla="*/ 2436870 h 3086914"/>
              <a:gd name="connsiteX82" fmla="*/ 444548 w 2964740"/>
              <a:gd name="connsiteY82" fmla="*/ 2450228 h 3086914"/>
              <a:gd name="connsiteX83" fmla="*/ 283687 w 2964740"/>
              <a:gd name="connsiteY83" fmla="*/ 2466925 h 3086914"/>
              <a:gd name="connsiteX84" fmla="*/ 326773 w 2964740"/>
              <a:gd name="connsiteY84" fmla="*/ 2403884 h 3086914"/>
              <a:gd name="connsiteX85" fmla="*/ 541147 w 2964740"/>
              <a:gd name="connsiteY85" fmla="*/ 2474826 h 3086914"/>
              <a:gd name="connsiteX86" fmla="*/ 537482 w 2964740"/>
              <a:gd name="connsiteY86" fmla="*/ 2440617 h 3086914"/>
              <a:gd name="connsiteX87" fmla="*/ 501563 w 2964740"/>
              <a:gd name="connsiteY87" fmla="*/ 2444364 h 3086914"/>
              <a:gd name="connsiteX88" fmla="*/ 488042 w 2964740"/>
              <a:gd name="connsiteY88" fmla="*/ 2410237 h 3086914"/>
              <a:gd name="connsiteX89" fmla="*/ 298266 w 2964740"/>
              <a:gd name="connsiteY89" fmla="*/ 2351512 h 3086914"/>
              <a:gd name="connsiteX90" fmla="*/ 225858 w 2964740"/>
              <a:gd name="connsiteY90" fmla="*/ 2473034 h 3086914"/>
              <a:gd name="connsiteX91" fmla="*/ 189043 w 2964740"/>
              <a:gd name="connsiteY91" fmla="*/ 2476862 h 3086914"/>
              <a:gd name="connsiteX92" fmla="*/ 193767 w 2964740"/>
              <a:gd name="connsiteY92" fmla="*/ 2510663 h 3086914"/>
              <a:gd name="connsiteX93" fmla="*/ 230175 w 2964740"/>
              <a:gd name="connsiteY93" fmla="*/ 2506917 h 3086914"/>
              <a:gd name="connsiteX94" fmla="*/ 244021 w 2964740"/>
              <a:gd name="connsiteY94" fmla="*/ 2542592 h 3086914"/>
              <a:gd name="connsiteX95" fmla="*/ 433797 w 2964740"/>
              <a:gd name="connsiteY95" fmla="*/ 2601397 h 3086914"/>
              <a:gd name="connsiteX96" fmla="*/ 506205 w 2964740"/>
              <a:gd name="connsiteY96" fmla="*/ 2478491 h 3086914"/>
              <a:gd name="connsiteX97" fmla="*/ 541147 w 2964740"/>
              <a:gd name="connsiteY97" fmla="*/ 2474826 h 3086914"/>
              <a:gd name="connsiteX98" fmla="*/ 2267620 w 2964740"/>
              <a:gd name="connsiteY98" fmla="*/ 2527605 h 3086914"/>
              <a:gd name="connsiteX99" fmla="*/ 2316896 w 2964740"/>
              <a:gd name="connsiteY99" fmla="*/ 2483460 h 3086914"/>
              <a:gd name="connsiteX100" fmla="*/ 2507324 w 2964740"/>
              <a:gd name="connsiteY100" fmla="*/ 2557334 h 3086914"/>
              <a:gd name="connsiteX101" fmla="*/ 2423187 w 2964740"/>
              <a:gd name="connsiteY101" fmla="*/ 2370734 h 3086914"/>
              <a:gd name="connsiteX102" fmla="*/ 2463667 w 2964740"/>
              <a:gd name="connsiteY102" fmla="*/ 2319584 h 3086914"/>
              <a:gd name="connsiteX103" fmla="*/ 2581605 w 2964740"/>
              <a:gd name="connsiteY103" fmla="*/ 2583071 h 3086914"/>
              <a:gd name="connsiteX104" fmla="*/ 2537379 w 2964740"/>
              <a:gd name="connsiteY104" fmla="*/ 2629986 h 3086914"/>
              <a:gd name="connsiteX105" fmla="*/ 2267620 w 2964740"/>
              <a:gd name="connsiteY105" fmla="*/ 2527605 h 3086914"/>
              <a:gd name="connsiteX106" fmla="*/ 1337229 w 2964740"/>
              <a:gd name="connsiteY106" fmla="*/ 253632 h 3086914"/>
              <a:gd name="connsiteX107" fmla="*/ 1283065 w 2964740"/>
              <a:gd name="connsiteY107" fmla="*/ 262591 h 3086914"/>
              <a:gd name="connsiteX108" fmla="*/ 1126764 w 2964740"/>
              <a:gd name="connsiteY108" fmla="*/ 131377 h 3086914"/>
              <a:gd name="connsiteX109" fmla="*/ 1155842 w 2964740"/>
              <a:gd name="connsiteY109" fmla="*/ 284257 h 3086914"/>
              <a:gd name="connsiteX110" fmla="*/ 1096873 w 2964740"/>
              <a:gd name="connsiteY110" fmla="*/ 294194 h 3086914"/>
              <a:gd name="connsiteX111" fmla="*/ 1049877 w 2964740"/>
              <a:gd name="connsiteY111" fmla="*/ 42190 h 3086914"/>
              <a:gd name="connsiteX112" fmla="*/ 1108520 w 2964740"/>
              <a:gd name="connsiteY112" fmla="*/ 32254 h 3086914"/>
              <a:gd name="connsiteX113" fmla="*/ 1109742 w 2964740"/>
              <a:gd name="connsiteY113" fmla="*/ 38362 h 3086914"/>
              <a:gd name="connsiteX114" fmla="*/ 1129941 w 2964740"/>
              <a:gd name="connsiteY114" fmla="*/ 66788 h 3086914"/>
              <a:gd name="connsiteX115" fmla="*/ 1266938 w 2964740"/>
              <a:gd name="connsiteY115" fmla="*/ 182527 h 3086914"/>
              <a:gd name="connsiteX116" fmla="*/ 1238920 w 2964740"/>
              <a:gd name="connsiteY116" fmla="*/ 10100 h 3086914"/>
              <a:gd name="connsiteX117" fmla="*/ 1298540 w 2964740"/>
              <a:gd name="connsiteY117" fmla="*/ 0 h 3086914"/>
              <a:gd name="connsiteX118" fmla="*/ 1337229 w 2964740"/>
              <a:gd name="connsiteY118" fmla="*/ 253632 h 3086914"/>
              <a:gd name="connsiteX119" fmla="*/ 2523858 w 2964740"/>
              <a:gd name="connsiteY119" fmla="*/ 2233086 h 3086914"/>
              <a:gd name="connsiteX120" fmla="*/ 2548700 w 2964740"/>
              <a:gd name="connsiteY120" fmla="*/ 2184135 h 3086914"/>
              <a:gd name="connsiteX121" fmla="*/ 2747028 w 2964740"/>
              <a:gd name="connsiteY121" fmla="*/ 2135998 h 3086914"/>
              <a:gd name="connsiteX122" fmla="*/ 2606691 w 2964740"/>
              <a:gd name="connsiteY122" fmla="*/ 2068803 h 3086914"/>
              <a:gd name="connsiteX123" fmla="*/ 2633651 w 2964740"/>
              <a:gd name="connsiteY123" fmla="*/ 2015454 h 3086914"/>
              <a:gd name="connsiteX124" fmla="*/ 2864477 w 2964740"/>
              <a:gd name="connsiteY124" fmla="*/ 2127039 h 3086914"/>
              <a:gd name="connsiteX125" fmla="*/ 2837762 w 2964740"/>
              <a:gd name="connsiteY125" fmla="*/ 2180144 h 3086914"/>
              <a:gd name="connsiteX126" fmla="*/ 2832142 w 2964740"/>
              <a:gd name="connsiteY126" fmla="*/ 2177456 h 3086914"/>
              <a:gd name="connsiteX127" fmla="*/ 2797363 w 2964740"/>
              <a:gd name="connsiteY127" fmla="*/ 2176886 h 3086914"/>
              <a:gd name="connsiteX128" fmla="*/ 2622981 w 2964740"/>
              <a:gd name="connsiteY128" fmla="*/ 2218587 h 3086914"/>
              <a:gd name="connsiteX129" fmla="*/ 2778467 w 2964740"/>
              <a:gd name="connsiteY129" fmla="*/ 2298245 h 3086914"/>
              <a:gd name="connsiteX130" fmla="*/ 2751263 w 2964740"/>
              <a:gd name="connsiteY130" fmla="*/ 2352245 h 3086914"/>
              <a:gd name="connsiteX131" fmla="*/ 2523858 w 2964740"/>
              <a:gd name="connsiteY131" fmla="*/ 2233086 h 3086914"/>
              <a:gd name="connsiteX132" fmla="*/ 230989 w 2964740"/>
              <a:gd name="connsiteY132" fmla="*/ 2015454 h 3086914"/>
              <a:gd name="connsiteX133" fmla="*/ 257542 w 2964740"/>
              <a:gd name="connsiteY133" fmla="*/ 2070513 h 3086914"/>
              <a:gd name="connsiteX134" fmla="*/ 168436 w 2964740"/>
              <a:gd name="connsiteY134" fmla="*/ 2113437 h 3086914"/>
              <a:gd name="connsiteX135" fmla="*/ 298755 w 2964740"/>
              <a:gd name="connsiteY135" fmla="*/ 2155953 h 3086914"/>
              <a:gd name="connsiteX136" fmla="*/ 326936 w 2964740"/>
              <a:gd name="connsiteY136" fmla="*/ 2214352 h 3086914"/>
              <a:gd name="connsiteX137" fmla="*/ 173894 w 2964740"/>
              <a:gd name="connsiteY137" fmla="*/ 2171021 h 3086914"/>
              <a:gd name="connsiteX138" fmla="*/ 101404 w 2964740"/>
              <a:gd name="connsiteY138" fmla="*/ 2336933 h 3086914"/>
              <a:gd name="connsiteX139" fmla="*/ 68336 w 2964740"/>
              <a:gd name="connsiteY139" fmla="*/ 2268353 h 3086914"/>
              <a:gd name="connsiteX140" fmla="*/ 128608 w 2964740"/>
              <a:gd name="connsiteY140" fmla="*/ 2132740 h 3086914"/>
              <a:gd name="connsiteX141" fmla="*/ 26634 w 2964740"/>
              <a:gd name="connsiteY141" fmla="*/ 2181935 h 3086914"/>
              <a:gd name="connsiteX142" fmla="*/ 0 w 2964740"/>
              <a:gd name="connsiteY142" fmla="*/ 2126876 h 3086914"/>
              <a:gd name="connsiteX143" fmla="*/ 230989 w 2964740"/>
              <a:gd name="connsiteY143" fmla="*/ 2015454 h 3086914"/>
              <a:gd name="connsiteX144" fmla="*/ 682542 w 2964740"/>
              <a:gd name="connsiteY144" fmla="*/ 2722349 h 3086914"/>
              <a:gd name="connsiteX145" fmla="*/ 731248 w 2964740"/>
              <a:gd name="connsiteY145" fmla="*/ 2719173 h 3086914"/>
              <a:gd name="connsiteX146" fmla="*/ 714959 w 2964740"/>
              <a:gd name="connsiteY146" fmla="*/ 2674783 h 3086914"/>
              <a:gd name="connsiteX147" fmla="*/ 681972 w 2964740"/>
              <a:gd name="connsiteY147" fmla="*/ 2652303 h 3086914"/>
              <a:gd name="connsiteX148" fmla="*/ 649555 w 2964740"/>
              <a:gd name="connsiteY148" fmla="*/ 2699869 h 3086914"/>
              <a:gd name="connsiteX149" fmla="*/ 682542 w 2964740"/>
              <a:gd name="connsiteY149" fmla="*/ 2722349 h 3086914"/>
              <a:gd name="connsiteX150" fmla="*/ 635465 w 2964740"/>
              <a:gd name="connsiteY150" fmla="*/ 2819273 h 3086914"/>
              <a:gd name="connsiteX151" fmla="*/ 686207 w 2964740"/>
              <a:gd name="connsiteY151" fmla="*/ 2815771 h 3086914"/>
              <a:gd name="connsiteX152" fmla="*/ 670162 w 2964740"/>
              <a:gd name="connsiteY152" fmla="*/ 2768449 h 3086914"/>
              <a:gd name="connsiteX153" fmla="*/ 624225 w 2964740"/>
              <a:gd name="connsiteY153" fmla="*/ 2737092 h 3086914"/>
              <a:gd name="connsiteX154" fmla="*/ 589527 w 2964740"/>
              <a:gd name="connsiteY154" fmla="*/ 2787916 h 3086914"/>
              <a:gd name="connsiteX155" fmla="*/ 635465 w 2964740"/>
              <a:gd name="connsiteY155" fmla="*/ 2819273 h 3086914"/>
              <a:gd name="connsiteX156" fmla="*/ 657456 w 2964740"/>
              <a:gd name="connsiteY156" fmla="*/ 2579732 h 3086914"/>
              <a:gd name="connsiteX157" fmla="*/ 741267 w 2964740"/>
              <a:gd name="connsiteY157" fmla="*/ 2636909 h 3086914"/>
              <a:gd name="connsiteX158" fmla="*/ 786226 w 2964740"/>
              <a:gd name="connsiteY158" fmla="*/ 2746458 h 3086914"/>
              <a:gd name="connsiteX159" fmla="*/ 727420 w 2964740"/>
              <a:gd name="connsiteY159" fmla="*/ 2771544 h 3086914"/>
              <a:gd name="connsiteX160" fmla="*/ 735158 w 2964740"/>
              <a:gd name="connsiteY160" fmla="*/ 2851771 h 3086914"/>
              <a:gd name="connsiteX161" fmla="*/ 609727 w 2964740"/>
              <a:gd name="connsiteY161" fmla="*/ 2857554 h 3086914"/>
              <a:gd name="connsiteX162" fmla="*/ 512884 w 2964740"/>
              <a:gd name="connsiteY162" fmla="*/ 2791499 h 3086914"/>
              <a:gd name="connsiteX163" fmla="*/ 657456 w 2964740"/>
              <a:gd name="connsiteY163" fmla="*/ 2579732 h 3086914"/>
              <a:gd name="connsiteX164" fmla="*/ 2886469 w 2964740"/>
              <a:gd name="connsiteY164" fmla="*/ 1944105 h 3086914"/>
              <a:gd name="connsiteX165" fmla="*/ 2857961 w 2964740"/>
              <a:gd name="connsiteY165" fmla="*/ 1893688 h 3086914"/>
              <a:gd name="connsiteX166" fmla="*/ 2907564 w 2964740"/>
              <a:gd name="connsiteY166" fmla="*/ 1831786 h 3086914"/>
              <a:gd name="connsiteX167" fmla="*/ 2887446 w 2964740"/>
              <a:gd name="connsiteY167" fmla="*/ 1784465 h 3086914"/>
              <a:gd name="connsiteX168" fmla="*/ 2842568 w 2964740"/>
              <a:gd name="connsiteY168" fmla="*/ 1829262 h 3086914"/>
              <a:gd name="connsiteX169" fmla="*/ 2743933 w 2964740"/>
              <a:gd name="connsiteY169" fmla="*/ 1905091 h 3086914"/>
              <a:gd name="connsiteX170" fmla="*/ 2685941 w 2964740"/>
              <a:gd name="connsiteY170" fmla="*/ 1792039 h 3086914"/>
              <a:gd name="connsiteX171" fmla="*/ 2745318 w 2964740"/>
              <a:gd name="connsiteY171" fmla="*/ 1701468 h 3086914"/>
              <a:gd name="connsiteX172" fmla="*/ 2772603 w 2964740"/>
              <a:gd name="connsiteY172" fmla="*/ 1750501 h 3086914"/>
              <a:gd name="connsiteX173" fmla="*/ 2735544 w 2964740"/>
              <a:gd name="connsiteY173" fmla="*/ 1803687 h 3086914"/>
              <a:gd name="connsiteX174" fmla="*/ 2751019 w 2964740"/>
              <a:gd name="connsiteY174" fmla="*/ 1846366 h 3086914"/>
              <a:gd name="connsiteX175" fmla="*/ 2792558 w 2964740"/>
              <a:gd name="connsiteY175" fmla="*/ 1804094 h 3086914"/>
              <a:gd name="connsiteX176" fmla="*/ 2894125 w 2964740"/>
              <a:gd name="connsiteY176" fmla="*/ 1725333 h 3086914"/>
              <a:gd name="connsiteX177" fmla="*/ 2957736 w 2964740"/>
              <a:gd name="connsiteY177" fmla="*/ 1843597 h 3086914"/>
              <a:gd name="connsiteX178" fmla="*/ 2886469 w 2964740"/>
              <a:gd name="connsiteY178" fmla="*/ 1944105 h 3086914"/>
              <a:gd name="connsiteX179" fmla="*/ 2714367 w 2964740"/>
              <a:gd name="connsiteY179" fmla="*/ 1367120 h 3086914"/>
              <a:gd name="connsiteX180" fmla="*/ 2701417 w 2964740"/>
              <a:gd name="connsiteY180" fmla="*/ 1307337 h 3086914"/>
              <a:gd name="connsiteX181" fmla="*/ 2798096 w 2964740"/>
              <a:gd name="connsiteY181" fmla="*/ 1286323 h 3086914"/>
              <a:gd name="connsiteX182" fmla="*/ 2681299 w 2964740"/>
              <a:gd name="connsiteY182" fmla="*/ 1214648 h 3086914"/>
              <a:gd name="connsiteX183" fmla="*/ 2667534 w 2964740"/>
              <a:gd name="connsiteY183" fmla="*/ 1151281 h 3086914"/>
              <a:gd name="connsiteX184" fmla="*/ 2806241 w 2964740"/>
              <a:gd name="connsiteY184" fmla="*/ 1229146 h 3086914"/>
              <a:gd name="connsiteX185" fmla="*/ 2915464 w 2964740"/>
              <a:gd name="connsiteY185" fmla="*/ 1084737 h 3086914"/>
              <a:gd name="connsiteX186" fmla="*/ 2931591 w 2964740"/>
              <a:gd name="connsiteY186" fmla="*/ 1159181 h 3086914"/>
              <a:gd name="connsiteX187" fmla="*/ 2841346 w 2964740"/>
              <a:gd name="connsiteY187" fmla="*/ 1276956 h 3086914"/>
              <a:gd name="connsiteX188" fmla="*/ 2951954 w 2964740"/>
              <a:gd name="connsiteY188" fmla="*/ 1252929 h 3086914"/>
              <a:gd name="connsiteX189" fmla="*/ 2964904 w 2964740"/>
              <a:gd name="connsiteY189" fmla="*/ 1312713 h 3086914"/>
              <a:gd name="connsiteX190" fmla="*/ 2714367 w 2964740"/>
              <a:gd name="connsiteY190" fmla="*/ 1367120 h 3086914"/>
              <a:gd name="connsiteX191" fmla="*/ 966717 w 2964740"/>
              <a:gd name="connsiteY191" fmla="*/ 338990 h 3086914"/>
              <a:gd name="connsiteX192" fmla="*/ 791521 w 2964740"/>
              <a:gd name="connsiteY192" fmla="*/ 421661 h 3086914"/>
              <a:gd name="connsiteX193" fmla="*/ 769774 w 2964740"/>
              <a:gd name="connsiteY193" fmla="*/ 375642 h 3086914"/>
              <a:gd name="connsiteX194" fmla="*/ 889667 w 2964740"/>
              <a:gd name="connsiteY194" fmla="*/ 319036 h 3086914"/>
              <a:gd name="connsiteX195" fmla="*/ 868409 w 2964740"/>
              <a:gd name="connsiteY195" fmla="*/ 273994 h 3086914"/>
              <a:gd name="connsiteX196" fmla="*/ 768308 w 2964740"/>
              <a:gd name="connsiteY196" fmla="*/ 321235 h 3086914"/>
              <a:gd name="connsiteX197" fmla="*/ 746642 w 2964740"/>
              <a:gd name="connsiteY197" fmla="*/ 275216 h 3086914"/>
              <a:gd name="connsiteX198" fmla="*/ 846662 w 2964740"/>
              <a:gd name="connsiteY198" fmla="*/ 227976 h 3086914"/>
              <a:gd name="connsiteX199" fmla="*/ 823693 w 2964740"/>
              <a:gd name="connsiteY199" fmla="*/ 179269 h 3086914"/>
              <a:gd name="connsiteX200" fmla="*/ 703800 w 2964740"/>
              <a:gd name="connsiteY200" fmla="*/ 235876 h 3086914"/>
              <a:gd name="connsiteX201" fmla="*/ 682053 w 2964740"/>
              <a:gd name="connsiteY201" fmla="*/ 189776 h 3086914"/>
              <a:gd name="connsiteX202" fmla="*/ 857331 w 2964740"/>
              <a:gd name="connsiteY202" fmla="*/ 107105 h 3086914"/>
              <a:gd name="connsiteX203" fmla="*/ 966717 w 2964740"/>
              <a:gd name="connsiteY203" fmla="*/ 338990 h 3086914"/>
              <a:gd name="connsiteX204" fmla="*/ 958084 w 2964740"/>
              <a:gd name="connsiteY204" fmla="*/ 2745481 h 3086914"/>
              <a:gd name="connsiteX205" fmla="*/ 1142891 w 2964740"/>
              <a:gd name="connsiteY205" fmla="*/ 2803635 h 3086914"/>
              <a:gd name="connsiteX206" fmla="*/ 1127660 w 2964740"/>
              <a:gd name="connsiteY206" fmla="*/ 2852179 h 3086914"/>
              <a:gd name="connsiteX207" fmla="*/ 1001170 w 2964740"/>
              <a:gd name="connsiteY207" fmla="*/ 2812350 h 3086914"/>
              <a:gd name="connsiteX208" fmla="*/ 986265 w 2964740"/>
              <a:gd name="connsiteY208" fmla="*/ 2859835 h 3086914"/>
              <a:gd name="connsiteX209" fmla="*/ 1091742 w 2964740"/>
              <a:gd name="connsiteY209" fmla="*/ 2893066 h 3086914"/>
              <a:gd name="connsiteX210" fmla="*/ 1076510 w 2964740"/>
              <a:gd name="connsiteY210" fmla="*/ 2941610 h 3086914"/>
              <a:gd name="connsiteX211" fmla="*/ 970953 w 2964740"/>
              <a:gd name="connsiteY211" fmla="*/ 2908460 h 3086914"/>
              <a:gd name="connsiteX212" fmla="*/ 954826 w 2964740"/>
              <a:gd name="connsiteY212" fmla="*/ 2959773 h 3086914"/>
              <a:gd name="connsiteX213" fmla="*/ 1081316 w 2964740"/>
              <a:gd name="connsiteY213" fmla="*/ 2999601 h 3086914"/>
              <a:gd name="connsiteX214" fmla="*/ 1066004 w 2964740"/>
              <a:gd name="connsiteY214" fmla="*/ 3048226 h 3086914"/>
              <a:gd name="connsiteX215" fmla="*/ 881196 w 2964740"/>
              <a:gd name="connsiteY215" fmla="*/ 2990072 h 3086914"/>
              <a:gd name="connsiteX216" fmla="*/ 958084 w 2964740"/>
              <a:gd name="connsiteY216" fmla="*/ 2745481 h 3086914"/>
              <a:gd name="connsiteX217" fmla="*/ 2163772 w 2964740"/>
              <a:gd name="connsiteY217" fmla="*/ 2789545 h 3086914"/>
              <a:gd name="connsiteX218" fmla="*/ 2148541 w 2964740"/>
              <a:gd name="connsiteY218" fmla="*/ 2687489 h 3086914"/>
              <a:gd name="connsiteX219" fmla="*/ 2234307 w 2964740"/>
              <a:gd name="connsiteY219" fmla="*/ 2745562 h 3086914"/>
              <a:gd name="connsiteX220" fmla="*/ 2163772 w 2964740"/>
              <a:gd name="connsiteY220" fmla="*/ 2789545 h 3086914"/>
              <a:gd name="connsiteX221" fmla="*/ 2327729 w 2964740"/>
              <a:gd name="connsiteY221" fmla="*/ 2808767 h 3086914"/>
              <a:gd name="connsiteX222" fmla="*/ 2379531 w 2964740"/>
              <a:gd name="connsiteY222" fmla="*/ 2770322 h 3086914"/>
              <a:gd name="connsiteX223" fmla="*/ 2144876 w 2964740"/>
              <a:gd name="connsiteY223" fmla="*/ 2619479 h 3086914"/>
              <a:gd name="connsiteX224" fmla="*/ 2090305 w 2964740"/>
              <a:gd name="connsiteY224" fmla="*/ 2653851 h 3086914"/>
              <a:gd name="connsiteX225" fmla="*/ 2125247 w 2964740"/>
              <a:gd name="connsiteY225" fmla="*/ 2930370 h 3086914"/>
              <a:gd name="connsiteX226" fmla="*/ 2180469 w 2964740"/>
              <a:gd name="connsiteY226" fmla="*/ 2901455 h 3086914"/>
              <a:gd name="connsiteX227" fmla="*/ 2171999 w 2964740"/>
              <a:gd name="connsiteY227" fmla="*/ 2844523 h 3086914"/>
              <a:gd name="connsiteX228" fmla="*/ 2280570 w 2964740"/>
              <a:gd name="connsiteY228" fmla="*/ 2776839 h 3086914"/>
              <a:gd name="connsiteX229" fmla="*/ 2327729 w 2964740"/>
              <a:gd name="connsiteY229" fmla="*/ 2808767 h 3086914"/>
              <a:gd name="connsiteX230" fmla="*/ 1432198 w 2964740"/>
              <a:gd name="connsiteY230" fmla="*/ 2344752 h 3086914"/>
              <a:gd name="connsiteX231" fmla="*/ 1173028 w 2964740"/>
              <a:gd name="connsiteY231" fmla="*/ 2415450 h 3086914"/>
              <a:gd name="connsiteX232" fmla="*/ 1432198 w 2964740"/>
              <a:gd name="connsiteY232" fmla="*/ 2452591 h 3086914"/>
              <a:gd name="connsiteX233" fmla="*/ 1691368 w 2964740"/>
              <a:gd name="connsiteY233" fmla="*/ 2415450 h 3086914"/>
              <a:gd name="connsiteX234" fmla="*/ 1432198 w 2964740"/>
              <a:gd name="connsiteY234" fmla="*/ 2344752 h 3086914"/>
              <a:gd name="connsiteX235" fmla="*/ 1917878 w 2964740"/>
              <a:gd name="connsiteY235" fmla="*/ 2191872 h 3086914"/>
              <a:gd name="connsiteX236" fmla="*/ 1768338 w 2964740"/>
              <a:gd name="connsiteY236" fmla="*/ 2227873 h 3086914"/>
              <a:gd name="connsiteX237" fmla="*/ 1619205 w 2964740"/>
              <a:gd name="connsiteY237" fmla="*/ 2189755 h 3086914"/>
              <a:gd name="connsiteX238" fmla="*/ 1432117 w 2964740"/>
              <a:gd name="connsiteY238" fmla="*/ 2134288 h 3086914"/>
              <a:gd name="connsiteX239" fmla="*/ 1245028 w 2964740"/>
              <a:gd name="connsiteY239" fmla="*/ 2189755 h 3086914"/>
              <a:gd name="connsiteX240" fmla="*/ 1095895 w 2964740"/>
              <a:gd name="connsiteY240" fmla="*/ 2227873 h 3086914"/>
              <a:gd name="connsiteX241" fmla="*/ 946355 w 2964740"/>
              <a:gd name="connsiteY241" fmla="*/ 2191872 h 3086914"/>
              <a:gd name="connsiteX242" fmla="*/ 745013 w 2964740"/>
              <a:gd name="connsiteY242" fmla="*/ 2138442 h 3086914"/>
              <a:gd name="connsiteX243" fmla="*/ 1098502 w 2964740"/>
              <a:gd name="connsiteY243" fmla="*/ 2327077 h 3086914"/>
              <a:gd name="connsiteX244" fmla="*/ 1283961 w 2964740"/>
              <a:gd name="connsiteY244" fmla="*/ 2284235 h 3086914"/>
              <a:gd name="connsiteX245" fmla="*/ 1432117 w 2964740"/>
              <a:gd name="connsiteY245" fmla="*/ 2236343 h 3086914"/>
              <a:gd name="connsiteX246" fmla="*/ 1580272 w 2964740"/>
              <a:gd name="connsiteY246" fmla="*/ 2284235 h 3086914"/>
              <a:gd name="connsiteX247" fmla="*/ 1765731 w 2964740"/>
              <a:gd name="connsiteY247" fmla="*/ 2327077 h 3086914"/>
              <a:gd name="connsiteX248" fmla="*/ 2119220 w 2964740"/>
              <a:gd name="connsiteY248" fmla="*/ 2138442 h 3086914"/>
              <a:gd name="connsiteX249" fmla="*/ 1917878 w 2964740"/>
              <a:gd name="connsiteY249" fmla="*/ 2191872 h 3086914"/>
              <a:gd name="connsiteX250" fmla="*/ 2114577 w 2964740"/>
              <a:gd name="connsiteY250" fmla="*/ 1920077 h 3086914"/>
              <a:gd name="connsiteX251" fmla="*/ 1920403 w 2964740"/>
              <a:gd name="connsiteY251" fmla="*/ 1983037 h 3086914"/>
              <a:gd name="connsiteX252" fmla="*/ 1772736 w 2964740"/>
              <a:gd name="connsiteY252" fmla="*/ 2026857 h 3086914"/>
              <a:gd name="connsiteX253" fmla="*/ 1624988 w 2964740"/>
              <a:gd name="connsiteY253" fmla="*/ 1983037 h 3086914"/>
              <a:gd name="connsiteX254" fmla="*/ 1432198 w 2964740"/>
              <a:gd name="connsiteY254" fmla="*/ 1929525 h 3086914"/>
              <a:gd name="connsiteX255" fmla="*/ 1239408 w 2964740"/>
              <a:gd name="connsiteY255" fmla="*/ 1983037 h 3086914"/>
              <a:gd name="connsiteX256" fmla="*/ 1091660 w 2964740"/>
              <a:gd name="connsiteY256" fmla="*/ 2026857 h 3086914"/>
              <a:gd name="connsiteX257" fmla="*/ 943993 w 2964740"/>
              <a:gd name="connsiteY257" fmla="*/ 1983037 h 3086914"/>
              <a:gd name="connsiteX258" fmla="*/ 749819 w 2964740"/>
              <a:gd name="connsiteY258" fmla="*/ 1920077 h 3086914"/>
              <a:gd name="connsiteX259" fmla="*/ 614125 w 2964740"/>
              <a:gd name="connsiteY259" fmla="*/ 1939543 h 3086914"/>
              <a:gd name="connsiteX260" fmla="*/ 667148 w 2964740"/>
              <a:gd name="connsiteY260" fmla="*/ 2031825 h 3086914"/>
              <a:gd name="connsiteX261" fmla="*/ 749737 w 2964740"/>
              <a:gd name="connsiteY261" fmla="*/ 2023843 h 3086914"/>
              <a:gd name="connsiteX262" fmla="*/ 902291 w 2964740"/>
              <a:gd name="connsiteY262" fmla="*/ 2067581 h 3086914"/>
              <a:gd name="connsiteX263" fmla="*/ 1082945 w 2964740"/>
              <a:gd name="connsiteY263" fmla="*/ 2127283 h 3086914"/>
              <a:gd name="connsiteX264" fmla="*/ 1279237 w 2964740"/>
              <a:gd name="connsiteY264" fmla="*/ 2070513 h 3086914"/>
              <a:gd name="connsiteX265" fmla="*/ 1432198 w 2964740"/>
              <a:gd name="connsiteY265" fmla="*/ 2029056 h 3086914"/>
              <a:gd name="connsiteX266" fmla="*/ 1585159 w 2964740"/>
              <a:gd name="connsiteY266" fmla="*/ 2070513 h 3086914"/>
              <a:gd name="connsiteX267" fmla="*/ 1781451 w 2964740"/>
              <a:gd name="connsiteY267" fmla="*/ 2127283 h 3086914"/>
              <a:gd name="connsiteX268" fmla="*/ 1962105 w 2964740"/>
              <a:gd name="connsiteY268" fmla="*/ 2067581 h 3086914"/>
              <a:gd name="connsiteX269" fmla="*/ 2114658 w 2964740"/>
              <a:gd name="connsiteY269" fmla="*/ 2023843 h 3086914"/>
              <a:gd name="connsiteX270" fmla="*/ 2197248 w 2964740"/>
              <a:gd name="connsiteY270" fmla="*/ 2031825 h 3086914"/>
              <a:gd name="connsiteX271" fmla="*/ 2250271 w 2964740"/>
              <a:gd name="connsiteY271" fmla="*/ 1939543 h 3086914"/>
              <a:gd name="connsiteX272" fmla="*/ 2114577 w 2964740"/>
              <a:gd name="connsiteY272" fmla="*/ 1920077 h 3086914"/>
              <a:gd name="connsiteX273" fmla="*/ 1038800 w 2964740"/>
              <a:gd name="connsiteY273" fmla="*/ 776941 h 3086914"/>
              <a:gd name="connsiteX274" fmla="*/ 961016 w 2964740"/>
              <a:gd name="connsiteY274" fmla="*/ 759349 h 3086914"/>
              <a:gd name="connsiteX275" fmla="*/ 1015179 w 2964740"/>
              <a:gd name="connsiteY275" fmla="*/ 817910 h 3086914"/>
              <a:gd name="connsiteX276" fmla="*/ 961016 w 2964740"/>
              <a:gd name="connsiteY276" fmla="*/ 876472 h 3086914"/>
              <a:gd name="connsiteX277" fmla="*/ 1038800 w 2964740"/>
              <a:gd name="connsiteY277" fmla="*/ 858879 h 3086914"/>
              <a:gd name="connsiteX278" fmla="*/ 1062420 w 2964740"/>
              <a:gd name="connsiteY278" fmla="*/ 935034 h 3086914"/>
              <a:gd name="connsiteX279" fmla="*/ 1086040 w 2964740"/>
              <a:gd name="connsiteY279" fmla="*/ 858879 h 3086914"/>
              <a:gd name="connsiteX280" fmla="*/ 1163824 w 2964740"/>
              <a:gd name="connsiteY280" fmla="*/ 876472 h 3086914"/>
              <a:gd name="connsiteX281" fmla="*/ 1109660 w 2964740"/>
              <a:gd name="connsiteY281" fmla="*/ 817910 h 3086914"/>
              <a:gd name="connsiteX282" fmla="*/ 1163824 w 2964740"/>
              <a:gd name="connsiteY282" fmla="*/ 759349 h 3086914"/>
              <a:gd name="connsiteX283" fmla="*/ 1086040 w 2964740"/>
              <a:gd name="connsiteY283" fmla="*/ 776941 h 3086914"/>
              <a:gd name="connsiteX284" fmla="*/ 1062420 w 2964740"/>
              <a:gd name="connsiteY284" fmla="*/ 700787 h 3086914"/>
              <a:gd name="connsiteX285" fmla="*/ 1038800 w 2964740"/>
              <a:gd name="connsiteY285" fmla="*/ 776941 h 3086914"/>
              <a:gd name="connsiteX286" fmla="*/ 2027427 w 2964740"/>
              <a:gd name="connsiteY286" fmla="*/ 1425438 h 3086914"/>
              <a:gd name="connsiteX287" fmla="*/ 2052106 w 2964740"/>
              <a:gd name="connsiteY287" fmla="*/ 1425438 h 3086914"/>
              <a:gd name="connsiteX288" fmla="*/ 2052106 w 2964740"/>
              <a:gd name="connsiteY288" fmla="*/ 1389030 h 3086914"/>
              <a:gd name="connsiteX289" fmla="*/ 2020422 w 2964740"/>
              <a:gd name="connsiteY289" fmla="*/ 1349446 h 3086914"/>
              <a:gd name="connsiteX290" fmla="*/ 2020178 w 2964740"/>
              <a:gd name="connsiteY290" fmla="*/ 1349446 h 3086914"/>
              <a:gd name="connsiteX291" fmla="*/ 2018467 w 2964740"/>
              <a:gd name="connsiteY291" fmla="*/ 1317681 h 3086914"/>
              <a:gd name="connsiteX292" fmla="*/ 2049011 w 2964740"/>
              <a:gd name="connsiteY292" fmla="*/ 1292920 h 3086914"/>
              <a:gd name="connsiteX293" fmla="*/ 2055119 w 2964740"/>
              <a:gd name="connsiteY293" fmla="*/ 1227517 h 3086914"/>
              <a:gd name="connsiteX294" fmla="*/ 2010485 w 2964740"/>
              <a:gd name="connsiteY294" fmla="*/ 1227517 h 3086914"/>
              <a:gd name="connsiteX295" fmla="*/ 2004702 w 2964740"/>
              <a:gd name="connsiteY295" fmla="*/ 1273861 h 3086914"/>
              <a:gd name="connsiteX296" fmla="*/ 1961535 w 2964740"/>
              <a:gd name="connsiteY296" fmla="*/ 1273861 h 3086914"/>
              <a:gd name="connsiteX297" fmla="*/ 1955182 w 2964740"/>
              <a:gd name="connsiteY297" fmla="*/ 1227517 h 3086914"/>
              <a:gd name="connsiteX298" fmla="*/ 1930584 w 2964740"/>
              <a:gd name="connsiteY298" fmla="*/ 1227517 h 3086914"/>
              <a:gd name="connsiteX299" fmla="*/ 1905905 w 2964740"/>
              <a:gd name="connsiteY299" fmla="*/ 1227517 h 3086914"/>
              <a:gd name="connsiteX300" fmla="*/ 1899552 w 2964740"/>
              <a:gd name="connsiteY300" fmla="*/ 1273861 h 3086914"/>
              <a:gd name="connsiteX301" fmla="*/ 1856384 w 2964740"/>
              <a:gd name="connsiteY301" fmla="*/ 1273861 h 3086914"/>
              <a:gd name="connsiteX302" fmla="*/ 1850601 w 2964740"/>
              <a:gd name="connsiteY302" fmla="*/ 1227517 h 3086914"/>
              <a:gd name="connsiteX303" fmla="*/ 1805967 w 2964740"/>
              <a:gd name="connsiteY303" fmla="*/ 1227517 h 3086914"/>
              <a:gd name="connsiteX304" fmla="*/ 1812076 w 2964740"/>
              <a:gd name="connsiteY304" fmla="*/ 1292920 h 3086914"/>
              <a:gd name="connsiteX305" fmla="*/ 1842619 w 2964740"/>
              <a:gd name="connsiteY305" fmla="*/ 1317681 h 3086914"/>
              <a:gd name="connsiteX306" fmla="*/ 1840827 w 2964740"/>
              <a:gd name="connsiteY306" fmla="*/ 1349446 h 3086914"/>
              <a:gd name="connsiteX307" fmla="*/ 1840664 w 2964740"/>
              <a:gd name="connsiteY307" fmla="*/ 1349446 h 3086914"/>
              <a:gd name="connsiteX308" fmla="*/ 1808899 w 2964740"/>
              <a:gd name="connsiteY308" fmla="*/ 1389030 h 3086914"/>
              <a:gd name="connsiteX309" fmla="*/ 1808899 w 2964740"/>
              <a:gd name="connsiteY309" fmla="*/ 1425438 h 3086914"/>
              <a:gd name="connsiteX310" fmla="*/ 1833578 w 2964740"/>
              <a:gd name="connsiteY310" fmla="*/ 1425438 h 3086914"/>
              <a:gd name="connsiteX311" fmla="*/ 1771514 w 2964740"/>
              <a:gd name="connsiteY311" fmla="*/ 1859153 h 3086914"/>
              <a:gd name="connsiteX312" fmla="*/ 1930584 w 2964740"/>
              <a:gd name="connsiteY312" fmla="*/ 1859153 h 3086914"/>
              <a:gd name="connsiteX313" fmla="*/ 2089654 w 2964740"/>
              <a:gd name="connsiteY313" fmla="*/ 1859153 h 3086914"/>
              <a:gd name="connsiteX314" fmla="*/ 2027427 w 2964740"/>
              <a:gd name="connsiteY314" fmla="*/ 1425438 h 3086914"/>
              <a:gd name="connsiteX315" fmla="*/ 2029626 w 2964740"/>
              <a:gd name="connsiteY315" fmla="*/ 1184838 h 3086914"/>
              <a:gd name="connsiteX316" fmla="*/ 2029626 w 2964740"/>
              <a:gd name="connsiteY316" fmla="*/ 1163498 h 3086914"/>
              <a:gd name="connsiteX317" fmla="*/ 1930421 w 2964740"/>
              <a:gd name="connsiteY317" fmla="*/ 1063967 h 3086914"/>
              <a:gd name="connsiteX318" fmla="*/ 1831216 w 2964740"/>
              <a:gd name="connsiteY318" fmla="*/ 1163498 h 3086914"/>
              <a:gd name="connsiteX319" fmla="*/ 1831216 w 2964740"/>
              <a:gd name="connsiteY319" fmla="*/ 1184838 h 3086914"/>
              <a:gd name="connsiteX320" fmla="*/ 2029626 w 2964740"/>
              <a:gd name="connsiteY320" fmla="*/ 1184838 h 3086914"/>
              <a:gd name="connsiteX321" fmla="*/ 1030899 w 2964740"/>
              <a:gd name="connsiteY321" fmla="*/ 1425438 h 3086914"/>
              <a:gd name="connsiteX322" fmla="*/ 1055578 w 2964740"/>
              <a:gd name="connsiteY322" fmla="*/ 1425438 h 3086914"/>
              <a:gd name="connsiteX323" fmla="*/ 1055578 w 2964740"/>
              <a:gd name="connsiteY323" fmla="*/ 1389030 h 3086914"/>
              <a:gd name="connsiteX324" fmla="*/ 1023813 w 2964740"/>
              <a:gd name="connsiteY324" fmla="*/ 1349446 h 3086914"/>
              <a:gd name="connsiteX325" fmla="*/ 1023650 w 2964740"/>
              <a:gd name="connsiteY325" fmla="*/ 1349446 h 3086914"/>
              <a:gd name="connsiteX326" fmla="*/ 1021858 w 2964740"/>
              <a:gd name="connsiteY326" fmla="*/ 1317681 h 3086914"/>
              <a:gd name="connsiteX327" fmla="*/ 1052402 w 2964740"/>
              <a:gd name="connsiteY327" fmla="*/ 1292920 h 3086914"/>
              <a:gd name="connsiteX328" fmla="*/ 1058510 w 2964740"/>
              <a:gd name="connsiteY328" fmla="*/ 1227517 h 3086914"/>
              <a:gd name="connsiteX329" fmla="*/ 1013876 w 2964740"/>
              <a:gd name="connsiteY329" fmla="*/ 1227517 h 3086914"/>
              <a:gd name="connsiteX330" fmla="*/ 1008093 w 2964740"/>
              <a:gd name="connsiteY330" fmla="*/ 1273861 h 3086914"/>
              <a:gd name="connsiteX331" fmla="*/ 964925 w 2964740"/>
              <a:gd name="connsiteY331" fmla="*/ 1273861 h 3086914"/>
              <a:gd name="connsiteX332" fmla="*/ 958572 w 2964740"/>
              <a:gd name="connsiteY332" fmla="*/ 1227517 h 3086914"/>
              <a:gd name="connsiteX333" fmla="*/ 933893 w 2964740"/>
              <a:gd name="connsiteY333" fmla="*/ 1227517 h 3086914"/>
              <a:gd name="connsiteX334" fmla="*/ 909296 w 2964740"/>
              <a:gd name="connsiteY334" fmla="*/ 1227517 h 3086914"/>
              <a:gd name="connsiteX335" fmla="*/ 902943 w 2964740"/>
              <a:gd name="connsiteY335" fmla="*/ 1273861 h 3086914"/>
              <a:gd name="connsiteX336" fmla="*/ 859775 w 2964740"/>
              <a:gd name="connsiteY336" fmla="*/ 1273861 h 3086914"/>
              <a:gd name="connsiteX337" fmla="*/ 853992 w 2964740"/>
              <a:gd name="connsiteY337" fmla="*/ 1227517 h 3086914"/>
              <a:gd name="connsiteX338" fmla="*/ 809358 w 2964740"/>
              <a:gd name="connsiteY338" fmla="*/ 1227517 h 3086914"/>
              <a:gd name="connsiteX339" fmla="*/ 815385 w 2964740"/>
              <a:gd name="connsiteY339" fmla="*/ 1292920 h 3086914"/>
              <a:gd name="connsiteX340" fmla="*/ 845929 w 2964740"/>
              <a:gd name="connsiteY340" fmla="*/ 1317681 h 3086914"/>
              <a:gd name="connsiteX341" fmla="*/ 844137 w 2964740"/>
              <a:gd name="connsiteY341" fmla="*/ 1349446 h 3086914"/>
              <a:gd name="connsiteX342" fmla="*/ 843974 w 2964740"/>
              <a:gd name="connsiteY342" fmla="*/ 1349446 h 3086914"/>
              <a:gd name="connsiteX343" fmla="*/ 812209 w 2964740"/>
              <a:gd name="connsiteY343" fmla="*/ 1389030 h 3086914"/>
              <a:gd name="connsiteX344" fmla="*/ 812209 w 2964740"/>
              <a:gd name="connsiteY344" fmla="*/ 1425438 h 3086914"/>
              <a:gd name="connsiteX345" fmla="*/ 836888 w 2964740"/>
              <a:gd name="connsiteY345" fmla="*/ 1425438 h 3086914"/>
              <a:gd name="connsiteX346" fmla="*/ 774824 w 2964740"/>
              <a:gd name="connsiteY346" fmla="*/ 1859153 h 3086914"/>
              <a:gd name="connsiteX347" fmla="*/ 933812 w 2964740"/>
              <a:gd name="connsiteY347" fmla="*/ 1859153 h 3086914"/>
              <a:gd name="connsiteX348" fmla="*/ 1092882 w 2964740"/>
              <a:gd name="connsiteY348" fmla="*/ 1859153 h 3086914"/>
              <a:gd name="connsiteX349" fmla="*/ 1030899 w 2964740"/>
              <a:gd name="connsiteY349" fmla="*/ 1425438 h 3086914"/>
              <a:gd name="connsiteX350" fmla="*/ 1482289 w 2964740"/>
              <a:gd name="connsiteY350" fmla="*/ 622107 h 3086914"/>
              <a:gd name="connsiteX351" fmla="*/ 1432198 w 2964740"/>
              <a:gd name="connsiteY351" fmla="*/ 572016 h 3086914"/>
              <a:gd name="connsiteX352" fmla="*/ 1382107 w 2964740"/>
              <a:gd name="connsiteY352" fmla="*/ 622107 h 3086914"/>
              <a:gd name="connsiteX353" fmla="*/ 1432198 w 2964740"/>
              <a:gd name="connsiteY353" fmla="*/ 672198 h 3086914"/>
              <a:gd name="connsiteX354" fmla="*/ 1482289 w 2964740"/>
              <a:gd name="connsiteY354" fmla="*/ 622107 h 3086914"/>
              <a:gd name="connsiteX355" fmla="*/ 1636879 w 2964740"/>
              <a:gd name="connsiteY355" fmla="*/ 1314016 h 3086914"/>
              <a:gd name="connsiteX356" fmla="*/ 1227517 w 2964740"/>
              <a:gd name="connsiteY356" fmla="*/ 1314016 h 3086914"/>
              <a:gd name="connsiteX357" fmla="*/ 1227517 w 2964740"/>
              <a:gd name="connsiteY357" fmla="*/ 1375836 h 3086914"/>
              <a:gd name="connsiteX358" fmla="*/ 1253010 w 2964740"/>
              <a:gd name="connsiteY358" fmla="*/ 1415501 h 3086914"/>
              <a:gd name="connsiteX359" fmla="*/ 1217336 w 2964740"/>
              <a:gd name="connsiteY359" fmla="*/ 1859072 h 3086914"/>
              <a:gd name="connsiteX360" fmla="*/ 1359871 w 2964740"/>
              <a:gd name="connsiteY360" fmla="*/ 1859072 h 3086914"/>
              <a:gd name="connsiteX361" fmla="*/ 1370623 w 2964740"/>
              <a:gd name="connsiteY361" fmla="*/ 1705133 h 3086914"/>
              <a:gd name="connsiteX362" fmla="*/ 1432117 w 2964740"/>
              <a:gd name="connsiteY362" fmla="*/ 1643558 h 3086914"/>
              <a:gd name="connsiteX363" fmla="*/ 1493610 w 2964740"/>
              <a:gd name="connsiteY363" fmla="*/ 1705133 h 3086914"/>
              <a:gd name="connsiteX364" fmla="*/ 1504362 w 2964740"/>
              <a:gd name="connsiteY364" fmla="*/ 1859072 h 3086914"/>
              <a:gd name="connsiteX365" fmla="*/ 1646897 w 2964740"/>
              <a:gd name="connsiteY365" fmla="*/ 1859072 h 3086914"/>
              <a:gd name="connsiteX366" fmla="*/ 1611223 w 2964740"/>
              <a:gd name="connsiteY366" fmla="*/ 1415501 h 3086914"/>
              <a:gd name="connsiteX367" fmla="*/ 1636716 w 2964740"/>
              <a:gd name="connsiteY367" fmla="*/ 1375836 h 3086914"/>
              <a:gd name="connsiteX368" fmla="*/ 1636879 w 2964740"/>
              <a:gd name="connsiteY368" fmla="*/ 1314016 h 3086914"/>
              <a:gd name="connsiteX369" fmla="*/ 1033180 w 2964740"/>
              <a:gd name="connsiteY369" fmla="*/ 1184838 h 3086914"/>
              <a:gd name="connsiteX370" fmla="*/ 1033180 w 2964740"/>
              <a:gd name="connsiteY370" fmla="*/ 1163498 h 3086914"/>
              <a:gd name="connsiteX371" fmla="*/ 933975 w 2964740"/>
              <a:gd name="connsiteY371" fmla="*/ 1063967 h 3086914"/>
              <a:gd name="connsiteX372" fmla="*/ 834770 w 2964740"/>
              <a:gd name="connsiteY372" fmla="*/ 1163498 h 3086914"/>
              <a:gd name="connsiteX373" fmla="*/ 834770 w 2964740"/>
              <a:gd name="connsiteY373" fmla="*/ 1184838 h 3086914"/>
              <a:gd name="connsiteX374" fmla="*/ 1033180 w 2964740"/>
              <a:gd name="connsiteY374" fmla="*/ 1184838 h 3086914"/>
              <a:gd name="connsiteX375" fmla="*/ 1588254 w 2964740"/>
              <a:gd name="connsiteY375" fmla="*/ 1265146 h 3086914"/>
              <a:gd name="connsiteX376" fmla="*/ 1578236 w 2964740"/>
              <a:gd name="connsiteY376" fmla="*/ 1162846 h 3086914"/>
              <a:gd name="connsiteX377" fmla="*/ 1613585 w 2964740"/>
              <a:gd name="connsiteY377" fmla="*/ 1111860 h 3086914"/>
              <a:gd name="connsiteX378" fmla="*/ 1617983 w 2964740"/>
              <a:gd name="connsiteY378" fmla="*/ 1029840 h 3086914"/>
              <a:gd name="connsiteX379" fmla="*/ 1550950 w 2964740"/>
              <a:gd name="connsiteY379" fmla="*/ 1029840 h 3086914"/>
              <a:gd name="connsiteX380" fmla="*/ 1544027 w 2964740"/>
              <a:gd name="connsiteY380" fmla="*/ 1081316 h 3086914"/>
              <a:gd name="connsiteX381" fmla="*/ 1484814 w 2964740"/>
              <a:gd name="connsiteY381" fmla="*/ 1081316 h 3086914"/>
              <a:gd name="connsiteX382" fmla="*/ 1477972 w 2964740"/>
              <a:gd name="connsiteY382" fmla="*/ 1029840 h 3086914"/>
              <a:gd name="connsiteX383" fmla="*/ 1386505 w 2964740"/>
              <a:gd name="connsiteY383" fmla="*/ 1029840 h 3086914"/>
              <a:gd name="connsiteX384" fmla="*/ 1379663 w 2964740"/>
              <a:gd name="connsiteY384" fmla="*/ 1081316 h 3086914"/>
              <a:gd name="connsiteX385" fmla="*/ 1320450 w 2964740"/>
              <a:gd name="connsiteY385" fmla="*/ 1081316 h 3086914"/>
              <a:gd name="connsiteX386" fmla="*/ 1313608 w 2964740"/>
              <a:gd name="connsiteY386" fmla="*/ 1029840 h 3086914"/>
              <a:gd name="connsiteX387" fmla="*/ 1246494 w 2964740"/>
              <a:gd name="connsiteY387" fmla="*/ 1029840 h 3086914"/>
              <a:gd name="connsiteX388" fmla="*/ 1250893 w 2964740"/>
              <a:gd name="connsiteY388" fmla="*/ 1111860 h 3086914"/>
              <a:gd name="connsiteX389" fmla="*/ 1286241 w 2964740"/>
              <a:gd name="connsiteY389" fmla="*/ 1162846 h 3086914"/>
              <a:gd name="connsiteX390" fmla="*/ 1276223 w 2964740"/>
              <a:gd name="connsiteY390" fmla="*/ 1265146 h 3086914"/>
              <a:gd name="connsiteX391" fmla="*/ 1588254 w 2964740"/>
              <a:gd name="connsiteY391" fmla="*/ 1265146 h 3086914"/>
              <a:gd name="connsiteX392" fmla="*/ 1795705 w 2964740"/>
              <a:gd name="connsiteY392" fmla="*/ 720009 h 3086914"/>
              <a:gd name="connsiteX393" fmla="*/ 1724925 w 2964740"/>
              <a:gd name="connsiteY393" fmla="*/ 744688 h 3086914"/>
              <a:gd name="connsiteX394" fmla="*/ 1726473 w 2964740"/>
              <a:gd name="connsiteY394" fmla="*/ 747376 h 3086914"/>
              <a:gd name="connsiteX395" fmla="*/ 1764184 w 2964740"/>
              <a:gd name="connsiteY395" fmla="*/ 746642 h 3086914"/>
              <a:gd name="connsiteX396" fmla="*/ 1818917 w 2964740"/>
              <a:gd name="connsiteY396" fmla="*/ 805448 h 3086914"/>
              <a:gd name="connsiteX397" fmla="*/ 1746591 w 2964740"/>
              <a:gd name="connsiteY397" fmla="*/ 891133 h 3086914"/>
              <a:gd name="connsiteX398" fmla="*/ 1726392 w 2964740"/>
              <a:gd name="connsiteY398" fmla="*/ 888282 h 3086914"/>
              <a:gd name="connsiteX399" fmla="*/ 1724925 w 2964740"/>
              <a:gd name="connsiteY399" fmla="*/ 891051 h 3086914"/>
              <a:gd name="connsiteX400" fmla="*/ 1790085 w 2964740"/>
              <a:gd name="connsiteY400" fmla="*/ 915893 h 3086914"/>
              <a:gd name="connsiteX401" fmla="*/ 1887986 w 2964740"/>
              <a:gd name="connsiteY401" fmla="*/ 813186 h 3086914"/>
              <a:gd name="connsiteX402" fmla="*/ 1795705 w 2964740"/>
              <a:gd name="connsiteY402" fmla="*/ 720009 h 3086914"/>
              <a:gd name="connsiteX403" fmla="*/ 1583041 w 2964740"/>
              <a:gd name="connsiteY403" fmla="*/ 967450 h 3086914"/>
              <a:gd name="connsiteX404" fmla="*/ 1583041 w 2964740"/>
              <a:gd name="connsiteY404" fmla="*/ 981948 h 3086914"/>
              <a:gd name="connsiteX405" fmla="*/ 1281273 w 2964740"/>
              <a:gd name="connsiteY405" fmla="*/ 981948 h 3086914"/>
              <a:gd name="connsiteX406" fmla="*/ 1281273 w 2964740"/>
              <a:gd name="connsiteY406" fmla="*/ 967450 h 3086914"/>
              <a:gd name="connsiteX407" fmla="*/ 1432198 w 2964740"/>
              <a:gd name="connsiteY407" fmla="*/ 702416 h 3086914"/>
              <a:gd name="connsiteX408" fmla="*/ 1583041 w 2964740"/>
              <a:gd name="connsiteY408" fmla="*/ 967450 h 3086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2964740" h="3086914">
                <a:moveTo>
                  <a:pt x="1894258" y="2907646"/>
                </a:moveTo>
                <a:lnTo>
                  <a:pt x="1781451" y="2940795"/>
                </a:lnTo>
                <a:lnTo>
                  <a:pt x="1810447" y="3043421"/>
                </a:lnTo>
                <a:lnTo>
                  <a:pt x="1750745" y="3061014"/>
                </a:lnTo>
                <a:lnTo>
                  <a:pt x="1682328" y="2813898"/>
                </a:lnTo>
                <a:lnTo>
                  <a:pt x="1740727" y="2796712"/>
                </a:lnTo>
                <a:lnTo>
                  <a:pt x="1767767" y="2892170"/>
                </a:lnTo>
                <a:lnTo>
                  <a:pt x="1879515" y="2859347"/>
                </a:lnTo>
                <a:lnTo>
                  <a:pt x="1850357" y="2764458"/>
                </a:lnTo>
                <a:lnTo>
                  <a:pt x="1908430" y="2747354"/>
                </a:lnTo>
                <a:lnTo>
                  <a:pt x="1984992" y="2992108"/>
                </a:lnTo>
                <a:lnTo>
                  <a:pt x="1925616" y="3009619"/>
                </a:lnTo>
                <a:lnTo>
                  <a:pt x="1894258" y="2907646"/>
                </a:lnTo>
                <a:close/>
                <a:moveTo>
                  <a:pt x="2725688" y="960446"/>
                </a:moveTo>
                <a:cubicBezTo>
                  <a:pt x="2684149" y="982193"/>
                  <a:pt x="2635036" y="965903"/>
                  <a:pt x="2614266" y="926237"/>
                </a:cubicBezTo>
                <a:cubicBezTo>
                  <a:pt x="2593252" y="886083"/>
                  <a:pt x="2607913" y="836481"/>
                  <a:pt x="2649452" y="814815"/>
                </a:cubicBezTo>
                <a:cubicBezTo>
                  <a:pt x="2690991" y="793068"/>
                  <a:pt x="2740105" y="809358"/>
                  <a:pt x="2761037" y="849431"/>
                </a:cubicBezTo>
                <a:cubicBezTo>
                  <a:pt x="2781888" y="889097"/>
                  <a:pt x="2767227" y="938699"/>
                  <a:pt x="2725688" y="960446"/>
                </a:cubicBezTo>
                <a:moveTo>
                  <a:pt x="2810558" y="823449"/>
                </a:moveTo>
                <a:cubicBezTo>
                  <a:pt x="2774476" y="754624"/>
                  <a:pt x="2693516" y="724244"/>
                  <a:pt x="2621678" y="761873"/>
                </a:cubicBezTo>
                <a:cubicBezTo>
                  <a:pt x="2549840" y="799421"/>
                  <a:pt x="2528663" y="883395"/>
                  <a:pt x="2564664" y="952220"/>
                </a:cubicBezTo>
                <a:cubicBezTo>
                  <a:pt x="2600746" y="1021044"/>
                  <a:pt x="2681706" y="1051424"/>
                  <a:pt x="2753544" y="1013795"/>
                </a:cubicBezTo>
                <a:cubicBezTo>
                  <a:pt x="2825382" y="976084"/>
                  <a:pt x="2846640" y="892273"/>
                  <a:pt x="2810558" y="823449"/>
                </a:cubicBezTo>
                <a:moveTo>
                  <a:pt x="1727043" y="133332"/>
                </a:moveTo>
                <a:lnTo>
                  <a:pt x="1707169" y="280592"/>
                </a:lnTo>
                <a:lnTo>
                  <a:pt x="1646816" y="272365"/>
                </a:lnTo>
                <a:lnTo>
                  <a:pt x="1663594" y="138300"/>
                </a:lnTo>
                <a:cubicBezTo>
                  <a:pt x="1669133" y="93992"/>
                  <a:pt x="1659522" y="64345"/>
                  <a:pt x="1617006" y="58969"/>
                </a:cubicBezTo>
                <a:cubicBezTo>
                  <a:pt x="1573756" y="53593"/>
                  <a:pt x="1557059" y="80634"/>
                  <a:pt x="1551602" y="124210"/>
                </a:cubicBezTo>
                <a:lnTo>
                  <a:pt x="1534824" y="258274"/>
                </a:lnTo>
                <a:lnTo>
                  <a:pt x="1474389" y="251433"/>
                </a:lnTo>
                <a:lnTo>
                  <a:pt x="1491249" y="104906"/>
                </a:lnTo>
                <a:cubicBezTo>
                  <a:pt x="1500045" y="34371"/>
                  <a:pt x="1547285" y="-6597"/>
                  <a:pt x="1623929" y="3014"/>
                </a:cubicBezTo>
                <a:cubicBezTo>
                  <a:pt x="1700409" y="12543"/>
                  <a:pt x="1735758" y="63449"/>
                  <a:pt x="1727043" y="133332"/>
                </a:cubicBezTo>
                <a:moveTo>
                  <a:pt x="1289662" y="2830106"/>
                </a:moveTo>
                <a:lnTo>
                  <a:pt x="1344477" y="2831165"/>
                </a:lnTo>
                <a:lnTo>
                  <a:pt x="1474226" y="2988687"/>
                </a:lnTo>
                <a:lnTo>
                  <a:pt x="1473574" y="2833038"/>
                </a:lnTo>
                <a:lnTo>
                  <a:pt x="1533357" y="2834016"/>
                </a:lnTo>
                <a:lnTo>
                  <a:pt x="1533439" y="3090336"/>
                </a:lnTo>
                <a:lnTo>
                  <a:pt x="1473981" y="3089440"/>
                </a:lnTo>
                <a:lnTo>
                  <a:pt x="1473900" y="3083250"/>
                </a:lnTo>
                <a:cubicBezTo>
                  <a:pt x="1473981" y="3074453"/>
                  <a:pt x="1468687" y="3062317"/>
                  <a:pt x="1459239" y="3051647"/>
                </a:cubicBezTo>
                <a:lnTo>
                  <a:pt x="1345699" y="2912858"/>
                </a:lnTo>
                <a:lnTo>
                  <a:pt x="1341708" y="3087485"/>
                </a:lnTo>
                <a:lnTo>
                  <a:pt x="1281273" y="3086507"/>
                </a:lnTo>
                <a:lnTo>
                  <a:pt x="1289662" y="2830106"/>
                </a:lnTo>
                <a:close/>
                <a:moveTo>
                  <a:pt x="1926593" y="75177"/>
                </a:moveTo>
                <a:lnTo>
                  <a:pt x="1983281" y="95458"/>
                </a:lnTo>
                <a:lnTo>
                  <a:pt x="1936693" y="258274"/>
                </a:lnTo>
                <a:lnTo>
                  <a:pt x="2065626" y="137975"/>
                </a:lnTo>
                <a:lnTo>
                  <a:pt x="2099916" y="153857"/>
                </a:lnTo>
                <a:lnTo>
                  <a:pt x="2091690" y="329950"/>
                </a:lnTo>
                <a:lnTo>
                  <a:pt x="2184949" y="189369"/>
                </a:lnTo>
                <a:lnTo>
                  <a:pt x="2237565" y="219994"/>
                </a:lnTo>
                <a:lnTo>
                  <a:pt x="2089979" y="428829"/>
                </a:lnTo>
                <a:lnTo>
                  <a:pt x="2035816" y="403742"/>
                </a:lnTo>
                <a:lnTo>
                  <a:pt x="2043065" y="232700"/>
                </a:lnTo>
                <a:lnTo>
                  <a:pt x="1915760" y="348194"/>
                </a:lnTo>
                <a:lnTo>
                  <a:pt x="1860538" y="322701"/>
                </a:lnTo>
                <a:lnTo>
                  <a:pt x="1926593" y="75177"/>
                </a:lnTo>
                <a:close/>
                <a:moveTo>
                  <a:pt x="2387594" y="324085"/>
                </a:moveTo>
                <a:lnTo>
                  <a:pt x="2434183" y="362122"/>
                </a:lnTo>
                <a:lnTo>
                  <a:pt x="2336281" y="498875"/>
                </a:lnTo>
                <a:lnTo>
                  <a:pt x="2498120" y="428910"/>
                </a:lnTo>
                <a:lnTo>
                  <a:pt x="2525080" y="455299"/>
                </a:lnTo>
                <a:lnTo>
                  <a:pt x="2458210" y="618360"/>
                </a:lnTo>
                <a:lnTo>
                  <a:pt x="2592927" y="517527"/>
                </a:lnTo>
                <a:lnTo>
                  <a:pt x="2632348" y="563871"/>
                </a:lnTo>
                <a:lnTo>
                  <a:pt x="2423269" y="710886"/>
                </a:lnTo>
                <a:lnTo>
                  <a:pt x="2380671" y="669021"/>
                </a:lnTo>
                <a:lnTo>
                  <a:pt x="2444934" y="510359"/>
                </a:lnTo>
                <a:lnTo>
                  <a:pt x="2286271" y="576414"/>
                </a:lnTo>
                <a:lnTo>
                  <a:pt x="2242859" y="533816"/>
                </a:lnTo>
                <a:lnTo>
                  <a:pt x="2387594" y="324085"/>
                </a:lnTo>
                <a:close/>
                <a:moveTo>
                  <a:pt x="405208" y="2548456"/>
                </a:moveTo>
                <a:cubicBezTo>
                  <a:pt x="363995" y="2570773"/>
                  <a:pt x="314637" y="2555298"/>
                  <a:pt x="293298" y="2515876"/>
                </a:cubicBezTo>
                <a:cubicBezTo>
                  <a:pt x="290691" y="2511071"/>
                  <a:pt x="288574" y="2506021"/>
                  <a:pt x="287026" y="2500971"/>
                </a:cubicBezTo>
                <a:lnTo>
                  <a:pt x="448458" y="2484355"/>
                </a:lnTo>
                <a:cubicBezTo>
                  <a:pt x="445770" y="2510256"/>
                  <a:pt x="430702" y="2534609"/>
                  <a:pt x="405208" y="2548456"/>
                </a:cubicBezTo>
                <a:moveTo>
                  <a:pt x="326773" y="2403884"/>
                </a:moveTo>
                <a:cubicBezTo>
                  <a:pt x="367986" y="2381567"/>
                  <a:pt x="417263" y="2397042"/>
                  <a:pt x="438847" y="2436870"/>
                </a:cubicBezTo>
                <a:cubicBezTo>
                  <a:pt x="441209" y="2441187"/>
                  <a:pt x="443082" y="2445667"/>
                  <a:pt x="444548" y="2450228"/>
                </a:cubicBezTo>
                <a:lnTo>
                  <a:pt x="283687" y="2466925"/>
                </a:lnTo>
                <a:cubicBezTo>
                  <a:pt x="286782" y="2441351"/>
                  <a:pt x="301687" y="2417486"/>
                  <a:pt x="326773" y="2403884"/>
                </a:cubicBezTo>
                <a:moveTo>
                  <a:pt x="541147" y="2474826"/>
                </a:moveTo>
                <a:lnTo>
                  <a:pt x="537482" y="2440617"/>
                </a:lnTo>
                <a:lnTo>
                  <a:pt x="501563" y="2444364"/>
                </a:lnTo>
                <a:cubicBezTo>
                  <a:pt x="498549" y="2432798"/>
                  <a:pt x="494069" y="2421314"/>
                  <a:pt x="488042" y="2410237"/>
                </a:cubicBezTo>
                <a:cubicBezTo>
                  <a:pt x="450983" y="2341983"/>
                  <a:pt x="369534" y="2312824"/>
                  <a:pt x="298266" y="2351512"/>
                </a:cubicBezTo>
                <a:cubicBezTo>
                  <a:pt x="250211" y="2377576"/>
                  <a:pt x="225451" y="2424409"/>
                  <a:pt x="225858" y="2473034"/>
                </a:cubicBezTo>
                <a:lnTo>
                  <a:pt x="189043" y="2476862"/>
                </a:lnTo>
                <a:lnTo>
                  <a:pt x="193767" y="2510663"/>
                </a:lnTo>
                <a:lnTo>
                  <a:pt x="230175" y="2506917"/>
                </a:lnTo>
                <a:cubicBezTo>
                  <a:pt x="233188" y="2519053"/>
                  <a:pt x="237831" y="2531107"/>
                  <a:pt x="244021" y="2542592"/>
                </a:cubicBezTo>
                <a:cubicBezTo>
                  <a:pt x="281080" y="2610846"/>
                  <a:pt x="362529" y="2640086"/>
                  <a:pt x="433797" y="2601397"/>
                </a:cubicBezTo>
                <a:cubicBezTo>
                  <a:pt x="482341" y="2575090"/>
                  <a:pt x="507020" y="2527605"/>
                  <a:pt x="506205" y="2478491"/>
                </a:cubicBezTo>
                <a:lnTo>
                  <a:pt x="541147" y="2474826"/>
                </a:lnTo>
                <a:close/>
                <a:moveTo>
                  <a:pt x="2267620" y="2527605"/>
                </a:moveTo>
                <a:lnTo>
                  <a:pt x="2316896" y="2483460"/>
                </a:lnTo>
                <a:lnTo>
                  <a:pt x="2507324" y="2557334"/>
                </a:lnTo>
                <a:lnTo>
                  <a:pt x="2423187" y="2370734"/>
                </a:lnTo>
                <a:lnTo>
                  <a:pt x="2463667" y="2319584"/>
                </a:lnTo>
                <a:lnTo>
                  <a:pt x="2581605" y="2583071"/>
                </a:lnTo>
                <a:lnTo>
                  <a:pt x="2537379" y="2629986"/>
                </a:lnTo>
                <a:lnTo>
                  <a:pt x="2267620" y="2527605"/>
                </a:lnTo>
                <a:close/>
                <a:moveTo>
                  <a:pt x="1337229" y="253632"/>
                </a:moveTo>
                <a:lnTo>
                  <a:pt x="1283065" y="262591"/>
                </a:lnTo>
                <a:lnTo>
                  <a:pt x="1126764" y="131377"/>
                </a:lnTo>
                <a:lnTo>
                  <a:pt x="1155842" y="284257"/>
                </a:lnTo>
                <a:lnTo>
                  <a:pt x="1096873" y="294194"/>
                </a:lnTo>
                <a:lnTo>
                  <a:pt x="1049877" y="42190"/>
                </a:lnTo>
                <a:lnTo>
                  <a:pt x="1108520" y="32254"/>
                </a:lnTo>
                <a:lnTo>
                  <a:pt x="1109742" y="38362"/>
                </a:lnTo>
                <a:cubicBezTo>
                  <a:pt x="1111208" y="47077"/>
                  <a:pt x="1118701" y="57992"/>
                  <a:pt x="1129941" y="66788"/>
                </a:cubicBezTo>
                <a:lnTo>
                  <a:pt x="1266938" y="182527"/>
                </a:lnTo>
                <a:lnTo>
                  <a:pt x="1238920" y="10100"/>
                </a:lnTo>
                <a:lnTo>
                  <a:pt x="1298540" y="0"/>
                </a:lnTo>
                <a:lnTo>
                  <a:pt x="1337229" y="253632"/>
                </a:lnTo>
                <a:close/>
                <a:moveTo>
                  <a:pt x="2523858" y="2233086"/>
                </a:moveTo>
                <a:lnTo>
                  <a:pt x="2548700" y="2184135"/>
                </a:lnTo>
                <a:lnTo>
                  <a:pt x="2747028" y="2135998"/>
                </a:lnTo>
                <a:lnTo>
                  <a:pt x="2606691" y="2068803"/>
                </a:lnTo>
                <a:lnTo>
                  <a:pt x="2633651" y="2015454"/>
                </a:lnTo>
                <a:lnTo>
                  <a:pt x="2864477" y="2127039"/>
                </a:lnTo>
                <a:lnTo>
                  <a:pt x="2837762" y="2180144"/>
                </a:lnTo>
                <a:lnTo>
                  <a:pt x="2832142" y="2177456"/>
                </a:lnTo>
                <a:cubicBezTo>
                  <a:pt x="2824323" y="2173546"/>
                  <a:pt x="2811047" y="2172976"/>
                  <a:pt x="2797363" y="2176886"/>
                </a:cubicBezTo>
                <a:lnTo>
                  <a:pt x="2622981" y="2218587"/>
                </a:lnTo>
                <a:lnTo>
                  <a:pt x="2778467" y="2298245"/>
                </a:lnTo>
                <a:lnTo>
                  <a:pt x="2751263" y="2352245"/>
                </a:lnTo>
                <a:lnTo>
                  <a:pt x="2523858" y="2233086"/>
                </a:lnTo>
                <a:close/>
                <a:moveTo>
                  <a:pt x="230989" y="2015454"/>
                </a:moveTo>
                <a:lnTo>
                  <a:pt x="257542" y="2070513"/>
                </a:lnTo>
                <a:lnTo>
                  <a:pt x="168436" y="2113437"/>
                </a:lnTo>
                <a:cubicBezTo>
                  <a:pt x="203297" y="2137709"/>
                  <a:pt x="257786" y="2157012"/>
                  <a:pt x="298755" y="2155953"/>
                </a:cubicBezTo>
                <a:lnTo>
                  <a:pt x="326936" y="2214352"/>
                </a:lnTo>
                <a:cubicBezTo>
                  <a:pt x="278067" y="2218425"/>
                  <a:pt x="213641" y="2195375"/>
                  <a:pt x="173894" y="2171021"/>
                </a:cubicBezTo>
                <a:lnTo>
                  <a:pt x="101404" y="2336933"/>
                </a:lnTo>
                <a:lnTo>
                  <a:pt x="68336" y="2268353"/>
                </a:lnTo>
                <a:lnTo>
                  <a:pt x="128608" y="2132740"/>
                </a:lnTo>
                <a:lnTo>
                  <a:pt x="26634" y="2181935"/>
                </a:lnTo>
                <a:lnTo>
                  <a:pt x="0" y="2126876"/>
                </a:lnTo>
                <a:lnTo>
                  <a:pt x="230989" y="2015454"/>
                </a:lnTo>
                <a:close/>
                <a:moveTo>
                  <a:pt x="682542" y="2722349"/>
                </a:moveTo>
                <a:cubicBezTo>
                  <a:pt x="701275" y="2735137"/>
                  <a:pt x="720090" y="2735544"/>
                  <a:pt x="731248" y="2719173"/>
                </a:cubicBezTo>
                <a:cubicBezTo>
                  <a:pt x="741185" y="2704675"/>
                  <a:pt x="737357" y="2690095"/>
                  <a:pt x="714959" y="2674783"/>
                </a:cubicBezTo>
                <a:lnTo>
                  <a:pt x="681972" y="2652303"/>
                </a:lnTo>
                <a:lnTo>
                  <a:pt x="649555" y="2699869"/>
                </a:lnTo>
                <a:lnTo>
                  <a:pt x="682542" y="2722349"/>
                </a:lnTo>
                <a:close/>
                <a:moveTo>
                  <a:pt x="635465" y="2819273"/>
                </a:moveTo>
                <a:cubicBezTo>
                  <a:pt x="657863" y="2834504"/>
                  <a:pt x="675293" y="2831735"/>
                  <a:pt x="686207" y="2815771"/>
                </a:cubicBezTo>
                <a:cubicBezTo>
                  <a:pt x="695900" y="2801599"/>
                  <a:pt x="693130" y="2784169"/>
                  <a:pt x="670162" y="2768449"/>
                </a:cubicBezTo>
                <a:lnTo>
                  <a:pt x="624225" y="2737092"/>
                </a:lnTo>
                <a:lnTo>
                  <a:pt x="589527" y="2787916"/>
                </a:lnTo>
                <a:lnTo>
                  <a:pt x="635465" y="2819273"/>
                </a:lnTo>
                <a:close/>
                <a:moveTo>
                  <a:pt x="657456" y="2579732"/>
                </a:moveTo>
                <a:lnTo>
                  <a:pt x="741267" y="2636909"/>
                </a:lnTo>
                <a:cubicBezTo>
                  <a:pt x="802109" y="2678367"/>
                  <a:pt x="808706" y="2713553"/>
                  <a:pt x="786226" y="2746458"/>
                </a:cubicBezTo>
                <a:cubicBezTo>
                  <a:pt x="773032" y="2765843"/>
                  <a:pt x="752425" y="2775291"/>
                  <a:pt x="727420" y="2771544"/>
                </a:cubicBezTo>
                <a:cubicBezTo>
                  <a:pt x="750389" y="2798260"/>
                  <a:pt x="752507" y="2826359"/>
                  <a:pt x="735158" y="2851771"/>
                </a:cubicBezTo>
                <a:cubicBezTo>
                  <a:pt x="711375" y="2886550"/>
                  <a:pt x="671139" y="2899419"/>
                  <a:pt x="609727" y="2857554"/>
                </a:cubicBezTo>
                <a:lnTo>
                  <a:pt x="512884" y="2791499"/>
                </a:lnTo>
                <a:lnTo>
                  <a:pt x="657456" y="2579732"/>
                </a:lnTo>
                <a:close/>
                <a:moveTo>
                  <a:pt x="2886469" y="1944105"/>
                </a:moveTo>
                <a:lnTo>
                  <a:pt x="2857961" y="1893688"/>
                </a:lnTo>
                <a:cubicBezTo>
                  <a:pt x="2886061" y="1877968"/>
                  <a:pt x="2902188" y="1859072"/>
                  <a:pt x="2907564" y="1831786"/>
                </a:cubicBezTo>
                <a:cubicBezTo>
                  <a:pt x="2912369" y="1807352"/>
                  <a:pt x="2905772" y="1788130"/>
                  <a:pt x="2887446" y="1784465"/>
                </a:cubicBezTo>
                <a:cubicBezTo>
                  <a:pt x="2866595" y="1780392"/>
                  <a:pt x="2852749" y="1804420"/>
                  <a:pt x="2842568" y="1829262"/>
                </a:cubicBezTo>
                <a:cubicBezTo>
                  <a:pt x="2825382" y="1874791"/>
                  <a:pt x="2797445" y="1915679"/>
                  <a:pt x="2743933" y="1905091"/>
                </a:cubicBezTo>
                <a:cubicBezTo>
                  <a:pt x="2696122" y="1895642"/>
                  <a:pt x="2674131" y="1852067"/>
                  <a:pt x="2685941" y="1792039"/>
                </a:cubicBezTo>
                <a:cubicBezTo>
                  <a:pt x="2694005" y="1751478"/>
                  <a:pt x="2710294" y="1723704"/>
                  <a:pt x="2745318" y="1701468"/>
                </a:cubicBezTo>
                <a:lnTo>
                  <a:pt x="2772603" y="1750501"/>
                </a:lnTo>
                <a:cubicBezTo>
                  <a:pt x="2752648" y="1762636"/>
                  <a:pt x="2740186" y="1780311"/>
                  <a:pt x="2735544" y="1803687"/>
                </a:cubicBezTo>
                <a:cubicBezTo>
                  <a:pt x="2730738" y="1828121"/>
                  <a:pt x="2736603" y="1843515"/>
                  <a:pt x="2751019" y="1846366"/>
                </a:cubicBezTo>
                <a:cubicBezTo>
                  <a:pt x="2768938" y="1849868"/>
                  <a:pt x="2782295" y="1831542"/>
                  <a:pt x="2792558" y="1804094"/>
                </a:cubicBezTo>
                <a:cubicBezTo>
                  <a:pt x="2811617" y="1754817"/>
                  <a:pt x="2837029" y="1714011"/>
                  <a:pt x="2894125" y="1725333"/>
                </a:cubicBezTo>
                <a:cubicBezTo>
                  <a:pt x="2951302" y="1736654"/>
                  <a:pt x="2968732" y="1788211"/>
                  <a:pt x="2957736" y="1843597"/>
                </a:cubicBezTo>
                <a:cubicBezTo>
                  <a:pt x="2948533" y="1891000"/>
                  <a:pt x="2924342" y="1922439"/>
                  <a:pt x="2886469" y="1944105"/>
                </a:cubicBezTo>
                <a:moveTo>
                  <a:pt x="2714367" y="1367120"/>
                </a:moveTo>
                <a:lnTo>
                  <a:pt x="2701417" y="1307337"/>
                </a:lnTo>
                <a:lnTo>
                  <a:pt x="2798096" y="1286323"/>
                </a:lnTo>
                <a:cubicBezTo>
                  <a:pt x="2769834" y="1254558"/>
                  <a:pt x="2721453" y="1223200"/>
                  <a:pt x="2681299" y="1214648"/>
                </a:cubicBezTo>
                <a:lnTo>
                  <a:pt x="2667534" y="1151281"/>
                </a:lnTo>
                <a:cubicBezTo>
                  <a:pt x="2715996" y="1158774"/>
                  <a:pt x="2773255" y="1196159"/>
                  <a:pt x="2806241" y="1229146"/>
                </a:cubicBezTo>
                <a:lnTo>
                  <a:pt x="2915464" y="1084737"/>
                </a:lnTo>
                <a:lnTo>
                  <a:pt x="2931591" y="1159181"/>
                </a:lnTo>
                <a:lnTo>
                  <a:pt x="2841346" y="1276956"/>
                </a:lnTo>
                <a:lnTo>
                  <a:pt x="2951954" y="1252929"/>
                </a:lnTo>
                <a:lnTo>
                  <a:pt x="2964904" y="1312713"/>
                </a:lnTo>
                <a:lnTo>
                  <a:pt x="2714367" y="1367120"/>
                </a:lnTo>
                <a:close/>
                <a:moveTo>
                  <a:pt x="966717" y="338990"/>
                </a:moveTo>
                <a:lnTo>
                  <a:pt x="791521" y="421661"/>
                </a:lnTo>
                <a:lnTo>
                  <a:pt x="769774" y="375642"/>
                </a:lnTo>
                <a:lnTo>
                  <a:pt x="889667" y="319036"/>
                </a:lnTo>
                <a:lnTo>
                  <a:pt x="868409" y="273994"/>
                </a:lnTo>
                <a:lnTo>
                  <a:pt x="768308" y="321235"/>
                </a:lnTo>
                <a:lnTo>
                  <a:pt x="746642" y="275216"/>
                </a:lnTo>
                <a:lnTo>
                  <a:pt x="846662" y="227976"/>
                </a:lnTo>
                <a:lnTo>
                  <a:pt x="823693" y="179269"/>
                </a:lnTo>
                <a:lnTo>
                  <a:pt x="703800" y="235876"/>
                </a:lnTo>
                <a:lnTo>
                  <a:pt x="682053" y="189776"/>
                </a:lnTo>
                <a:lnTo>
                  <a:pt x="857331" y="107105"/>
                </a:lnTo>
                <a:lnTo>
                  <a:pt x="966717" y="338990"/>
                </a:lnTo>
                <a:close/>
                <a:moveTo>
                  <a:pt x="958084" y="2745481"/>
                </a:moveTo>
                <a:lnTo>
                  <a:pt x="1142891" y="2803635"/>
                </a:lnTo>
                <a:lnTo>
                  <a:pt x="1127660" y="2852179"/>
                </a:lnTo>
                <a:lnTo>
                  <a:pt x="1001170" y="2812350"/>
                </a:lnTo>
                <a:lnTo>
                  <a:pt x="986265" y="2859835"/>
                </a:lnTo>
                <a:lnTo>
                  <a:pt x="1091742" y="2893066"/>
                </a:lnTo>
                <a:lnTo>
                  <a:pt x="1076510" y="2941610"/>
                </a:lnTo>
                <a:lnTo>
                  <a:pt x="970953" y="2908460"/>
                </a:lnTo>
                <a:lnTo>
                  <a:pt x="954826" y="2959773"/>
                </a:lnTo>
                <a:lnTo>
                  <a:pt x="1081316" y="2999601"/>
                </a:lnTo>
                <a:lnTo>
                  <a:pt x="1066004" y="3048226"/>
                </a:lnTo>
                <a:lnTo>
                  <a:pt x="881196" y="2990072"/>
                </a:lnTo>
                <a:lnTo>
                  <a:pt x="958084" y="2745481"/>
                </a:lnTo>
                <a:close/>
                <a:moveTo>
                  <a:pt x="2163772" y="2789545"/>
                </a:moveTo>
                <a:lnTo>
                  <a:pt x="2148541" y="2687489"/>
                </a:lnTo>
                <a:lnTo>
                  <a:pt x="2234307" y="2745562"/>
                </a:lnTo>
                <a:lnTo>
                  <a:pt x="2163772" y="2789545"/>
                </a:lnTo>
                <a:close/>
                <a:moveTo>
                  <a:pt x="2327729" y="2808767"/>
                </a:moveTo>
                <a:lnTo>
                  <a:pt x="2379531" y="2770322"/>
                </a:lnTo>
                <a:lnTo>
                  <a:pt x="2144876" y="2619479"/>
                </a:lnTo>
                <a:lnTo>
                  <a:pt x="2090305" y="2653851"/>
                </a:lnTo>
                <a:lnTo>
                  <a:pt x="2125247" y="2930370"/>
                </a:lnTo>
                <a:lnTo>
                  <a:pt x="2180469" y="2901455"/>
                </a:lnTo>
                <a:lnTo>
                  <a:pt x="2171999" y="2844523"/>
                </a:lnTo>
                <a:lnTo>
                  <a:pt x="2280570" y="2776839"/>
                </a:lnTo>
                <a:lnTo>
                  <a:pt x="2327729" y="2808767"/>
                </a:lnTo>
                <a:close/>
                <a:moveTo>
                  <a:pt x="1432198" y="2344752"/>
                </a:moveTo>
                <a:cubicBezTo>
                  <a:pt x="1337880" y="2344752"/>
                  <a:pt x="1297563" y="2415450"/>
                  <a:pt x="1173028" y="2415450"/>
                </a:cubicBezTo>
                <a:cubicBezTo>
                  <a:pt x="1221001" y="2429622"/>
                  <a:pt x="1324930" y="2452591"/>
                  <a:pt x="1432198" y="2452591"/>
                </a:cubicBezTo>
                <a:cubicBezTo>
                  <a:pt x="1539548" y="2452591"/>
                  <a:pt x="1643395" y="2429622"/>
                  <a:pt x="1691368" y="2415450"/>
                </a:cubicBezTo>
                <a:cubicBezTo>
                  <a:pt x="1566833" y="2415450"/>
                  <a:pt x="1526516" y="2344752"/>
                  <a:pt x="1432198" y="2344752"/>
                </a:cubicBezTo>
                <a:moveTo>
                  <a:pt x="1917878" y="2191872"/>
                </a:moveTo>
                <a:cubicBezTo>
                  <a:pt x="1878782" y="2213538"/>
                  <a:pt x="1839605" y="2227873"/>
                  <a:pt x="1768338" y="2227873"/>
                </a:cubicBezTo>
                <a:cubicBezTo>
                  <a:pt x="1697070" y="2227873"/>
                  <a:pt x="1658300" y="2211420"/>
                  <a:pt x="1619205" y="2189755"/>
                </a:cubicBezTo>
                <a:cubicBezTo>
                  <a:pt x="1575711" y="2165646"/>
                  <a:pt x="1525294" y="2135021"/>
                  <a:pt x="1432117" y="2134288"/>
                </a:cubicBezTo>
                <a:cubicBezTo>
                  <a:pt x="1338939" y="2135102"/>
                  <a:pt x="1288522" y="2165646"/>
                  <a:pt x="1245028" y="2189755"/>
                </a:cubicBezTo>
                <a:cubicBezTo>
                  <a:pt x="1205933" y="2211420"/>
                  <a:pt x="1167163" y="2227873"/>
                  <a:pt x="1095895" y="2227873"/>
                </a:cubicBezTo>
                <a:cubicBezTo>
                  <a:pt x="1024628" y="2227873"/>
                  <a:pt x="985451" y="2213538"/>
                  <a:pt x="946355" y="2191872"/>
                </a:cubicBezTo>
                <a:cubicBezTo>
                  <a:pt x="902373" y="2167438"/>
                  <a:pt x="843485" y="2127446"/>
                  <a:pt x="745013" y="2138442"/>
                </a:cubicBezTo>
                <a:cubicBezTo>
                  <a:pt x="893984" y="2330010"/>
                  <a:pt x="1098502" y="2327077"/>
                  <a:pt x="1098502" y="2327077"/>
                </a:cubicBezTo>
                <a:cubicBezTo>
                  <a:pt x="1188747" y="2327077"/>
                  <a:pt x="1239979" y="2308670"/>
                  <a:pt x="1283961" y="2284235"/>
                </a:cubicBezTo>
                <a:cubicBezTo>
                  <a:pt x="1322486" y="2262814"/>
                  <a:pt x="1362559" y="2236995"/>
                  <a:pt x="1432117" y="2236343"/>
                </a:cubicBezTo>
                <a:cubicBezTo>
                  <a:pt x="1501674" y="2236995"/>
                  <a:pt x="1541665" y="2262733"/>
                  <a:pt x="1580272" y="2284235"/>
                </a:cubicBezTo>
                <a:cubicBezTo>
                  <a:pt x="1624336" y="2308670"/>
                  <a:pt x="1675486" y="2327077"/>
                  <a:pt x="1765731" y="2327077"/>
                </a:cubicBezTo>
                <a:cubicBezTo>
                  <a:pt x="1765731" y="2327077"/>
                  <a:pt x="1970250" y="2330010"/>
                  <a:pt x="2119220" y="2138442"/>
                </a:cubicBezTo>
                <a:cubicBezTo>
                  <a:pt x="2020829" y="2127446"/>
                  <a:pt x="1961942" y="2167356"/>
                  <a:pt x="1917878" y="2191872"/>
                </a:cubicBezTo>
                <a:moveTo>
                  <a:pt x="2114577" y="1920077"/>
                </a:moveTo>
                <a:cubicBezTo>
                  <a:pt x="2016757" y="1920077"/>
                  <a:pt x="1965607" y="1957951"/>
                  <a:pt x="1920403" y="1983037"/>
                </a:cubicBezTo>
                <a:cubicBezTo>
                  <a:pt x="1880330" y="2005273"/>
                  <a:pt x="1845796" y="2026857"/>
                  <a:pt x="1772736" y="2026857"/>
                </a:cubicBezTo>
                <a:cubicBezTo>
                  <a:pt x="1699676" y="2026857"/>
                  <a:pt x="1665060" y="2005273"/>
                  <a:pt x="1624988" y="1983037"/>
                </a:cubicBezTo>
                <a:cubicBezTo>
                  <a:pt x="1580109" y="1958114"/>
                  <a:pt x="1528878" y="1929933"/>
                  <a:pt x="1432198" y="1929525"/>
                </a:cubicBezTo>
                <a:cubicBezTo>
                  <a:pt x="1335437" y="1929851"/>
                  <a:pt x="1284287" y="1958114"/>
                  <a:pt x="1239408" y="1983037"/>
                </a:cubicBezTo>
                <a:cubicBezTo>
                  <a:pt x="1199336" y="2005273"/>
                  <a:pt x="1164801" y="2026857"/>
                  <a:pt x="1091660" y="2026857"/>
                </a:cubicBezTo>
                <a:cubicBezTo>
                  <a:pt x="1018600" y="2026857"/>
                  <a:pt x="983984" y="2005273"/>
                  <a:pt x="943993" y="1983037"/>
                </a:cubicBezTo>
                <a:cubicBezTo>
                  <a:pt x="898870" y="1957951"/>
                  <a:pt x="847639" y="1920077"/>
                  <a:pt x="749819" y="1920077"/>
                </a:cubicBezTo>
                <a:cubicBezTo>
                  <a:pt x="687999" y="1920077"/>
                  <a:pt x="614125" y="1939543"/>
                  <a:pt x="614125" y="1939543"/>
                </a:cubicBezTo>
                <a:lnTo>
                  <a:pt x="667148" y="2031825"/>
                </a:lnTo>
                <a:cubicBezTo>
                  <a:pt x="667148" y="2031825"/>
                  <a:pt x="711538" y="2023843"/>
                  <a:pt x="749737" y="2023843"/>
                </a:cubicBezTo>
                <a:cubicBezTo>
                  <a:pt x="822797" y="2023843"/>
                  <a:pt x="862218" y="2045346"/>
                  <a:pt x="902291" y="2067581"/>
                </a:cubicBezTo>
                <a:cubicBezTo>
                  <a:pt x="947414" y="2092667"/>
                  <a:pt x="985043" y="2127283"/>
                  <a:pt x="1082945" y="2127283"/>
                </a:cubicBezTo>
                <a:cubicBezTo>
                  <a:pt x="1180847" y="2127283"/>
                  <a:pt x="1234196" y="2095600"/>
                  <a:pt x="1279237" y="2070513"/>
                </a:cubicBezTo>
                <a:cubicBezTo>
                  <a:pt x="1319065" y="2048441"/>
                  <a:pt x="1360034" y="2029300"/>
                  <a:pt x="1432198" y="2029056"/>
                </a:cubicBezTo>
                <a:cubicBezTo>
                  <a:pt x="1504280" y="2029300"/>
                  <a:pt x="1545330" y="2048359"/>
                  <a:pt x="1585159" y="2070513"/>
                </a:cubicBezTo>
                <a:cubicBezTo>
                  <a:pt x="1630282" y="2095600"/>
                  <a:pt x="1683631" y="2127283"/>
                  <a:pt x="1781451" y="2127283"/>
                </a:cubicBezTo>
                <a:cubicBezTo>
                  <a:pt x="1879353" y="2127283"/>
                  <a:pt x="1916982" y="2092749"/>
                  <a:pt x="1962105" y="2067581"/>
                </a:cubicBezTo>
                <a:cubicBezTo>
                  <a:pt x="2002177" y="2045346"/>
                  <a:pt x="2041517" y="2023843"/>
                  <a:pt x="2114658" y="2023843"/>
                </a:cubicBezTo>
                <a:cubicBezTo>
                  <a:pt x="2152858" y="2023843"/>
                  <a:pt x="2197248" y="2031825"/>
                  <a:pt x="2197248" y="2031825"/>
                </a:cubicBezTo>
                <a:lnTo>
                  <a:pt x="2250271" y="1939543"/>
                </a:lnTo>
                <a:cubicBezTo>
                  <a:pt x="2250271" y="1939625"/>
                  <a:pt x="2176397" y="1920077"/>
                  <a:pt x="2114577" y="1920077"/>
                </a:cubicBezTo>
                <a:moveTo>
                  <a:pt x="1038800" y="776941"/>
                </a:moveTo>
                <a:lnTo>
                  <a:pt x="961016" y="759349"/>
                </a:lnTo>
                <a:lnTo>
                  <a:pt x="1015179" y="817910"/>
                </a:lnTo>
                <a:lnTo>
                  <a:pt x="961016" y="876472"/>
                </a:lnTo>
                <a:lnTo>
                  <a:pt x="1038800" y="858879"/>
                </a:lnTo>
                <a:lnTo>
                  <a:pt x="1062420" y="935034"/>
                </a:lnTo>
                <a:lnTo>
                  <a:pt x="1086040" y="858879"/>
                </a:lnTo>
                <a:lnTo>
                  <a:pt x="1163824" y="876472"/>
                </a:lnTo>
                <a:lnTo>
                  <a:pt x="1109660" y="817910"/>
                </a:lnTo>
                <a:lnTo>
                  <a:pt x="1163824" y="759349"/>
                </a:lnTo>
                <a:lnTo>
                  <a:pt x="1086040" y="776941"/>
                </a:lnTo>
                <a:lnTo>
                  <a:pt x="1062420" y="700787"/>
                </a:lnTo>
                <a:lnTo>
                  <a:pt x="1038800" y="776941"/>
                </a:lnTo>
                <a:close/>
                <a:moveTo>
                  <a:pt x="2027427" y="1425438"/>
                </a:moveTo>
                <a:lnTo>
                  <a:pt x="2052106" y="1425438"/>
                </a:lnTo>
                <a:lnTo>
                  <a:pt x="2052106" y="1389030"/>
                </a:lnTo>
                <a:cubicBezTo>
                  <a:pt x="2052106" y="1389030"/>
                  <a:pt x="2020422" y="1382514"/>
                  <a:pt x="2020422" y="1349446"/>
                </a:cubicBezTo>
                <a:lnTo>
                  <a:pt x="2020178" y="1349446"/>
                </a:lnTo>
                <a:lnTo>
                  <a:pt x="2018467" y="1317681"/>
                </a:lnTo>
                <a:lnTo>
                  <a:pt x="2049011" y="1292920"/>
                </a:lnTo>
                <a:lnTo>
                  <a:pt x="2055119" y="1227517"/>
                </a:lnTo>
                <a:lnTo>
                  <a:pt x="2010485" y="1227517"/>
                </a:lnTo>
                <a:lnTo>
                  <a:pt x="2004702" y="1273861"/>
                </a:lnTo>
                <a:lnTo>
                  <a:pt x="1961535" y="1273861"/>
                </a:lnTo>
                <a:lnTo>
                  <a:pt x="1955182" y="1227517"/>
                </a:lnTo>
                <a:lnTo>
                  <a:pt x="1930584" y="1227517"/>
                </a:lnTo>
                <a:lnTo>
                  <a:pt x="1905905" y="1227517"/>
                </a:lnTo>
                <a:lnTo>
                  <a:pt x="1899552" y="1273861"/>
                </a:lnTo>
                <a:lnTo>
                  <a:pt x="1856384" y="1273861"/>
                </a:lnTo>
                <a:lnTo>
                  <a:pt x="1850601" y="1227517"/>
                </a:lnTo>
                <a:lnTo>
                  <a:pt x="1805967" y="1227517"/>
                </a:lnTo>
                <a:lnTo>
                  <a:pt x="1812076" y="1292920"/>
                </a:lnTo>
                <a:lnTo>
                  <a:pt x="1842619" y="1317681"/>
                </a:lnTo>
                <a:lnTo>
                  <a:pt x="1840827" y="1349446"/>
                </a:lnTo>
                <a:lnTo>
                  <a:pt x="1840664" y="1349446"/>
                </a:lnTo>
                <a:cubicBezTo>
                  <a:pt x="1840664" y="1382514"/>
                  <a:pt x="1808899" y="1389030"/>
                  <a:pt x="1808899" y="1389030"/>
                </a:cubicBezTo>
                <a:lnTo>
                  <a:pt x="1808899" y="1425438"/>
                </a:lnTo>
                <a:lnTo>
                  <a:pt x="1833578" y="1425438"/>
                </a:lnTo>
                <a:cubicBezTo>
                  <a:pt x="1832519" y="1548263"/>
                  <a:pt x="1771514" y="1725821"/>
                  <a:pt x="1771514" y="1859153"/>
                </a:cubicBezTo>
                <a:lnTo>
                  <a:pt x="1930584" y="1859153"/>
                </a:lnTo>
                <a:lnTo>
                  <a:pt x="2089654" y="1859153"/>
                </a:lnTo>
                <a:cubicBezTo>
                  <a:pt x="2089491" y="1725740"/>
                  <a:pt x="2028486" y="1548263"/>
                  <a:pt x="2027427" y="1425438"/>
                </a:cubicBezTo>
                <a:moveTo>
                  <a:pt x="2029626" y="1184838"/>
                </a:moveTo>
                <a:lnTo>
                  <a:pt x="2029626" y="1163498"/>
                </a:lnTo>
                <a:cubicBezTo>
                  <a:pt x="2029626" y="1102248"/>
                  <a:pt x="1984584" y="1063967"/>
                  <a:pt x="1930421" y="1063967"/>
                </a:cubicBezTo>
                <a:cubicBezTo>
                  <a:pt x="1876257" y="1063967"/>
                  <a:pt x="1831216" y="1102248"/>
                  <a:pt x="1831216" y="1163498"/>
                </a:cubicBezTo>
                <a:lnTo>
                  <a:pt x="1831216" y="1184838"/>
                </a:lnTo>
                <a:lnTo>
                  <a:pt x="2029626" y="1184838"/>
                </a:lnTo>
                <a:close/>
                <a:moveTo>
                  <a:pt x="1030899" y="1425438"/>
                </a:moveTo>
                <a:lnTo>
                  <a:pt x="1055578" y="1425438"/>
                </a:lnTo>
                <a:lnTo>
                  <a:pt x="1055578" y="1389030"/>
                </a:lnTo>
                <a:cubicBezTo>
                  <a:pt x="1055578" y="1389030"/>
                  <a:pt x="1023813" y="1382514"/>
                  <a:pt x="1023813" y="1349446"/>
                </a:cubicBezTo>
                <a:lnTo>
                  <a:pt x="1023650" y="1349446"/>
                </a:lnTo>
                <a:lnTo>
                  <a:pt x="1021858" y="1317681"/>
                </a:lnTo>
                <a:lnTo>
                  <a:pt x="1052402" y="1292920"/>
                </a:lnTo>
                <a:lnTo>
                  <a:pt x="1058510" y="1227517"/>
                </a:lnTo>
                <a:lnTo>
                  <a:pt x="1013876" y="1227517"/>
                </a:lnTo>
                <a:lnTo>
                  <a:pt x="1008093" y="1273861"/>
                </a:lnTo>
                <a:lnTo>
                  <a:pt x="964925" y="1273861"/>
                </a:lnTo>
                <a:lnTo>
                  <a:pt x="958572" y="1227517"/>
                </a:lnTo>
                <a:lnTo>
                  <a:pt x="933893" y="1227517"/>
                </a:lnTo>
                <a:lnTo>
                  <a:pt x="909296" y="1227517"/>
                </a:lnTo>
                <a:lnTo>
                  <a:pt x="902943" y="1273861"/>
                </a:lnTo>
                <a:lnTo>
                  <a:pt x="859775" y="1273861"/>
                </a:lnTo>
                <a:lnTo>
                  <a:pt x="853992" y="1227517"/>
                </a:lnTo>
                <a:lnTo>
                  <a:pt x="809358" y="1227517"/>
                </a:lnTo>
                <a:lnTo>
                  <a:pt x="815385" y="1292920"/>
                </a:lnTo>
                <a:lnTo>
                  <a:pt x="845929" y="1317681"/>
                </a:lnTo>
                <a:lnTo>
                  <a:pt x="844137" y="1349446"/>
                </a:lnTo>
                <a:lnTo>
                  <a:pt x="843974" y="1349446"/>
                </a:lnTo>
                <a:cubicBezTo>
                  <a:pt x="843974" y="1382514"/>
                  <a:pt x="812209" y="1389030"/>
                  <a:pt x="812209" y="1389030"/>
                </a:cubicBezTo>
                <a:lnTo>
                  <a:pt x="812209" y="1425438"/>
                </a:lnTo>
                <a:lnTo>
                  <a:pt x="836888" y="1425438"/>
                </a:lnTo>
                <a:cubicBezTo>
                  <a:pt x="835829" y="1548263"/>
                  <a:pt x="774824" y="1725821"/>
                  <a:pt x="774824" y="1859153"/>
                </a:cubicBezTo>
                <a:lnTo>
                  <a:pt x="933812" y="1859153"/>
                </a:lnTo>
                <a:lnTo>
                  <a:pt x="1092882" y="1859153"/>
                </a:lnTo>
                <a:cubicBezTo>
                  <a:pt x="1092963" y="1725740"/>
                  <a:pt x="1031958" y="1548263"/>
                  <a:pt x="1030899" y="1425438"/>
                </a:cubicBezTo>
                <a:moveTo>
                  <a:pt x="1482289" y="622107"/>
                </a:moveTo>
                <a:cubicBezTo>
                  <a:pt x="1482289" y="594414"/>
                  <a:pt x="1459891" y="572016"/>
                  <a:pt x="1432198" y="572016"/>
                </a:cubicBezTo>
                <a:cubicBezTo>
                  <a:pt x="1404505" y="572016"/>
                  <a:pt x="1382107" y="594414"/>
                  <a:pt x="1382107" y="622107"/>
                </a:cubicBezTo>
                <a:cubicBezTo>
                  <a:pt x="1382107" y="649800"/>
                  <a:pt x="1404505" y="672198"/>
                  <a:pt x="1432198" y="672198"/>
                </a:cubicBezTo>
                <a:cubicBezTo>
                  <a:pt x="1459809" y="672198"/>
                  <a:pt x="1482289" y="649718"/>
                  <a:pt x="1482289" y="622107"/>
                </a:cubicBezTo>
                <a:moveTo>
                  <a:pt x="1636879" y="1314016"/>
                </a:moveTo>
                <a:lnTo>
                  <a:pt x="1227517" y="1314016"/>
                </a:lnTo>
                <a:lnTo>
                  <a:pt x="1227517" y="1375836"/>
                </a:lnTo>
                <a:cubicBezTo>
                  <a:pt x="1227517" y="1375836"/>
                  <a:pt x="1253010" y="1387157"/>
                  <a:pt x="1253010" y="1415501"/>
                </a:cubicBezTo>
                <a:cubicBezTo>
                  <a:pt x="1253010" y="1472189"/>
                  <a:pt x="1208865" y="1696907"/>
                  <a:pt x="1217336" y="1859072"/>
                </a:cubicBezTo>
                <a:lnTo>
                  <a:pt x="1359871" y="1859072"/>
                </a:lnTo>
                <a:lnTo>
                  <a:pt x="1370623" y="1705133"/>
                </a:lnTo>
                <a:cubicBezTo>
                  <a:pt x="1375347" y="1666282"/>
                  <a:pt x="1400351" y="1643558"/>
                  <a:pt x="1432117" y="1643558"/>
                </a:cubicBezTo>
                <a:cubicBezTo>
                  <a:pt x="1463963" y="1643558"/>
                  <a:pt x="1488886" y="1666201"/>
                  <a:pt x="1493610" y="1705133"/>
                </a:cubicBezTo>
                <a:lnTo>
                  <a:pt x="1504362" y="1859072"/>
                </a:lnTo>
                <a:lnTo>
                  <a:pt x="1646897" y="1859072"/>
                </a:lnTo>
                <a:cubicBezTo>
                  <a:pt x="1655368" y="1696907"/>
                  <a:pt x="1611223" y="1472271"/>
                  <a:pt x="1611223" y="1415501"/>
                </a:cubicBezTo>
                <a:cubicBezTo>
                  <a:pt x="1611223" y="1387157"/>
                  <a:pt x="1636716" y="1375836"/>
                  <a:pt x="1636716" y="1375836"/>
                </a:cubicBezTo>
                <a:lnTo>
                  <a:pt x="1636879" y="1314016"/>
                </a:lnTo>
                <a:moveTo>
                  <a:pt x="1033180" y="1184838"/>
                </a:moveTo>
                <a:lnTo>
                  <a:pt x="1033180" y="1163498"/>
                </a:lnTo>
                <a:cubicBezTo>
                  <a:pt x="1033180" y="1102248"/>
                  <a:pt x="988138" y="1063967"/>
                  <a:pt x="933975" y="1063967"/>
                </a:cubicBezTo>
                <a:cubicBezTo>
                  <a:pt x="879811" y="1063967"/>
                  <a:pt x="834770" y="1102248"/>
                  <a:pt x="834770" y="1163498"/>
                </a:cubicBezTo>
                <a:lnTo>
                  <a:pt x="834770" y="1184838"/>
                </a:lnTo>
                <a:lnTo>
                  <a:pt x="1033180" y="1184838"/>
                </a:lnTo>
                <a:close/>
                <a:moveTo>
                  <a:pt x="1588254" y="1265146"/>
                </a:moveTo>
                <a:cubicBezTo>
                  <a:pt x="1588254" y="1265146"/>
                  <a:pt x="1578236" y="1188340"/>
                  <a:pt x="1578236" y="1162846"/>
                </a:cubicBezTo>
                <a:cubicBezTo>
                  <a:pt x="1578236" y="1126032"/>
                  <a:pt x="1613585" y="1111860"/>
                  <a:pt x="1613585" y="1111860"/>
                </a:cubicBezTo>
                <a:lnTo>
                  <a:pt x="1617983" y="1029840"/>
                </a:lnTo>
                <a:lnTo>
                  <a:pt x="1550950" y="1029840"/>
                </a:lnTo>
                <a:lnTo>
                  <a:pt x="1544027" y="1081316"/>
                </a:lnTo>
                <a:lnTo>
                  <a:pt x="1484814" y="1081316"/>
                </a:lnTo>
                <a:lnTo>
                  <a:pt x="1477972" y="1029840"/>
                </a:lnTo>
                <a:lnTo>
                  <a:pt x="1386505" y="1029840"/>
                </a:lnTo>
                <a:lnTo>
                  <a:pt x="1379663" y="1081316"/>
                </a:lnTo>
                <a:lnTo>
                  <a:pt x="1320450" y="1081316"/>
                </a:lnTo>
                <a:lnTo>
                  <a:pt x="1313608" y="1029840"/>
                </a:lnTo>
                <a:lnTo>
                  <a:pt x="1246494" y="1029840"/>
                </a:lnTo>
                <a:lnTo>
                  <a:pt x="1250893" y="1111860"/>
                </a:lnTo>
                <a:cubicBezTo>
                  <a:pt x="1250893" y="1111860"/>
                  <a:pt x="1286241" y="1126032"/>
                  <a:pt x="1286241" y="1162846"/>
                </a:cubicBezTo>
                <a:cubicBezTo>
                  <a:pt x="1286241" y="1188340"/>
                  <a:pt x="1276223" y="1265146"/>
                  <a:pt x="1276223" y="1265146"/>
                </a:cubicBezTo>
                <a:lnTo>
                  <a:pt x="1588254" y="1265146"/>
                </a:lnTo>
                <a:close/>
                <a:moveTo>
                  <a:pt x="1795705" y="720009"/>
                </a:moveTo>
                <a:cubicBezTo>
                  <a:pt x="1768500" y="718543"/>
                  <a:pt x="1743577" y="728153"/>
                  <a:pt x="1724925" y="744688"/>
                </a:cubicBezTo>
                <a:cubicBezTo>
                  <a:pt x="1723622" y="745828"/>
                  <a:pt x="1724762" y="747945"/>
                  <a:pt x="1726473" y="747376"/>
                </a:cubicBezTo>
                <a:cubicBezTo>
                  <a:pt x="1738120" y="744036"/>
                  <a:pt x="1750908" y="743466"/>
                  <a:pt x="1764184" y="746642"/>
                </a:cubicBezTo>
                <a:cubicBezTo>
                  <a:pt x="1792284" y="753403"/>
                  <a:pt x="1814275" y="776941"/>
                  <a:pt x="1818917" y="805448"/>
                </a:cubicBezTo>
                <a:cubicBezTo>
                  <a:pt x="1826411" y="851386"/>
                  <a:pt x="1791143" y="891133"/>
                  <a:pt x="1746591" y="891133"/>
                </a:cubicBezTo>
                <a:cubicBezTo>
                  <a:pt x="1739586" y="891133"/>
                  <a:pt x="1732826" y="890155"/>
                  <a:pt x="1726392" y="888282"/>
                </a:cubicBezTo>
                <a:cubicBezTo>
                  <a:pt x="1724762" y="887793"/>
                  <a:pt x="1723704" y="889911"/>
                  <a:pt x="1724925" y="891051"/>
                </a:cubicBezTo>
                <a:cubicBezTo>
                  <a:pt x="1742274" y="906527"/>
                  <a:pt x="1765080" y="915893"/>
                  <a:pt x="1790085" y="915893"/>
                </a:cubicBezTo>
                <a:cubicBezTo>
                  <a:pt x="1845796" y="915893"/>
                  <a:pt x="1890593" y="869467"/>
                  <a:pt x="1887986" y="813186"/>
                </a:cubicBezTo>
                <a:cubicBezTo>
                  <a:pt x="1885787" y="763665"/>
                  <a:pt x="1845225" y="722778"/>
                  <a:pt x="1795705" y="720009"/>
                </a:cubicBezTo>
                <a:moveTo>
                  <a:pt x="1583041" y="967450"/>
                </a:moveTo>
                <a:lnTo>
                  <a:pt x="1583041" y="981948"/>
                </a:lnTo>
                <a:lnTo>
                  <a:pt x="1281273" y="981948"/>
                </a:lnTo>
                <a:lnTo>
                  <a:pt x="1281273" y="967450"/>
                </a:lnTo>
                <a:cubicBezTo>
                  <a:pt x="1281273" y="932509"/>
                  <a:pt x="1432198" y="702416"/>
                  <a:pt x="1432198" y="702416"/>
                </a:cubicBezTo>
                <a:cubicBezTo>
                  <a:pt x="1432198" y="702416"/>
                  <a:pt x="1583041" y="932509"/>
                  <a:pt x="1583041" y="967450"/>
                </a:cubicBezTo>
                <a:close/>
              </a:path>
            </a:pathLst>
          </a:custGeom>
          <a:solidFill>
            <a:schemeClr val="tx1"/>
          </a:solidFill>
          <a:ln w="8132" cap="flat">
            <a:noFill/>
            <a:prstDash val="solid"/>
            <a:miter/>
          </a:ln>
        </p:spPr>
        <p:txBody>
          <a:bodyPr rtlCol="0" anchor="ctr"/>
          <a:lstStyle/>
          <a:p>
            <a:endParaRPr lang="da-DK" dirty="0"/>
          </a:p>
        </p:txBody>
      </p:sp>
      <p:sp>
        <p:nvSpPr>
          <p:cNvPr id="18" name="Title 1">
            <a:extLst>
              <a:ext uri="{FF2B5EF4-FFF2-40B4-BE49-F238E27FC236}">
                <a16:creationId xmlns:a16="http://schemas.microsoft.com/office/drawing/2014/main" id="{154B70EE-0C00-41A0-80F0-917877BF5A71}"/>
              </a:ext>
            </a:extLst>
          </p:cNvPr>
          <p:cNvSpPr>
            <a:spLocks noGrp="1"/>
          </p:cNvSpPr>
          <p:nvPr>
            <p:ph type="ctrTitle" hasCustomPrompt="1"/>
          </p:nvPr>
        </p:nvSpPr>
        <p:spPr>
          <a:xfrm>
            <a:off x="710842" y="1021080"/>
            <a:ext cx="10752001" cy="3634676"/>
          </a:xfrm>
        </p:spPr>
        <p:txBody>
          <a:bodyPr anchor="b" anchorCtr="0">
            <a:normAutofit/>
          </a:bodyPr>
          <a:lstStyle>
            <a:lvl1pPr algn="l">
              <a:defRPr sz="13000">
                <a:solidFill>
                  <a:schemeClr val="bg1"/>
                </a:solidFill>
              </a:defRPr>
            </a:lvl1pPr>
          </a:lstStyle>
          <a:p>
            <a:r>
              <a:rPr lang="da-DK" dirty="0"/>
              <a:t>Indsæt titel</a:t>
            </a:r>
          </a:p>
        </p:txBody>
      </p:sp>
      <p:sp>
        <p:nvSpPr>
          <p:cNvPr id="17" name="Subtitle 2">
            <a:extLst>
              <a:ext uri="{FF2B5EF4-FFF2-40B4-BE49-F238E27FC236}">
                <a16:creationId xmlns:a16="http://schemas.microsoft.com/office/drawing/2014/main" id="{90F374D4-48CD-43E3-AA3B-8D32C614D9D6}"/>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tx1"/>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22" name="Text Placeholder 7">
            <a:extLst>
              <a:ext uri="{FF2B5EF4-FFF2-40B4-BE49-F238E27FC236}">
                <a16:creationId xmlns:a16="http://schemas.microsoft.com/office/drawing/2014/main" id="{9E3E11BE-989A-4C63-8421-725A43313A49}"/>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3" name="Text Placeholder 9">
            <a:extLst>
              <a:ext uri="{FF2B5EF4-FFF2-40B4-BE49-F238E27FC236}">
                <a16:creationId xmlns:a16="http://schemas.microsoft.com/office/drawing/2014/main" id="{C5DC236B-2E87-4C2A-AAE6-A79FFE842712}"/>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4" name="Text Placeholder 17">
            <a:extLst>
              <a:ext uri="{FF2B5EF4-FFF2-40B4-BE49-F238E27FC236}">
                <a16:creationId xmlns:a16="http://schemas.microsoft.com/office/drawing/2014/main" id="{7D9E04BB-4195-42F1-BBEA-46C84B7F6FE4}"/>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12" name="Date_GeneralDate">
            <a:extLst>
              <a:ext uri="{FF2B5EF4-FFF2-40B4-BE49-F238E27FC236}">
                <a16:creationId xmlns:a16="http://schemas.microsoft.com/office/drawing/2014/main" id="{125CBAF4-E939-4FC7-BFFB-CD49521AFFB4}"/>
              </a:ext>
            </a:extLst>
          </p:cNvPr>
          <p:cNvSpPr>
            <a:spLocks noGrp="1"/>
          </p:cNvSpPr>
          <p:nvPr>
            <p:ph type="dt" sz="half" idx="10"/>
          </p:nvPr>
        </p:nvSpPr>
        <p:spPr>
          <a:xfrm>
            <a:off x="0" y="6912000"/>
            <a:ext cx="0" cy="0"/>
          </a:xfrm>
          <a:prstGeom prst="rect">
            <a:avLst/>
          </a:prstGeom>
        </p:spPr>
        <p:txBody>
          <a:bodyPr/>
          <a:lstStyle>
            <a:lvl1pPr>
              <a:defRPr>
                <a:noFill/>
              </a:defRPr>
            </a:lvl1pPr>
          </a:lstStyle>
          <a:p>
            <a:endParaRPr lang="da-DK" dirty="0"/>
          </a:p>
        </p:txBody>
      </p:sp>
      <p:sp>
        <p:nvSpPr>
          <p:cNvPr id="13" name="FLD_PresentationTitle">
            <a:extLst>
              <a:ext uri="{FF2B5EF4-FFF2-40B4-BE49-F238E27FC236}">
                <a16:creationId xmlns:a16="http://schemas.microsoft.com/office/drawing/2014/main" id="{E57BF5BC-36D1-44B8-A75B-23FB8A873A38}"/>
              </a:ext>
            </a:extLst>
          </p:cNvPr>
          <p:cNvSpPr>
            <a:spLocks noGrp="1"/>
          </p:cNvSpPr>
          <p:nvPr>
            <p:ph type="ftr" sz="quarter" idx="11"/>
          </p:nvPr>
        </p:nvSpPr>
        <p:spPr>
          <a:xfrm>
            <a:off x="0" y="6912000"/>
            <a:ext cx="0" cy="0"/>
          </a:xfrm>
          <a:prstGeom prst="rect">
            <a:avLst/>
          </a:prstGeom>
        </p:spPr>
        <p:txBody>
          <a:bodyPr/>
          <a:lstStyle>
            <a:lvl1pPr>
              <a:defRPr>
                <a:noFill/>
              </a:defRPr>
            </a:lvl1pPr>
          </a:lstStyle>
          <a:p>
            <a:r>
              <a:rPr lang="da-DK" dirty="0"/>
              <a:t>Sidehoved</a:t>
            </a:r>
          </a:p>
        </p:txBody>
      </p:sp>
      <p:sp>
        <p:nvSpPr>
          <p:cNvPr id="14" name="Slide Number Placeholder 5">
            <a:extLst>
              <a:ext uri="{FF2B5EF4-FFF2-40B4-BE49-F238E27FC236}">
                <a16:creationId xmlns:a16="http://schemas.microsoft.com/office/drawing/2014/main" id="{DDE8D2D8-C7CF-4116-9800-4642E66B9A60}"/>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a:t>
            </a:fld>
            <a:endParaRPr lang="da-DK" dirty="0"/>
          </a:p>
        </p:txBody>
      </p:sp>
    </p:spTree>
    <p:extLst>
      <p:ext uri="{BB962C8B-B14F-4D97-AF65-F5344CB8AC3E}">
        <p14:creationId xmlns:p14="http://schemas.microsoft.com/office/powerpoint/2010/main" val="338264136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Citatslide 1">
    <p:spTree>
      <p:nvGrpSpPr>
        <p:cNvPr id="1" name=""/>
        <p:cNvGrpSpPr/>
        <p:nvPr/>
      </p:nvGrpSpPr>
      <p:grpSpPr>
        <a:xfrm>
          <a:off x="0" y="0"/>
          <a:ext cx="0" cy="0"/>
          <a:chOff x="0" y="0"/>
          <a:chExt cx="0" cy="0"/>
        </a:xfrm>
      </p:grpSpPr>
      <p:pic>
        <p:nvPicPr>
          <p:cNvPr id="3" name="Billed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hasCustomPrompt="1"/>
          </p:nvPr>
        </p:nvSpPr>
        <p:spPr>
          <a:xfrm>
            <a:off x="1944000" y="2448000"/>
            <a:ext cx="8293100" cy="1941000"/>
          </a:xfrm>
        </p:spPr>
        <p:txBody>
          <a:bodyPr anchor="ctr">
            <a:normAutofit/>
          </a:bodyPr>
          <a:lstStyle>
            <a:lvl1pPr algn="ctr">
              <a:lnSpc>
                <a:spcPts val="4400"/>
              </a:lnSpc>
              <a:defRPr sz="3600" baseline="0">
                <a:solidFill>
                  <a:srgbClr val="323232"/>
                </a:solidFill>
              </a:defRPr>
            </a:lvl1pPr>
          </a:lstStyle>
          <a:p>
            <a:r>
              <a:rPr lang="da-DK"/>
              <a:t>”Citat”</a:t>
            </a:r>
          </a:p>
        </p:txBody>
      </p:sp>
      <p:sp>
        <p:nvSpPr>
          <p:cNvPr id="4" name="Pladsholder til slidenummer 3"/>
          <p:cNvSpPr>
            <a:spLocks noGrp="1"/>
          </p:cNvSpPr>
          <p:nvPr>
            <p:ph type="sldNum" sz="quarter" idx="10"/>
          </p:nvPr>
        </p:nvSpPr>
        <p:spPr>
          <a:xfrm>
            <a:off x="540000" y="7200000"/>
            <a:ext cx="540000" cy="360000"/>
          </a:xfrm>
        </p:spPr>
        <p:txBody>
          <a:bodyPr/>
          <a:lstStyle/>
          <a:p>
            <a:fld id="{48B90412-FB5A-4F66-BFB7-963B605F1F6D}" type="slidenum">
              <a:rPr lang="da-DK" smtClean="0"/>
              <a:pPr/>
              <a:t>‹#›</a:t>
            </a:fld>
            <a:endParaRPr lang="da-DK"/>
          </a:p>
        </p:txBody>
      </p:sp>
      <p:pic>
        <p:nvPicPr>
          <p:cNvPr id="5" name="Billed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831706859"/>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Citatslide 2">
    <p:spTree>
      <p:nvGrpSpPr>
        <p:cNvPr id="1" name=""/>
        <p:cNvGrpSpPr/>
        <p:nvPr/>
      </p:nvGrpSpPr>
      <p:grpSpPr>
        <a:xfrm>
          <a:off x="0" y="0"/>
          <a:ext cx="0" cy="0"/>
          <a:chOff x="0" y="0"/>
          <a:chExt cx="0" cy="0"/>
        </a:xfrm>
      </p:grpSpPr>
      <p:pic>
        <p:nvPicPr>
          <p:cNvPr id="4" name="Billed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hasCustomPrompt="1"/>
          </p:nvPr>
        </p:nvSpPr>
        <p:spPr>
          <a:xfrm>
            <a:off x="3791744" y="2204864"/>
            <a:ext cx="6624736" cy="2448272"/>
          </a:xfrm>
        </p:spPr>
        <p:txBody>
          <a:bodyPr anchor="ctr">
            <a:normAutofit/>
          </a:bodyPr>
          <a:lstStyle>
            <a:lvl1pPr algn="ctr">
              <a:lnSpc>
                <a:spcPts val="4400"/>
              </a:lnSpc>
              <a:defRPr sz="3600" baseline="0">
                <a:solidFill>
                  <a:srgbClr val="323232"/>
                </a:solidFill>
              </a:defRPr>
            </a:lvl1pPr>
          </a:lstStyle>
          <a:p>
            <a:r>
              <a:rPr lang="da-DK"/>
              <a:t>”Citat”</a:t>
            </a:r>
          </a:p>
        </p:txBody>
      </p:sp>
      <p:sp>
        <p:nvSpPr>
          <p:cNvPr id="3" name="Pladsholder til slidenummer 2"/>
          <p:cNvSpPr>
            <a:spLocks noGrp="1"/>
          </p:cNvSpPr>
          <p:nvPr>
            <p:ph type="sldNum" sz="quarter" idx="10"/>
          </p:nvPr>
        </p:nvSpPr>
        <p:spPr>
          <a:xfrm>
            <a:off x="540000" y="7200000"/>
            <a:ext cx="540000" cy="360000"/>
          </a:xfrm>
        </p:spPr>
        <p:txBody>
          <a:bodyPr/>
          <a:lstStyle/>
          <a:p>
            <a:fld id="{48B90412-FB5A-4F66-BFB7-963B605F1F6D}" type="slidenum">
              <a:rPr lang="da-DK" smtClean="0"/>
              <a:pPr/>
              <a:t>‹#›</a:t>
            </a:fld>
            <a:endParaRPr lang="da-DK"/>
          </a:p>
        </p:txBody>
      </p:sp>
      <p:pic>
        <p:nvPicPr>
          <p:cNvPr id="5" name="Billed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643053579"/>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Citatslide 3">
    <p:spTree>
      <p:nvGrpSpPr>
        <p:cNvPr id="1" name=""/>
        <p:cNvGrpSpPr/>
        <p:nvPr/>
      </p:nvGrpSpPr>
      <p:grpSpPr>
        <a:xfrm>
          <a:off x="0" y="0"/>
          <a:ext cx="0" cy="0"/>
          <a:chOff x="0" y="0"/>
          <a:chExt cx="0" cy="0"/>
        </a:xfrm>
      </p:grpSpPr>
      <p:pic>
        <p:nvPicPr>
          <p:cNvPr id="4" name="Billed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hasCustomPrompt="1"/>
          </p:nvPr>
        </p:nvSpPr>
        <p:spPr>
          <a:xfrm>
            <a:off x="2927648" y="1988840"/>
            <a:ext cx="6336704" cy="2952328"/>
          </a:xfrm>
        </p:spPr>
        <p:txBody>
          <a:bodyPr anchor="ctr">
            <a:normAutofit/>
          </a:bodyPr>
          <a:lstStyle>
            <a:lvl1pPr algn="ctr">
              <a:lnSpc>
                <a:spcPts val="4400"/>
              </a:lnSpc>
              <a:defRPr sz="3600" baseline="0">
                <a:solidFill>
                  <a:srgbClr val="323232"/>
                </a:solidFill>
              </a:defRPr>
            </a:lvl1pPr>
          </a:lstStyle>
          <a:p>
            <a:r>
              <a:rPr lang="da-DK"/>
              <a:t>”Citat”</a:t>
            </a:r>
          </a:p>
        </p:txBody>
      </p:sp>
      <p:sp>
        <p:nvSpPr>
          <p:cNvPr id="3" name="Pladsholder til slidenummer 2"/>
          <p:cNvSpPr>
            <a:spLocks noGrp="1"/>
          </p:cNvSpPr>
          <p:nvPr>
            <p:ph type="sldNum" sz="quarter" idx="10"/>
          </p:nvPr>
        </p:nvSpPr>
        <p:spPr>
          <a:xfrm>
            <a:off x="540000" y="7200000"/>
            <a:ext cx="540000" cy="360000"/>
          </a:xfrm>
        </p:spPr>
        <p:txBody>
          <a:bodyPr/>
          <a:lstStyle/>
          <a:p>
            <a:fld id="{48B90412-FB5A-4F66-BFB7-963B605F1F6D}" type="slidenum">
              <a:rPr lang="da-DK" smtClean="0"/>
              <a:pPr/>
              <a:t>‹#›</a:t>
            </a:fld>
            <a:endParaRPr lang="da-DK"/>
          </a:p>
        </p:txBody>
      </p:sp>
      <p:pic>
        <p:nvPicPr>
          <p:cNvPr id="5" name="Billed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01562977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Citatslide 4">
    <p:spTree>
      <p:nvGrpSpPr>
        <p:cNvPr id="1" name=""/>
        <p:cNvGrpSpPr/>
        <p:nvPr/>
      </p:nvGrpSpPr>
      <p:grpSpPr>
        <a:xfrm>
          <a:off x="0" y="0"/>
          <a:ext cx="0" cy="0"/>
          <a:chOff x="0" y="0"/>
          <a:chExt cx="0" cy="0"/>
        </a:xfrm>
      </p:grpSpPr>
      <p:pic>
        <p:nvPicPr>
          <p:cNvPr id="4" name="Billed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hasCustomPrompt="1"/>
          </p:nvPr>
        </p:nvSpPr>
        <p:spPr>
          <a:xfrm>
            <a:off x="1944000" y="2448000"/>
            <a:ext cx="8293100" cy="1941000"/>
          </a:xfrm>
        </p:spPr>
        <p:txBody>
          <a:bodyPr anchor="ctr">
            <a:normAutofit/>
          </a:bodyPr>
          <a:lstStyle>
            <a:lvl1pPr algn="ctr">
              <a:lnSpc>
                <a:spcPts val="4400"/>
              </a:lnSpc>
              <a:defRPr sz="3600" baseline="0">
                <a:solidFill>
                  <a:srgbClr val="323232"/>
                </a:solidFill>
              </a:defRPr>
            </a:lvl1pPr>
          </a:lstStyle>
          <a:p>
            <a:r>
              <a:rPr lang="da-DK"/>
              <a:t>”Citat”</a:t>
            </a:r>
          </a:p>
        </p:txBody>
      </p:sp>
      <p:sp>
        <p:nvSpPr>
          <p:cNvPr id="3" name="Pladsholder til slidenummer 2"/>
          <p:cNvSpPr>
            <a:spLocks noGrp="1"/>
          </p:cNvSpPr>
          <p:nvPr>
            <p:ph type="sldNum" sz="quarter" idx="10"/>
          </p:nvPr>
        </p:nvSpPr>
        <p:spPr>
          <a:xfrm>
            <a:off x="540000" y="7200000"/>
            <a:ext cx="540000" cy="360000"/>
          </a:xfrm>
        </p:spPr>
        <p:txBody>
          <a:bodyPr/>
          <a:lstStyle/>
          <a:p>
            <a:fld id="{48B90412-FB5A-4F66-BFB7-963B605F1F6D}" type="slidenum">
              <a:rPr lang="da-DK" smtClean="0"/>
              <a:pPr/>
              <a:t>‹#›</a:t>
            </a:fld>
            <a:endParaRPr lang="da-DK"/>
          </a:p>
        </p:txBody>
      </p:sp>
      <p:pic>
        <p:nvPicPr>
          <p:cNvPr id="5" name="Billed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471105290"/>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Citatslide 5">
    <p:spTree>
      <p:nvGrpSpPr>
        <p:cNvPr id="1" name=""/>
        <p:cNvGrpSpPr/>
        <p:nvPr/>
      </p:nvGrpSpPr>
      <p:grpSpPr>
        <a:xfrm>
          <a:off x="0" y="0"/>
          <a:ext cx="0" cy="0"/>
          <a:chOff x="0" y="0"/>
          <a:chExt cx="0" cy="0"/>
        </a:xfrm>
      </p:grpSpPr>
      <p:pic>
        <p:nvPicPr>
          <p:cNvPr id="4" name="Billed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hasCustomPrompt="1"/>
          </p:nvPr>
        </p:nvSpPr>
        <p:spPr>
          <a:xfrm>
            <a:off x="1949450" y="2448000"/>
            <a:ext cx="8293100" cy="1941000"/>
          </a:xfrm>
        </p:spPr>
        <p:txBody>
          <a:bodyPr anchor="ctr">
            <a:normAutofit/>
          </a:bodyPr>
          <a:lstStyle>
            <a:lvl1pPr algn="ctr">
              <a:lnSpc>
                <a:spcPts val="4400"/>
              </a:lnSpc>
              <a:defRPr sz="3600" baseline="0">
                <a:solidFill>
                  <a:srgbClr val="323232"/>
                </a:solidFill>
              </a:defRPr>
            </a:lvl1pPr>
          </a:lstStyle>
          <a:p>
            <a:r>
              <a:rPr lang="da-DK"/>
              <a:t>”Citat”</a:t>
            </a:r>
          </a:p>
        </p:txBody>
      </p:sp>
      <p:sp>
        <p:nvSpPr>
          <p:cNvPr id="3" name="Pladsholder til slidenummer 2"/>
          <p:cNvSpPr>
            <a:spLocks noGrp="1"/>
          </p:cNvSpPr>
          <p:nvPr>
            <p:ph type="sldNum" sz="quarter" idx="10"/>
          </p:nvPr>
        </p:nvSpPr>
        <p:spPr>
          <a:xfrm>
            <a:off x="540000" y="7200000"/>
            <a:ext cx="540000" cy="360000"/>
          </a:xfrm>
        </p:spPr>
        <p:txBody>
          <a:bodyPr/>
          <a:lstStyle/>
          <a:p>
            <a:fld id="{48B90412-FB5A-4F66-BFB7-963B605F1F6D}" type="slidenum">
              <a:rPr lang="da-DK" smtClean="0"/>
              <a:pPr/>
              <a:t>‹#›</a:t>
            </a:fld>
            <a:endParaRPr lang="da-DK"/>
          </a:p>
        </p:txBody>
      </p:sp>
      <p:pic>
        <p:nvPicPr>
          <p:cNvPr id="5" name="Billed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647305601"/>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Tom">
    <p:spTree>
      <p:nvGrpSpPr>
        <p:cNvPr id="1" name=""/>
        <p:cNvGrpSpPr/>
        <p:nvPr/>
      </p:nvGrpSpPr>
      <p:grpSpPr>
        <a:xfrm>
          <a:off x="0" y="0"/>
          <a:ext cx="0" cy="0"/>
          <a:chOff x="0" y="0"/>
          <a:chExt cx="0" cy="0"/>
        </a:xfrm>
      </p:grpSpPr>
      <p:sp>
        <p:nvSpPr>
          <p:cNvPr id="4" name="Pladsholder til slidenummer 3"/>
          <p:cNvSpPr>
            <a:spLocks noGrp="1"/>
          </p:cNvSpPr>
          <p:nvPr>
            <p:ph type="sldNum" sz="quarter" idx="10"/>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2976415065"/>
      </p:ext>
    </p:extLst>
  </p:cSld>
  <p:clrMapOvr>
    <a:masterClrMapping/>
  </p:clrMapOvr>
  <p:hf hdr="0" ftr="0" dt="0"/>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Titelslide 2">
    <p:spTree>
      <p:nvGrpSpPr>
        <p:cNvPr id="1" name=""/>
        <p:cNvGrpSpPr/>
        <p:nvPr/>
      </p:nvGrpSpPr>
      <p:grpSpPr>
        <a:xfrm>
          <a:off x="0" y="0"/>
          <a:ext cx="0" cy="0"/>
          <a:chOff x="0" y="0"/>
          <a:chExt cx="0" cy="0"/>
        </a:xfrm>
      </p:grpSpPr>
      <p:pic>
        <p:nvPicPr>
          <p:cNvPr id="5" name="Billed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0"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5"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6"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7"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8" name="Billed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1" name="Billed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2" name="Billede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8400" y="432000"/>
            <a:ext cx="1980000" cy="680208"/>
          </a:xfrm>
          <a:prstGeom prst="rect">
            <a:avLst/>
          </a:prstGeom>
        </p:spPr>
      </p:pic>
    </p:spTree>
    <p:extLst>
      <p:ext uri="{BB962C8B-B14F-4D97-AF65-F5344CB8AC3E}">
        <p14:creationId xmlns:p14="http://schemas.microsoft.com/office/powerpoint/2010/main" val="326175530"/>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Titelslide 3 - EU">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1"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6"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7"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8"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9" name="Billed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2" name="Billede 11" descr="\\SOSA\Data\Informatique Sverige\Kunder\Banedanmark\Nyt design, efterår 2020\Grafik\EUlogoDK.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480376" y="5810400"/>
            <a:ext cx="782002" cy="619200"/>
          </a:xfrm>
          <a:prstGeom prst="rect">
            <a:avLst/>
          </a:prstGeom>
          <a:noFill/>
          <a:ln>
            <a:noFill/>
          </a:ln>
        </p:spPr>
      </p:pic>
      <p:pic>
        <p:nvPicPr>
          <p:cNvPr id="13" name="Billed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5" name="Billede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868400" y="5810400"/>
            <a:ext cx="783797" cy="619200"/>
          </a:xfrm>
          <a:prstGeom prst="rect">
            <a:avLst/>
          </a:prstGeom>
        </p:spPr>
      </p:pic>
      <p:pic>
        <p:nvPicPr>
          <p:cNvPr id="14" name="Billede 1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108400" y="432000"/>
            <a:ext cx="1980000" cy="681099"/>
          </a:xfrm>
          <a:prstGeom prst="rect">
            <a:avLst/>
          </a:prstGeom>
        </p:spPr>
      </p:pic>
    </p:spTree>
    <p:extLst>
      <p:ext uri="{BB962C8B-B14F-4D97-AF65-F5344CB8AC3E}">
        <p14:creationId xmlns:p14="http://schemas.microsoft.com/office/powerpoint/2010/main" val="1973495513"/>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Titelslide 4 - EU">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1"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6"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7"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8"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9" name="Billed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2" name="Billede 11" descr="\\SOSA\Data\Informatique Sverige\Kunder\Banedanmark\Nyt design, efterår 2020\Grafik\EUlogoDK.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480376" y="5810400"/>
            <a:ext cx="782002" cy="619200"/>
          </a:xfrm>
          <a:prstGeom prst="rect">
            <a:avLst/>
          </a:prstGeom>
          <a:noFill/>
          <a:ln>
            <a:noFill/>
          </a:ln>
        </p:spPr>
      </p:pic>
      <p:pic>
        <p:nvPicPr>
          <p:cNvPr id="13" name="Billed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5" name="Billede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868400" y="5810400"/>
            <a:ext cx="783797" cy="619200"/>
          </a:xfrm>
          <a:prstGeom prst="rect">
            <a:avLst/>
          </a:prstGeom>
        </p:spPr>
      </p:pic>
      <p:pic>
        <p:nvPicPr>
          <p:cNvPr id="14" name="Billede 1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108400" y="432000"/>
            <a:ext cx="1980000" cy="680208"/>
          </a:xfrm>
          <a:prstGeom prst="rect">
            <a:avLst/>
          </a:prstGeom>
        </p:spPr>
      </p:pic>
    </p:spTree>
    <p:extLst>
      <p:ext uri="{BB962C8B-B14F-4D97-AF65-F5344CB8AC3E}">
        <p14:creationId xmlns:p14="http://schemas.microsoft.com/office/powerpoint/2010/main" val="1968465312"/>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Titelslide 5">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1"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6"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7"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8"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9" name="Billed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2" name="Billed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Billed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8400" y="432000"/>
            <a:ext cx="1980000" cy="681099"/>
          </a:xfrm>
          <a:prstGeom prst="rect">
            <a:avLst/>
          </a:prstGeom>
        </p:spPr>
      </p:pic>
    </p:spTree>
    <p:extLst>
      <p:ext uri="{BB962C8B-B14F-4D97-AF65-F5344CB8AC3E}">
        <p14:creationId xmlns:p14="http://schemas.microsoft.com/office/powerpoint/2010/main" val="9666378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ide med bille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20000" y="1356231"/>
            <a:ext cx="6815537" cy="3006449"/>
          </a:xfrm>
        </p:spPr>
        <p:txBody>
          <a:bodyPr anchor="b" anchorCtr="0">
            <a:normAutofit/>
          </a:bodyPr>
          <a:lstStyle>
            <a:lvl1pPr algn="l">
              <a:defRPr sz="7200"/>
            </a:lvl1pPr>
          </a:lstStyle>
          <a:p>
            <a:r>
              <a:rPr lang="da-DK" dirty="0"/>
              <a:t>Indsæt titel</a:t>
            </a:r>
          </a:p>
        </p:txBody>
      </p:sp>
      <p:sp>
        <p:nvSpPr>
          <p:cNvPr id="13" name="Subtitle 2">
            <a:extLst>
              <a:ext uri="{FF2B5EF4-FFF2-40B4-BE49-F238E27FC236}">
                <a16:creationId xmlns:a16="http://schemas.microsoft.com/office/drawing/2014/main" id="{10DD521F-6FFD-4064-912D-D1ACEADD8155}"/>
              </a:ext>
            </a:extLst>
          </p:cNvPr>
          <p:cNvSpPr>
            <a:spLocks noGrp="1"/>
          </p:cNvSpPr>
          <p:nvPr>
            <p:ph type="subTitle" idx="1" hasCustomPrompt="1"/>
          </p:nvPr>
        </p:nvSpPr>
        <p:spPr>
          <a:xfrm>
            <a:off x="720001" y="5327667"/>
            <a:ext cx="4097590" cy="810331"/>
          </a:xfrm>
        </p:spPr>
        <p:txBody>
          <a:bodyPr>
            <a:normAutofit/>
          </a:bodyPr>
          <a:lstStyle>
            <a:lvl1pPr marL="0" indent="0" algn="l">
              <a:spcBef>
                <a:spcPts val="0"/>
              </a:spcBef>
              <a:spcAft>
                <a:spcPts val="0"/>
              </a:spcAft>
              <a:buFont typeface="Arial" panose="020B0604020202020204" pitchFamily="34" charset="0"/>
              <a:buChar char="​"/>
              <a:defRPr sz="2500" b="1">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14" name="Graphic 7">
            <a:extLst>
              <a:ext uri="{FF2B5EF4-FFF2-40B4-BE49-F238E27FC236}">
                <a16:creationId xmlns:a16="http://schemas.microsoft.com/office/drawing/2014/main" id="{3B12EC28-E141-4748-8822-1B02FF0A6CBB}"/>
              </a:ext>
            </a:extLst>
          </p:cNvPr>
          <p:cNvSpPr/>
          <p:nvPr userDrawn="1"/>
        </p:nvSpPr>
        <p:spPr>
          <a:xfrm>
            <a:off x="6508735" y="4793109"/>
            <a:ext cx="1026802" cy="1069115"/>
          </a:xfrm>
          <a:custGeom>
            <a:avLst/>
            <a:gdLst>
              <a:gd name="connsiteX0" fmla="*/ 1894258 w 2964740"/>
              <a:gd name="connsiteY0" fmla="*/ 2907646 h 3086914"/>
              <a:gd name="connsiteX1" fmla="*/ 1781451 w 2964740"/>
              <a:gd name="connsiteY1" fmla="*/ 2940795 h 3086914"/>
              <a:gd name="connsiteX2" fmla="*/ 1810447 w 2964740"/>
              <a:gd name="connsiteY2" fmla="*/ 3043421 h 3086914"/>
              <a:gd name="connsiteX3" fmla="*/ 1750745 w 2964740"/>
              <a:gd name="connsiteY3" fmla="*/ 3061014 h 3086914"/>
              <a:gd name="connsiteX4" fmla="*/ 1682328 w 2964740"/>
              <a:gd name="connsiteY4" fmla="*/ 2813898 h 3086914"/>
              <a:gd name="connsiteX5" fmla="*/ 1740727 w 2964740"/>
              <a:gd name="connsiteY5" fmla="*/ 2796712 h 3086914"/>
              <a:gd name="connsiteX6" fmla="*/ 1767767 w 2964740"/>
              <a:gd name="connsiteY6" fmla="*/ 2892170 h 3086914"/>
              <a:gd name="connsiteX7" fmla="*/ 1879515 w 2964740"/>
              <a:gd name="connsiteY7" fmla="*/ 2859347 h 3086914"/>
              <a:gd name="connsiteX8" fmla="*/ 1850357 w 2964740"/>
              <a:gd name="connsiteY8" fmla="*/ 2764458 h 3086914"/>
              <a:gd name="connsiteX9" fmla="*/ 1908430 w 2964740"/>
              <a:gd name="connsiteY9" fmla="*/ 2747354 h 3086914"/>
              <a:gd name="connsiteX10" fmla="*/ 1984992 w 2964740"/>
              <a:gd name="connsiteY10" fmla="*/ 2992108 h 3086914"/>
              <a:gd name="connsiteX11" fmla="*/ 1925616 w 2964740"/>
              <a:gd name="connsiteY11" fmla="*/ 3009619 h 3086914"/>
              <a:gd name="connsiteX12" fmla="*/ 1894258 w 2964740"/>
              <a:gd name="connsiteY12" fmla="*/ 2907646 h 3086914"/>
              <a:gd name="connsiteX13" fmla="*/ 2725688 w 2964740"/>
              <a:gd name="connsiteY13" fmla="*/ 960446 h 3086914"/>
              <a:gd name="connsiteX14" fmla="*/ 2614266 w 2964740"/>
              <a:gd name="connsiteY14" fmla="*/ 926237 h 3086914"/>
              <a:gd name="connsiteX15" fmla="*/ 2649452 w 2964740"/>
              <a:gd name="connsiteY15" fmla="*/ 814815 h 3086914"/>
              <a:gd name="connsiteX16" fmla="*/ 2761037 w 2964740"/>
              <a:gd name="connsiteY16" fmla="*/ 849431 h 3086914"/>
              <a:gd name="connsiteX17" fmla="*/ 2725688 w 2964740"/>
              <a:gd name="connsiteY17" fmla="*/ 960446 h 3086914"/>
              <a:gd name="connsiteX18" fmla="*/ 2810558 w 2964740"/>
              <a:gd name="connsiteY18" fmla="*/ 823449 h 3086914"/>
              <a:gd name="connsiteX19" fmla="*/ 2621678 w 2964740"/>
              <a:gd name="connsiteY19" fmla="*/ 761873 h 3086914"/>
              <a:gd name="connsiteX20" fmla="*/ 2564664 w 2964740"/>
              <a:gd name="connsiteY20" fmla="*/ 952220 h 3086914"/>
              <a:gd name="connsiteX21" fmla="*/ 2753544 w 2964740"/>
              <a:gd name="connsiteY21" fmla="*/ 1013795 h 3086914"/>
              <a:gd name="connsiteX22" fmla="*/ 2810558 w 2964740"/>
              <a:gd name="connsiteY22" fmla="*/ 823449 h 3086914"/>
              <a:gd name="connsiteX23" fmla="*/ 1727043 w 2964740"/>
              <a:gd name="connsiteY23" fmla="*/ 133332 h 3086914"/>
              <a:gd name="connsiteX24" fmla="*/ 1707169 w 2964740"/>
              <a:gd name="connsiteY24" fmla="*/ 280592 h 3086914"/>
              <a:gd name="connsiteX25" fmla="*/ 1646816 w 2964740"/>
              <a:gd name="connsiteY25" fmla="*/ 272365 h 3086914"/>
              <a:gd name="connsiteX26" fmla="*/ 1663594 w 2964740"/>
              <a:gd name="connsiteY26" fmla="*/ 138300 h 3086914"/>
              <a:gd name="connsiteX27" fmla="*/ 1617006 w 2964740"/>
              <a:gd name="connsiteY27" fmla="*/ 58969 h 3086914"/>
              <a:gd name="connsiteX28" fmla="*/ 1551602 w 2964740"/>
              <a:gd name="connsiteY28" fmla="*/ 124210 h 3086914"/>
              <a:gd name="connsiteX29" fmla="*/ 1534824 w 2964740"/>
              <a:gd name="connsiteY29" fmla="*/ 258274 h 3086914"/>
              <a:gd name="connsiteX30" fmla="*/ 1474389 w 2964740"/>
              <a:gd name="connsiteY30" fmla="*/ 251433 h 3086914"/>
              <a:gd name="connsiteX31" fmla="*/ 1491249 w 2964740"/>
              <a:gd name="connsiteY31" fmla="*/ 104906 h 3086914"/>
              <a:gd name="connsiteX32" fmla="*/ 1623929 w 2964740"/>
              <a:gd name="connsiteY32" fmla="*/ 3014 h 3086914"/>
              <a:gd name="connsiteX33" fmla="*/ 1727043 w 2964740"/>
              <a:gd name="connsiteY33" fmla="*/ 133332 h 3086914"/>
              <a:gd name="connsiteX34" fmla="*/ 1289662 w 2964740"/>
              <a:gd name="connsiteY34" fmla="*/ 2830106 h 3086914"/>
              <a:gd name="connsiteX35" fmla="*/ 1344477 w 2964740"/>
              <a:gd name="connsiteY35" fmla="*/ 2831165 h 3086914"/>
              <a:gd name="connsiteX36" fmla="*/ 1474226 w 2964740"/>
              <a:gd name="connsiteY36" fmla="*/ 2988687 h 3086914"/>
              <a:gd name="connsiteX37" fmla="*/ 1473574 w 2964740"/>
              <a:gd name="connsiteY37" fmla="*/ 2833038 h 3086914"/>
              <a:gd name="connsiteX38" fmla="*/ 1533357 w 2964740"/>
              <a:gd name="connsiteY38" fmla="*/ 2834016 h 3086914"/>
              <a:gd name="connsiteX39" fmla="*/ 1533439 w 2964740"/>
              <a:gd name="connsiteY39" fmla="*/ 3090336 h 3086914"/>
              <a:gd name="connsiteX40" fmla="*/ 1473981 w 2964740"/>
              <a:gd name="connsiteY40" fmla="*/ 3089440 h 3086914"/>
              <a:gd name="connsiteX41" fmla="*/ 1473900 w 2964740"/>
              <a:gd name="connsiteY41" fmla="*/ 3083250 h 3086914"/>
              <a:gd name="connsiteX42" fmla="*/ 1459239 w 2964740"/>
              <a:gd name="connsiteY42" fmla="*/ 3051647 h 3086914"/>
              <a:gd name="connsiteX43" fmla="*/ 1345699 w 2964740"/>
              <a:gd name="connsiteY43" fmla="*/ 2912858 h 3086914"/>
              <a:gd name="connsiteX44" fmla="*/ 1341708 w 2964740"/>
              <a:gd name="connsiteY44" fmla="*/ 3087485 h 3086914"/>
              <a:gd name="connsiteX45" fmla="*/ 1281273 w 2964740"/>
              <a:gd name="connsiteY45" fmla="*/ 3086507 h 3086914"/>
              <a:gd name="connsiteX46" fmla="*/ 1289662 w 2964740"/>
              <a:gd name="connsiteY46" fmla="*/ 2830106 h 3086914"/>
              <a:gd name="connsiteX47" fmla="*/ 1926593 w 2964740"/>
              <a:gd name="connsiteY47" fmla="*/ 75177 h 3086914"/>
              <a:gd name="connsiteX48" fmla="*/ 1983281 w 2964740"/>
              <a:gd name="connsiteY48" fmla="*/ 95458 h 3086914"/>
              <a:gd name="connsiteX49" fmla="*/ 1936693 w 2964740"/>
              <a:gd name="connsiteY49" fmla="*/ 258274 h 3086914"/>
              <a:gd name="connsiteX50" fmla="*/ 2065626 w 2964740"/>
              <a:gd name="connsiteY50" fmla="*/ 137975 h 3086914"/>
              <a:gd name="connsiteX51" fmla="*/ 2099916 w 2964740"/>
              <a:gd name="connsiteY51" fmla="*/ 153857 h 3086914"/>
              <a:gd name="connsiteX52" fmla="*/ 2091690 w 2964740"/>
              <a:gd name="connsiteY52" fmla="*/ 329950 h 3086914"/>
              <a:gd name="connsiteX53" fmla="*/ 2184949 w 2964740"/>
              <a:gd name="connsiteY53" fmla="*/ 189369 h 3086914"/>
              <a:gd name="connsiteX54" fmla="*/ 2237565 w 2964740"/>
              <a:gd name="connsiteY54" fmla="*/ 219994 h 3086914"/>
              <a:gd name="connsiteX55" fmla="*/ 2089979 w 2964740"/>
              <a:gd name="connsiteY55" fmla="*/ 428829 h 3086914"/>
              <a:gd name="connsiteX56" fmla="*/ 2035816 w 2964740"/>
              <a:gd name="connsiteY56" fmla="*/ 403742 h 3086914"/>
              <a:gd name="connsiteX57" fmla="*/ 2043065 w 2964740"/>
              <a:gd name="connsiteY57" fmla="*/ 232700 h 3086914"/>
              <a:gd name="connsiteX58" fmla="*/ 1915760 w 2964740"/>
              <a:gd name="connsiteY58" fmla="*/ 348194 h 3086914"/>
              <a:gd name="connsiteX59" fmla="*/ 1860538 w 2964740"/>
              <a:gd name="connsiteY59" fmla="*/ 322701 h 3086914"/>
              <a:gd name="connsiteX60" fmla="*/ 1926593 w 2964740"/>
              <a:gd name="connsiteY60" fmla="*/ 75177 h 3086914"/>
              <a:gd name="connsiteX61" fmla="*/ 2387594 w 2964740"/>
              <a:gd name="connsiteY61" fmla="*/ 324085 h 3086914"/>
              <a:gd name="connsiteX62" fmla="*/ 2434183 w 2964740"/>
              <a:gd name="connsiteY62" fmla="*/ 362122 h 3086914"/>
              <a:gd name="connsiteX63" fmla="*/ 2336281 w 2964740"/>
              <a:gd name="connsiteY63" fmla="*/ 498875 h 3086914"/>
              <a:gd name="connsiteX64" fmla="*/ 2498120 w 2964740"/>
              <a:gd name="connsiteY64" fmla="*/ 428910 h 3086914"/>
              <a:gd name="connsiteX65" fmla="*/ 2525080 w 2964740"/>
              <a:gd name="connsiteY65" fmla="*/ 455299 h 3086914"/>
              <a:gd name="connsiteX66" fmla="*/ 2458210 w 2964740"/>
              <a:gd name="connsiteY66" fmla="*/ 618360 h 3086914"/>
              <a:gd name="connsiteX67" fmla="*/ 2592927 w 2964740"/>
              <a:gd name="connsiteY67" fmla="*/ 517527 h 3086914"/>
              <a:gd name="connsiteX68" fmla="*/ 2632348 w 2964740"/>
              <a:gd name="connsiteY68" fmla="*/ 563871 h 3086914"/>
              <a:gd name="connsiteX69" fmla="*/ 2423269 w 2964740"/>
              <a:gd name="connsiteY69" fmla="*/ 710886 h 3086914"/>
              <a:gd name="connsiteX70" fmla="*/ 2380671 w 2964740"/>
              <a:gd name="connsiteY70" fmla="*/ 669021 h 3086914"/>
              <a:gd name="connsiteX71" fmla="*/ 2444934 w 2964740"/>
              <a:gd name="connsiteY71" fmla="*/ 510359 h 3086914"/>
              <a:gd name="connsiteX72" fmla="*/ 2286271 w 2964740"/>
              <a:gd name="connsiteY72" fmla="*/ 576414 h 3086914"/>
              <a:gd name="connsiteX73" fmla="*/ 2242859 w 2964740"/>
              <a:gd name="connsiteY73" fmla="*/ 533816 h 3086914"/>
              <a:gd name="connsiteX74" fmla="*/ 2387594 w 2964740"/>
              <a:gd name="connsiteY74" fmla="*/ 324085 h 3086914"/>
              <a:gd name="connsiteX75" fmla="*/ 405208 w 2964740"/>
              <a:gd name="connsiteY75" fmla="*/ 2548456 h 3086914"/>
              <a:gd name="connsiteX76" fmla="*/ 293298 w 2964740"/>
              <a:gd name="connsiteY76" fmla="*/ 2515876 h 3086914"/>
              <a:gd name="connsiteX77" fmla="*/ 287026 w 2964740"/>
              <a:gd name="connsiteY77" fmla="*/ 2500971 h 3086914"/>
              <a:gd name="connsiteX78" fmla="*/ 448458 w 2964740"/>
              <a:gd name="connsiteY78" fmla="*/ 2484355 h 3086914"/>
              <a:gd name="connsiteX79" fmla="*/ 405208 w 2964740"/>
              <a:gd name="connsiteY79" fmla="*/ 2548456 h 3086914"/>
              <a:gd name="connsiteX80" fmla="*/ 326773 w 2964740"/>
              <a:gd name="connsiteY80" fmla="*/ 2403884 h 3086914"/>
              <a:gd name="connsiteX81" fmla="*/ 438847 w 2964740"/>
              <a:gd name="connsiteY81" fmla="*/ 2436870 h 3086914"/>
              <a:gd name="connsiteX82" fmla="*/ 444548 w 2964740"/>
              <a:gd name="connsiteY82" fmla="*/ 2450228 h 3086914"/>
              <a:gd name="connsiteX83" fmla="*/ 283687 w 2964740"/>
              <a:gd name="connsiteY83" fmla="*/ 2466925 h 3086914"/>
              <a:gd name="connsiteX84" fmla="*/ 326773 w 2964740"/>
              <a:gd name="connsiteY84" fmla="*/ 2403884 h 3086914"/>
              <a:gd name="connsiteX85" fmla="*/ 541147 w 2964740"/>
              <a:gd name="connsiteY85" fmla="*/ 2474826 h 3086914"/>
              <a:gd name="connsiteX86" fmla="*/ 537482 w 2964740"/>
              <a:gd name="connsiteY86" fmla="*/ 2440617 h 3086914"/>
              <a:gd name="connsiteX87" fmla="*/ 501563 w 2964740"/>
              <a:gd name="connsiteY87" fmla="*/ 2444364 h 3086914"/>
              <a:gd name="connsiteX88" fmla="*/ 488042 w 2964740"/>
              <a:gd name="connsiteY88" fmla="*/ 2410237 h 3086914"/>
              <a:gd name="connsiteX89" fmla="*/ 298266 w 2964740"/>
              <a:gd name="connsiteY89" fmla="*/ 2351512 h 3086914"/>
              <a:gd name="connsiteX90" fmla="*/ 225858 w 2964740"/>
              <a:gd name="connsiteY90" fmla="*/ 2473034 h 3086914"/>
              <a:gd name="connsiteX91" fmla="*/ 189043 w 2964740"/>
              <a:gd name="connsiteY91" fmla="*/ 2476862 h 3086914"/>
              <a:gd name="connsiteX92" fmla="*/ 193767 w 2964740"/>
              <a:gd name="connsiteY92" fmla="*/ 2510663 h 3086914"/>
              <a:gd name="connsiteX93" fmla="*/ 230175 w 2964740"/>
              <a:gd name="connsiteY93" fmla="*/ 2506917 h 3086914"/>
              <a:gd name="connsiteX94" fmla="*/ 244021 w 2964740"/>
              <a:gd name="connsiteY94" fmla="*/ 2542592 h 3086914"/>
              <a:gd name="connsiteX95" fmla="*/ 433797 w 2964740"/>
              <a:gd name="connsiteY95" fmla="*/ 2601397 h 3086914"/>
              <a:gd name="connsiteX96" fmla="*/ 506205 w 2964740"/>
              <a:gd name="connsiteY96" fmla="*/ 2478491 h 3086914"/>
              <a:gd name="connsiteX97" fmla="*/ 541147 w 2964740"/>
              <a:gd name="connsiteY97" fmla="*/ 2474826 h 3086914"/>
              <a:gd name="connsiteX98" fmla="*/ 2267620 w 2964740"/>
              <a:gd name="connsiteY98" fmla="*/ 2527605 h 3086914"/>
              <a:gd name="connsiteX99" fmla="*/ 2316896 w 2964740"/>
              <a:gd name="connsiteY99" fmla="*/ 2483460 h 3086914"/>
              <a:gd name="connsiteX100" fmla="*/ 2507324 w 2964740"/>
              <a:gd name="connsiteY100" fmla="*/ 2557334 h 3086914"/>
              <a:gd name="connsiteX101" fmla="*/ 2423187 w 2964740"/>
              <a:gd name="connsiteY101" fmla="*/ 2370734 h 3086914"/>
              <a:gd name="connsiteX102" fmla="*/ 2463667 w 2964740"/>
              <a:gd name="connsiteY102" fmla="*/ 2319584 h 3086914"/>
              <a:gd name="connsiteX103" fmla="*/ 2581605 w 2964740"/>
              <a:gd name="connsiteY103" fmla="*/ 2583071 h 3086914"/>
              <a:gd name="connsiteX104" fmla="*/ 2537379 w 2964740"/>
              <a:gd name="connsiteY104" fmla="*/ 2629986 h 3086914"/>
              <a:gd name="connsiteX105" fmla="*/ 2267620 w 2964740"/>
              <a:gd name="connsiteY105" fmla="*/ 2527605 h 3086914"/>
              <a:gd name="connsiteX106" fmla="*/ 1337229 w 2964740"/>
              <a:gd name="connsiteY106" fmla="*/ 253632 h 3086914"/>
              <a:gd name="connsiteX107" fmla="*/ 1283065 w 2964740"/>
              <a:gd name="connsiteY107" fmla="*/ 262591 h 3086914"/>
              <a:gd name="connsiteX108" fmla="*/ 1126764 w 2964740"/>
              <a:gd name="connsiteY108" fmla="*/ 131377 h 3086914"/>
              <a:gd name="connsiteX109" fmla="*/ 1155842 w 2964740"/>
              <a:gd name="connsiteY109" fmla="*/ 284257 h 3086914"/>
              <a:gd name="connsiteX110" fmla="*/ 1096873 w 2964740"/>
              <a:gd name="connsiteY110" fmla="*/ 294194 h 3086914"/>
              <a:gd name="connsiteX111" fmla="*/ 1049877 w 2964740"/>
              <a:gd name="connsiteY111" fmla="*/ 42190 h 3086914"/>
              <a:gd name="connsiteX112" fmla="*/ 1108520 w 2964740"/>
              <a:gd name="connsiteY112" fmla="*/ 32254 h 3086914"/>
              <a:gd name="connsiteX113" fmla="*/ 1109742 w 2964740"/>
              <a:gd name="connsiteY113" fmla="*/ 38362 h 3086914"/>
              <a:gd name="connsiteX114" fmla="*/ 1129941 w 2964740"/>
              <a:gd name="connsiteY114" fmla="*/ 66788 h 3086914"/>
              <a:gd name="connsiteX115" fmla="*/ 1266938 w 2964740"/>
              <a:gd name="connsiteY115" fmla="*/ 182527 h 3086914"/>
              <a:gd name="connsiteX116" fmla="*/ 1238920 w 2964740"/>
              <a:gd name="connsiteY116" fmla="*/ 10100 h 3086914"/>
              <a:gd name="connsiteX117" fmla="*/ 1298540 w 2964740"/>
              <a:gd name="connsiteY117" fmla="*/ 0 h 3086914"/>
              <a:gd name="connsiteX118" fmla="*/ 1337229 w 2964740"/>
              <a:gd name="connsiteY118" fmla="*/ 253632 h 3086914"/>
              <a:gd name="connsiteX119" fmla="*/ 2523858 w 2964740"/>
              <a:gd name="connsiteY119" fmla="*/ 2233086 h 3086914"/>
              <a:gd name="connsiteX120" fmla="*/ 2548700 w 2964740"/>
              <a:gd name="connsiteY120" fmla="*/ 2184135 h 3086914"/>
              <a:gd name="connsiteX121" fmla="*/ 2747028 w 2964740"/>
              <a:gd name="connsiteY121" fmla="*/ 2135998 h 3086914"/>
              <a:gd name="connsiteX122" fmla="*/ 2606691 w 2964740"/>
              <a:gd name="connsiteY122" fmla="*/ 2068803 h 3086914"/>
              <a:gd name="connsiteX123" fmla="*/ 2633651 w 2964740"/>
              <a:gd name="connsiteY123" fmla="*/ 2015454 h 3086914"/>
              <a:gd name="connsiteX124" fmla="*/ 2864477 w 2964740"/>
              <a:gd name="connsiteY124" fmla="*/ 2127039 h 3086914"/>
              <a:gd name="connsiteX125" fmla="*/ 2837762 w 2964740"/>
              <a:gd name="connsiteY125" fmla="*/ 2180144 h 3086914"/>
              <a:gd name="connsiteX126" fmla="*/ 2832142 w 2964740"/>
              <a:gd name="connsiteY126" fmla="*/ 2177456 h 3086914"/>
              <a:gd name="connsiteX127" fmla="*/ 2797363 w 2964740"/>
              <a:gd name="connsiteY127" fmla="*/ 2176886 h 3086914"/>
              <a:gd name="connsiteX128" fmla="*/ 2622981 w 2964740"/>
              <a:gd name="connsiteY128" fmla="*/ 2218587 h 3086914"/>
              <a:gd name="connsiteX129" fmla="*/ 2778467 w 2964740"/>
              <a:gd name="connsiteY129" fmla="*/ 2298245 h 3086914"/>
              <a:gd name="connsiteX130" fmla="*/ 2751263 w 2964740"/>
              <a:gd name="connsiteY130" fmla="*/ 2352245 h 3086914"/>
              <a:gd name="connsiteX131" fmla="*/ 2523858 w 2964740"/>
              <a:gd name="connsiteY131" fmla="*/ 2233086 h 3086914"/>
              <a:gd name="connsiteX132" fmla="*/ 230989 w 2964740"/>
              <a:gd name="connsiteY132" fmla="*/ 2015454 h 3086914"/>
              <a:gd name="connsiteX133" fmla="*/ 257542 w 2964740"/>
              <a:gd name="connsiteY133" fmla="*/ 2070513 h 3086914"/>
              <a:gd name="connsiteX134" fmla="*/ 168436 w 2964740"/>
              <a:gd name="connsiteY134" fmla="*/ 2113437 h 3086914"/>
              <a:gd name="connsiteX135" fmla="*/ 298755 w 2964740"/>
              <a:gd name="connsiteY135" fmla="*/ 2155953 h 3086914"/>
              <a:gd name="connsiteX136" fmla="*/ 326936 w 2964740"/>
              <a:gd name="connsiteY136" fmla="*/ 2214352 h 3086914"/>
              <a:gd name="connsiteX137" fmla="*/ 173894 w 2964740"/>
              <a:gd name="connsiteY137" fmla="*/ 2171021 h 3086914"/>
              <a:gd name="connsiteX138" fmla="*/ 101404 w 2964740"/>
              <a:gd name="connsiteY138" fmla="*/ 2336933 h 3086914"/>
              <a:gd name="connsiteX139" fmla="*/ 68336 w 2964740"/>
              <a:gd name="connsiteY139" fmla="*/ 2268353 h 3086914"/>
              <a:gd name="connsiteX140" fmla="*/ 128608 w 2964740"/>
              <a:gd name="connsiteY140" fmla="*/ 2132740 h 3086914"/>
              <a:gd name="connsiteX141" fmla="*/ 26634 w 2964740"/>
              <a:gd name="connsiteY141" fmla="*/ 2181935 h 3086914"/>
              <a:gd name="connsiteX142" fmla="*/ 0 w 2964740"/>
              <a:gd name="connsiteY142" fmla="*/ 2126876 h 3086914"/>
              <a:gd name="connsiteX143" fmla="*/ 230989 w 2964740"/>
              <a:gd name="connsiteY143" fmla="*/ 2015454 h 3086914"/>
              <a:gd name="connsiteX144" fmla="*/ 682542 w 2964740"/>
              <a:gd name="connsiteY144" fmla="*/ 2722349 h 3086914"/>
              <a:gd name="connsiteX145" fmla="*/ 731248 w 2964740"/>
              <a:gd name="connsiteY145" fmla="*/ 2719173 h 3086914"/>
              <a:gd name="connsiteX146" fmla="*/ 714959 w 2964740"/>
              <a:gd name="connsiteY146" fmla="*/ 2674783 h 3086914"/>
              <a:gd name="connsiteX147" fmla="*/ 681972 w 2964740"/>
              <a:gd name="connsiteY147" fmla="*/ 2652303 h 3086914"/>
              <a:gd name="connsiteX148" fmla="*/ 649555 w 2964740"/>
              <a:gd name="connsiteY148" fmla="*/ 2699869 h 3086914"/>
              <a:gd name="connsiteX149" fmla="*/ 682542 w 2964740"/>
              <a:gd name="connsiteY149" fmla="*/ 2722349 h 3086914"/>
              <a:gd name="connsiteX150" fmla="*/ 635465 w 2964740"/>
              <a:gd name="connsiteY150" fmla="*/ 2819273 h 3086914"/>
              <a:gd name="connsiteX151" fmla="*/ 686207 w 2964740"/>
              <a:gd name="connsiteY151" fmla="*/ 2815771 h 3086914"/>
              <a:gd name="connsiteX152" fmla="*/ 670162 w 2964740"/>
              <a:gd name="connsiteY152" fmla="*/ 2768449 h 3086914"/>
              <a:gd name="connsiteX153" fmla="*/ 624225 w 2964740"/>
              <a:gd name="connsiteY153" fmla="*/ 2737092 h 3086914"/>
              <a:gd name="connsiteX154" fmla="*/ 589527 w 2964740"/>
              <a:gd name="connsiteY154" fmla="*/ 2787916 h 3086914"/>
              <a:gd name="connsiteX155" fmla="*/ 635465 w 2964740"/>
              <a:gd name="connsiteY155" fmla="*/ 2819273 h 3086914"/>
              <a:gd name="connsiteX156" fmla="*/ 657456 w 2964740"/>
              <a:gd name="connsiteY156" fmla="*/ 2579732 h 3086914"/>
              <a:gd name="connsiteX157" fmla="*/ 741267 w 2964740"/>
              <a:gd name="connsiteY157" fmla="*/ 2636909 h 3086914"/>
              <a:gd name="connsiteX158" fmla="*/ 786226 w 2964740"/>
              <a:gd name="connsiteY158" fmla="*/ 2746458 h 3086914"/>
              <a:gd name="connsiteX159" fmla="*/ 727420 w 2964740"/>
              <a:gd name="connsiteY159" fmla="*/ 2771544 h 3086914"/>
              <a:gd name="connsiteX160" fmla="*/ 735158 w 2964740"/>
              <a:gd name="connsiteY160" fmla="*/ 2851771 h 3086914"/>
              <a:gd name="connsiteX161" fmla="*/ 609727 w 2964740"/>
              <a:gd name="connsiteY161" fmla="*/ 2857554 h 3086914"/>
              <a:gd name="connsiteX162" fmla="*/ 512884 w 2964740"/>
              <a:gd name="connsiteY162" fmla="*/ 2791499 h 3086914"/>
              <a:gd name="connsiteX163" fmla="*/ 657456 w 2964740"/>
              <a:gd name="connsiteY163" fmla="*/ 2579732 h 3086914"/>
              <a:gd name="connsiteX164" fmla="*/ 2886469 w 2964740"/>
              <a:gd name="connsiteY164" fmla="*/ 1944105 h 3086914"/>
              <a:gd name="connsiteX165" fmla="*/ 2857961 w 2964740"/>
              <a:gd name="connsiteY165" fmla="*/ 1893688 h 3086914"/>
              <a:gd name="connsiteX166" fmla="*/ 2907564 w 2964740"/>
              <a:gd name="connsiteY166" fmla="*/ 1831786 h 3086914"/>
              <a:gd name="connsiteX167" fmla="*/ 2887446 w 2964740"/>
              <a:gd name="connsiteY167" fmla="*/ 1784465 h 3086914"/>
              <a:gd name="connsiteX168" fmla="*/ 2842568 w 2964740"/>
              <a:gd name="connsiteY168" fmla="*/ 1829262 h 3086914"/>
              <a:gd name="connsiteX169" fmla="*/ 2743933 w 2964740"/>
              <a:gd name="connsiteY169" fmla="*/ 1905091 h 3086914"/>
              <a:gd name="connsiteX170" fmla="*/ 2685941 w 2964740"/>
              <a:gd name="connsiteY170" fmla="*/ 1792039 h 3086914"/>
              <a:gd name="connsiteX171" fmla="*/ 2745318 w 2964740"/>
              <a:gd name="connsiteY171" fmla="*/ 1701468 h 3086914"/>
              <a:gd name="connsiteX172" fmla="*/ 2772603 w 2964740"/>
              <a:gd name="connsiteY172" fmla="*/ 1750501 h 3086914"/>
              <a:gd name="connsiteX173" fmla="*/ 2735544 w 2964740"/>
              <a:gd name="connsiteY173" fmla="*/ 1803687 h 3086914"/>
              <a:gd name="connsiteX174" fmla="*/ 2751019 w 2964740"/>
              <a:gd name="connsiteY174" fmla="*/ 1846366 h 3086914"/>
              <a:gd name="connsiteX175" fmla="*/ 2792558 w 2964740"/>
              <a:gd name="connsiteY175" fmla="*/ 1804094 h 3086914"/>
              <a:gd name="connsiteX176" fmla="*/ 2894125 w 2964740"/>
              <a:gd name="connsiteY176" fmla="*/ 1725333 h 3086914"/>
              <a:gd name="connsiteX177" fmla="*/ 2957736 w 2964740"/>
              <a:gd name="connsiteY177" fmla="*/ 1843597 h 3086914"/>
              <a:gd name="connsiteX178" fmla="*/ 2886469 w 2964740"/>
              <a:gd name="connsiteY178" fmla="*/ 1944105 h 3086914"/>
              <a:gd name="connsiteX179" fmla="*/ 2714367 w 2964740"/>
              <a:gd name="connsiteY179" fmla="*/ 1367120 h 3086914"/>
              <a:gd name="connsiteX180" fmla="*/ 2701417 w 2964740"/>
              <a:gd name="connsiteY180" fmla="*/ 1307337 h 3086914"/>
              <a:gd name="connsiteX181" fmla="*/ 2798096 w 2964740"/>
              <a:gd name="connsiteY181" fmla="*/ 1286323 h 3086914"/>
              <a:gd name="connsiteX182" fmla="*/ 2681299 w 2964740"/>
              <a:gd name="connsiteY182" fmla="*/ 1214648 h 3086914"/>
              <a:gd name="connsiteX183" fmla="*/ 2667534 w 2964740"/>
              <a:gd name="connsiteY183" fmla="*/ 1151281 h 3086914"/>
              <a:gd name="connsiteX184" fmla="*/ 2806241 w 2964740"/>
              <a:gd name="connsiteY184" fmla="*/ 1229146 h 3086914"/>
              <a:gd name="connsiteX185" fmla="*/ 2915464 w 2964740"/>
              <a:gd name="connsiteY185" fmla="*/ 1084737 h 3086914"/>
              <a:gd name="connsiteX186" fmla="*/ 2931591 w 2964740"/>
              <a:gd name="connsiteY186" fmla="*/ 1159181 h 3086914"/>
              <a:gd name="connsiteX187" fmla="*/ 2841346 w 2964740"/>
              <a:gd name="connsiteY187" fmla="*/ 1276956 h 3086914"/>
              <a:gd name="connsiteX188" fmla="*/ 2951954 w 2964740"/>
              <a:gd name="connsiteY188" fmla="*/ 1252929 h 3086914"/>
              <a:gd name="connsiteX189" fmla="*/ 2964904 w 2964740"/>
              <a:gd name="connsiteY189" fmla="*/ 1312713 h 3086914"/>
              <a:gd name="connsiteX190" fmla="*/ 2714367 w 2964740"/>
              <a:gd name="connsiteY190" fmla="*/ 1367120 h 3086914"/>
              <a:gd name="connsiteX191" fmla="*/ 966717 w 2964740"/>
              <a:gd name="connsiteY191" fmla="*/ 338990 h 3086914"/>
              <a:gd name="connsiteX192" fmla="*/ 791521 w 2964740"/>
              <a:gd name="connsiteY192" fmla="*/ 421661 h 3086914"/>
              <a:gd name="connsiteX193" fmla="*/ 769774 w 2964740"/>
              <a:gd name="connsiteY193" fmla="*/ 375642 h 3086914"/>
              <a:gd name="connsiteX194" fmla="*/ 889667 w 2964740"/>
              <a:gd name="connsiteY194" fmla="*/ 319036 h 3086914"/>
              <a:gd name="connsiteX195" fmla="*/ 868409 w 2964740"/>
              <a:gd name="connsiteY195" fmla="*/ 273994 h 3086914"/>
              <a:gd name="connsiteX196" fmla="*/ 768308 w 2964740"/>
              <a:gd name="connsiteY196" fmla="*/ 321235 h 3086914"/>
              <a:gd name="connsiteX197" fmla="*/ 746642 w 2964740"/>
              <a:gd name="connsiteY197" fmla="*/ 275216 h 3086914"/>
              <a:gd name="connsiteX198" fmla="*/ 846662 w 2964740"/>
              <a:gd name="connsiteY198" fmla="*/ 227976 h 3086914"/>
              <a:gd name="connsiteX199" fmla="*/ 823693 w 2964740"/>
              <a:gd name="connsiteY199" fmla="*/ 179269 h 3086914"/>
              <a:gd name="connsiteX200" fmla="*/ 703800 w 2964740"/>
              <a:gd name="connsiteY200" fmla="*/ 235876 h 3086914"/>
              <a:gd name="connsiteX201" fmla="*/ 682053 w 2964740"/>
              <a:gd name="connsiteY201" fmla="*/ 189776 h 3086914"/>
              <a:gd name="connsiteX202" fmla="*/ 857331 w 2964740"/>
              <a:gd name="connsiteY202" fmla="*/ 107105 h 3086914"/>
              <a:gd name="connsiteX203" fmla="*/ 966717 w 2964740"/>
              <a:gd name="connsiteY203" fmla="*/ 338990 h 3086914"/>
              <a:gd name="connsiteX204" fmla="*/ 958084 w 2964740"/>
              <a:gd name="connsiteY204" fmla="*/ 2745481 h 3086914"/>
              <a:gd name="connsiteX205" fmla="*/ 1142891 w 2964740"/>
              <a:gd name="connsiteY205" fmla="*/ 2803635 h 3086914"/>
              <a:gd name="connsiteX206" fmla="*/ 1127660 w 2964740"/>
              <a:gd name="connsiteY206" fmla="*/ 2852179 h 3086914"/>
              <a:gd name="connsiteX207" fmla="*/ 1001170 w 2964740"/>
              <a:gd name="connsiteY207" fmla="*/ 2812350 h 3086914"/>
              <a:gd name="connsiteX208" fmla="*/ 986265 w 2964740"/>
              <a:gd name="connsiteY208" fmla="*/ 2859835 h 3086914"/>
              <a:gd name="connsiteX209" fmla="*/ 1091742 w 2964740"/>
              <a:gd name="connsiteY209" fmla="*/ 2893066 h 3086914"/>
              <a:gd name="connsiteX210" fmla="*/ 1076510 w 2964740"/>
              <a:gd name="connsiteY210" fmla="*/ 2941610 h 3086914"/>
              <a:gd name="connsiteX211" fmla="*/ 970953 w 2964740"/>
              <a:gd name="connsiteY211" fmla="*/ 2908460 h 3086914"/>
              <a:gd name="connsiteX212" fmla="*/ 954826 w 2964740"/>
              <a:gd name="connsiteY212" fmla="*/ 2959773 h 3086914"/>
              <a:gd name="connsiteX213" fmla="*/ 1081316 w 2964740"/>
              <a:gd name="connsiteY213" fmla="*/ 2999601 h 3086914"/>
              <a:gd name="connsiteX214" fmla="*/ 1066004 w 2964740"/>
              <a:gd name="connsiteY214" fmla="*/ 3048226 h 3086914"/>
              <a:gd name="connsiteX215" fmla="*/ 881196 w 2964740"/>
              <a:gd name="connsiteY215" fmla="*/ 2990072 h 3086914"/>
              <a:gd name="connsiteX216" fmla="*/ 958084 w 2964740"/>
              <a:gd name="connsiteY216" fmla="*/ 2745481 h 3086914"/>
              <a:gd name="connsiteX217" fmla="*/ 2163772 w 2964740"/>
              <a:gd name="connsiteY217" fmla="*/ 2789545 h 3086914"/>
              <a:gd name="connsiteX218" fmla="*/ 2148541 w 2964740"/>
              <a:gd name="connsiteY218" fmla="*/ 2687489 h 3086914"/>
              <a:gd name="connsiteX219" fmla="*/ 2234307 w 2964740"/>
              <a:gd name="connsiteY219" fmla="*/ 2745562 h 3086914"/>
              <a:gd name="connsiteX220" fmla="*/ 2163772 w 2964740"/>
              <a:gd name="connsiteY220" fmla="*/ 2789545 h 3086914"/>
              <a:gd name="connsiteX221" fmla="*/ 2327729 w 2964740"/>
              <a:gd name="connsiteY221" fmla="*/ 2808767 h 3086914"/>
              <a:gd name="connsiteX222" fmla="*/ 2379531 w 2964740"/>
              <a:gd name="connsiteY222" fmla="*/ 2770322 h 3086914"/>
              <a:gd name="connsiteX223" fmla="*/ 2144876 w 2964740"/>
              <a:gd name="connsiteY223" fmla="*/ 2619479 h 3086914"/>
              <a:gd name="connsiteX224" fmla="*/ 2090305 w 2964740"/>
              <a:gd name="connsiteY224" fmla="*/ 2653851 h 3086914"/>
              <a:gd name="connsiteX225" fmla="*/ 2125247 w 2964740"/>
              <a:gd name="connsiteY225" fmla="*/ 2930370 h 3086914"/>
              <a:gd name="connsiteX226" fmla="*/ 2180469 w 2964740"/>
              <a:gd name="connsiteY226" fmla="*/ 2901455 h 3086914"/>
              <a:gd name="connsiteX227" fmla="*/ 2171999 w 2964740"/>
              <a:gd name="connsiteY227" fmla="*/ 2844523 h 3086914"/>
              <a:gd name="connsiteX228" fmla="*/ 2280570 w 2964740"/>
              <a:gd name="connsiteY228" fmla="*/ 2776839 h 3086914"/>
              <a:gd name="connsiteX229" fmla="*/ 2327729 w 2964740"/>
              <a:gd name="connsiteY229" fmla="*/ 2808767 h 3086914"/>
              <a:gd name="connsiteX230" fmla="*/ 1432198 w 2964740"/>
              <a:gd name="connsiteY230" fmla="*/ 2344752 h 3086914"/>
              <a:gd name="connsiteX231" fmla="*/ 1173028 w 2964740"/>
              <a:gd name="connsiteY231" fmla="*/ 2415450 h 3086914"/>
              <a:gd name="connsiteX232" fmla="*/ 1432198 w 2964740"/>
              <a:gd name="connsiteY232" fmla="*/ 2452591 h 3086914"/>
              <a:gd name="connsiteX233" fmla="*/ 1691368 w 2964740"/>
              <a:gd name="connsiteY233" fmla="*/ 2415450 h 3086914"/>
              <a:gd name="connsiteX234" fmla="*/ 1432198 w 2964740"/>
              <a:gd name="connsiteY234" fmla="*/ 2344752 h 3086914"/>
              <a:gd name="connsiteX235" fmla="*/ 1917878 w 2964740"/>
              <a:gd name="connsiteY235" fmla="*/ 2191872 h 3086914"/>
              <a:gd name="connsiteX236" fmla="*/ 1768338 w 2964740"/>
              <a:gd name="connsiteY236" fmla="*/ 2227873 h 3086914"/>
              <a:gd name="connsiteX237" fmla="*/ 1619205 w 2964740"/>
              <a:gd name="connsiteY237" fmla="*/ 2189755 h 3086914"/>
              <a:gd name="connsiteX238" fmla="*/ 1432117 w 2964740"/>
              <a:gd name="connsiteY238" fmla="*/ 2134288 h 3086914"/>
              <a:gd name="connsiteX239" fmla="*/ 1245028 w 2964740"/>
              <a:gd name="connsiteY239" fmla="*/ 2189755 h 3086914"/>
              <a:gd name="connsiteX240" fmla="*/ 1095895 w 2964740"/>
              <a:gd name="connsiteY240" fmla="*/ 2227873 h 3086914"/>
              <a:gd name="connsiteX241" fmla="*/ 946355 w 2964740"/>
              <a:gd name="connsiteY241" fmla="*/ 2191872 h 3086914"/>
              <a:gd name="connsiteX242" fmla="*/ 745013 w 2964740"/>
              <a:gd name="connsiteY242" fmla="*/ 2138442 h 3086914"/>
              <a:gd name="connsiteX243" fmla="*/ 1098502 w 2964740"/>
              <a:gd name="connsiteY243" fmla="*/ 2327077 h 3086914"/>
              <a:gd name="connsiteX244" fmla="*/ 1283961 w 2964740"/>
              <a:gd name="connsiteY244" fmla="*/ 2284235 h 3086914"/>
              <a:gd name="connsiteX245" fmla="*/ 1432117 w 2964740"/>
              <a:gd name="connsiteY245" fmla="*/ 2236343 h 3086914"/>
              <a:gd name="connsiteX246" fmla="*/ 1580272 w 2964740"/>
              <a:gd name="connsiteY246" fmla="*/ 2284235 h 3086914"/>
              <a:gd name="connsiteX247" fmla="*/ 1765731 w 2964740"/>
              <a:gd name="connsiteY247" fmla="*/ 2327077 h 3086914"/>
              <a:gd name="connsiteX248" fmla="*/ 2119220 w 2964740"/>
              <a:gd name="connsiteY248" fmla="*/ 2138442 h 3086914"/>
              <a:gd name="connsiteX249" fmla="*/ 1917878 w 2964740"/>
              <a:gd name="connsiteY249" fmla="*/ 2191872 h 3086914"/>
              <a:gd name="connsiteX250" fmla="*/ 2114577 w 2964740"/>
              <a:gd name="connsiteY250" fmla="*/ 1920077 h 3086914"/>
              <a:gd name="connsiteX251" fmla="*/ 1920403 w 2964740"/>
              <a:gd name="connsiteY251" fmla="*/ 1983037 h 3086914"/>
              <a:gd name="connsiteX252" fmla="*/ 1772736 w 2964740"/>
              <a:gd name="connsiteY252" fmla="*/ 2026857 h 3086914"/>
              <a:gd name="connsiteX253" fmla="*/ 1624988 w 2964740"/>
              <a:gd name="connsiteY253" fmla="*/ 1983037 h 3086914"/>
              <a:gd name="connsiteX254" fmla="*/ 1432198 w 2964740"/>
              <a:gd name="connsiteY254" fmla="*/ 1929525 h 3086914"/>
              <a:gd name="connsiteX255" fmla="*/ 1239408 w 2964740"/>
              <a:gd name="connsiteY255" fmla="*/ 1983037 h 3086914"/>
              <a:gd name="connsiteX256" fmla="*/ 1091660 w 2964740"/>
              <a:gd name="connsiteY256" fmla="*/ 2026857 h 3086914"/>
              <a:gd name="connsiteX257" fmla="*/ 943993 w 2964740"/>
              <a:gd name="connsiteY257" fmla="*/ 1983037 h 3086914"/>
              <a:gd name="connsiteX258" fmla="*/ 749819 w 2964740"/>
              <a:gd name="connsiteY258" fmla="*/ 1920077 h 3086914"/>
              <a:gd name="connsiteX259" fmla="*/ 614125 w 2964740"/>
              <a:gd name="connsiteY259" fmla="*/ 1939543 h 3086914"/>
              <a:gd name="connsiteX260" fmla="*/ 667148 w 2964740"/>
              <a:gd name="connsiteY260" fmla="*/ 2031825 h 3086914"/>
              <a:gd name="connsiteX261" fmla="*/ 749737 w 2964740"/>
              <a:gd name="connsiteY261" fmla="*/ 2023843 h 3086914"/>
              <a:gd name="connsiteX262" fmla="*/ 902291 w 2964740"/>
              <a:gd name="connsiteY262" fmla="*/ 2067581 h 3086914"/>
              <a:gd name="connsiteX263" fmla="*/ 1082945 w 2964740"/>
              <a:gd name="connsiteY263" fmla="*/ 2127283 h 3086914"/>
              <a:gd name="connsiteX264" fmla="*/ 1279237 w 2964740"/>
              <a:gd name="connsiteY264" fmla="*/ 2070513 h 3086914"/>
              <a:gd name="connsiteX265" fmla="*/ 1432198 w 2964740"/>
              <a:gd name="connsiteY265" fmla="*/ 2029056 h 3086914"/>
              <a:gd name="connsiteX266" fmla="*/ 1585159 w 2964740"/>
              <a:gd name="connsiteY266" fmla="*/ 2070513 h 3086914"/>
              <a:gd name="connsiteX267" fmla="*/ 1781451 w 2964740"/>
              <a:gd name="connsiteY267" fmla="*/ 2127283 h 3086914"/>
              <a:gd name="connsiteX268" fmla="*/ 1962105 w 2964740"/>
              <a:gd name="connsiteY268" fmla="*/ 2067581 h 3086914"/>
              <a:gd name="connsiteX269" fmla="*/ 2114658 w 2964740"/>
              <a:gd name="connsiteY269" fmla="*/ 2023843 h 3086914"/>
              <a:gd name="connsiteX270" fmla="*/ 2197248 w 2964740"/>
              <a:gd name="connsiteY270" fmla="*/ 2031825 h 3086914"/>
              <a:gd name="connsiteX271" fmla="*/ 2250271 w 2964740"/>
              <a:gd name="connsiteY271" fmla="*/ 1939543 h 3086914"/>
              <a:gd name="connsiteX272" fmla="*/ 2114577 w 2964740"/>
              <a:gd name="connsiteY272" fmla="*/ 1920077 h 3086914"/>
              <a:gd name="connsiteX273" fmla="*/ 1038800 w 2964740"/>
              <a:gd name="connsiteY273" fmla="*/ 776941 h 3086914"/>
              <a:gd name="connsiteX274" fmla="*/ 961016 w 2964740"/>
              <a:gd name="connsiteY274" fmla="*/ 759349 h 3086914"/>
              <a:gd name="connsiteX275" fmla="*/ 1015179 w 2964740"/>
              <a:gd name="connsiteY275" fmla="*/ 817910 h 3086914"/>
              <a:gd name="connsiteX276" fmla="*/ 961016 w 2964740"/>
              <a:gd name="connsiteY276" fmla="*/ 876472 h 3086914"/>
              <a:gd name="connsiteX277" fmla="*/ 1038800 w 2964740"/>
              <a:gd name="connsiteY277" fmla="*/ 858879 h 3086914"/>
              <a:gd name="connsiteX278" fmla="*/ 1062420 w 2964740"/>
              <a:gd name="connsiteY278" fmla="*/ 935034 h 3086914"/>
              <a:gd name="connsiteX279" fmla="*/ 1086040 w 2964740"/>
              <a:gd name="connsiteY279" fmla="*/ 858879 h 3086914"/>
              <a:gd name="connsiteX280" fmla="*/ 1163824 w 2964740"/>
              <a:gd name="connsiteY280" fmla="*/ 876472 h 3086914"/>
              <a:gd name="connsiteX281" fmla="*/ 1109660 w 2964740"/>
              <a:gd name="connsiteY281" fmla="*/ 817910 h 3086914"/>
              <a:gd name="connsiteX282" fmla="*/ 1163824 w 2964740"/>
              <a:gd name="connsiteY282" fmla="*/ 759349 h 3086914"/>
              <a:gd name="connsiteX283" fmla="*/ 1086040 w 2964740"/>
              <a:gd name="connsiteY283" fmla="*/ 776941 h 3086914"/>
              <a:gd name="connsiteX284" fmla="*/ 1062420 w 2964740"/>
              <a:gd name="connsiteY284" fmla="*/ 700787 h 3086914"/>
              <a:gd name="connsiteX285" fmla="*/ 1038800 w 2964740"/>
              <a:gd name="connsiteY285" fmla="*/ 776941 h 3086914"/>
              <a:gd name="connsiteX286" fmla="*/ 2027427 w 2964740"/>
              <a:gd name="connsiteY286" fmla="*/ 1425438 h 3086914"/>
              <a:gd name="connsiteX287" fmla="*/ 2052106 w 2964740"/>
              <a:gd name="connsiteY287" fmla="*/ 1425438 h 3086914"/>
              <a:gd name="connsiteX288" fmla="*/ 2052106 w 2964740"/>
              <a:gd name="connsiteY288" fmla="*/ 1389030 h 3086914"/>
              <a:gd name="connsiteX289" fmla="*/ 2020422 w 2964740"/>
              <a:gd name="connsiteY289" fmla="*/ 1349446 h 3086914"/>
              <a:gd name="connsiteX290" fmla="*/ 2020178 w 2964740"/>
              <a:gd name="connsiteY290" fmla="*/ 1349446 h 3086914"/>
              <a:gd name="connsiteX291" fmla="*/ 2018467 w 2964740"/>
              <a:gd name="connsiteY291" fmla="*/ 1317681 h 3086914"/>
              <a:gd name="connsiteX292" fmla="*/ 2049011 w 2964740"/>
              <a:gd name="connsiteY292" fmla="*/ 1292920 h 3086914"/>
              <a:gd name="connsiteX293" fmla="*/ 2055119 w 2964740"/>
              <a:gd name="connsiteY293" fmla="*/ 1227517 h 3086914"/>
              <a:gd name="connsiteX294" fmla="*/ 2010485 w 2964740"/>
              <a:gd name="connsiteY294" fmla="*/ 1227517 h 3086914"/>
              <a:gd name="connsiteX295" fmla="*/ 2004702 w 2964740"/>
              <a:gd name="connsiteY295" fmla="*/ 1273861 h 3086914"/>
              <a:gd name="connsiteX296" fmla="*/ 1961535 w 2964740"/>
              <a:gd name="connsiteY296" fmla="*/ 1273861 h 3086914"/>
              <a:gd name="connsiteX297" fmla="*/ 1955182 w 2964740"/>
              <a:gd name="connsiteY297" fmla="*/ 1227517 h 3086914"/>
              <a:gd name="connsiteX298" fmla="*/ 1930584 w 2964740"/>
              <a:gd name="connsiteY298" fmla="*/ 1227517 h 3086914"/>
              <a:gd name="connsiteX299" fmla="*/ 1905905 w 2964740"/>
              <a:gd name="connsiteY299" fmla="*/ 1227517 h 3086914"/>
              <a:gd name="connsiteX300" fmla="*/ 1899552 w 2964740"/>
              <a:gd name="connsiteY300" fmla="*/ 1273861 h 3086914"/>
              <a:gd name="connsiteX301" fmla="*/ 1856384 w 2964740"/>
              <a:gd name="connsiteY301" fmla="*/ 1273861 h 3086914"/>
              <a:gd name="connsiteX302" fmla="*/ 1850601 w 2964740"/>
              <a:gd name="connsiteY302" fmla="*/ 1227517 h 3086914"/>
              <a:gd name="connsiteX303" fmla="*/ 1805967 w 2964740"/>
              <a:gd name="connsiteY303" fmla="*/ 1227517 h 3086914"/>
              <a:gd name="connsiteX304" fmla="*/ 1812076 w 2964740"/>
              <a:gd name="connsiteY304" fmla="*/ 1292920 h 3086914"/>
              <a:gd name="connsiteX305" fmla="*/ 1842619 w 2964740"/>
              <a:gd name="connsiteY305" fmla="*/ 1317681 h 3086914"/>
              <a:gd name="connsiteX306" fmla="*/ 1840827 w 2964740"/>
              <a:gd name="connsiteY306" fmla="*/ 1349446 h 3086914"/>
              <a:gd name="connsiteX307" fmla="*/ 1840664 w 2964740"/>
              <a:gd name="connsiteY307" fmla="*/ 1349446 h 3086914"/>
              <a:gd name="connsiteX308" fmla="*/ 1808899 w 2964740"/>
              <a:gd name="connsiteY308" fmla="*/ 1389030 h 3086914"/>
              <a:gd name="connsiteX309" fmla="*/ 1808899 w 2964740"/>
              <a:gd name="connsiteY309" fmla="*/ 1425438 h 3086914"/>
              <a:gd name="connsiteX310" fmla="*/ 1833578 w 2964740"/>
              <a:gd name="connsiteY310" fmla="*/ 1425438 h 3086914"/>
              <a:gd name="connsiteX311" fmla="*/ 1771514 w 2964740"/>
              <a:gd name="connsiteY311" fmla="*/ 1859153 h 3086914"/>
              <a:gd name="connsiteX312" fmla="*/ 1930584 w 2964740"/>
              <a:gd name="connsiteY312" fmla="*/ 1859153 h 3086914"/>
              <a:gd name="connsiteX313" fmla="*/ 2089654 w 2964740"/>
              <a:gd name="connsiteY313" fmla="*/ 1859153 h 3086914"/>
              <a:gd name="connsiteX314" fmla="*/ 2027427 w 2964740"/>
              <a:gd name="connsiteY314" fmla="*/ 1425438 h 3086914"/>
              <a:gd name="connsiteX315" fmla="*/ 2029626 w 2964740"/>
              <a:gd name="connsiteY315" fmla="*/ 1184838 h 3086914"/>
              <a:gd name="connsiteX316" fmla="*/ 2029626 w 2964740"/>
              <a:gd name="connsiteY316" fmla="*/ 1163498 h 3086914"/>
              <a:gd name="connsiteX317" fmla="*/ 1930421 w 2964740"/>
              <a:gd name="connsiteY317" fmla="*/ 1063967 h 3086914"/>
              <a:gd name="connsiteX318" fmla="*/ 1831216 w 2964740"/>
              <a:gd name="connsiteY318" fmla="*/ 1163498 h 3086914"/>
              <a:gd name="connsiteX319" fmla="*/ 1831216 w 2964740"/>
              <a:gd name="connsiteY319" fmla="*/ 1184838 h 3086914"/>
              <a:gd name="connsiteX320" fmla="*/ 2029626 w 2964740"/>
              <a:gd name="connsiteY320" fmla="*/ 1184838 h 3086914"/>
              <a:gd name="connsiteX321" fmla="*/ 1030899 w 2964740"/>
              <a:gd name="connsiteY321" fmla="*/ 1425438 h 3086914"/>
              <a:gd name="connsiteX322" fmla="*/ 1055578 w 2964740"/>
              <a:gd name="connsiteY322" fmla="*/ 1425438 h 3086914"/>
              <a:gd name="connsiteX323" fmla="*/ 1055578 w 2964740"/>
              <a:gd name="connsiteY323" fmla="*/ 1389030 h 3086914"/>
              <a:gd name="connsiteX324" fmla="*/ 1023813 w 2964740"/>
              <a:gd name="connsiteY324" fmla="*/ 1349446 h 3086914"/>
              <a:gd name="connsiteX325" fmla="*/ 1023650 w 2964740"/>
              <a:gd name="connsiteY325" fmla="*/ 1349446 h 3086914"/>
              <a:gd name="connsiteX326" fmla="*/ 1021858 w 2964740"/>
              <a:gd name="connsiteY326" fmla="*/ 1317681 h 3086914"/>
              <a:gd name="connsiteX327" fmla="*/ 1052402 w 2964740"/>
              <a:gd name="connsiteY327" fmla="*/ 1292920 h 3086914"/>
              <a:gd name="connsiteX328" fmla="*/ 1058510 w 2964740"/>
              <a:gd name="connsiteY328" fmla="*/ 1227517 h 3086914"/>
              <a:gd name="connsiteX329" fmla="*/ 1013876 w 2964740"/>
              <a:gd name="connsiteY329" fmla="*/ 1227517 h 3086914"/>
              <a:gd name="connsiteX330" fmla="*/ 1008093 w 2964740"/>
              <a:gd name="connsiteY330" fmla="*/ 1273861 h 3086914"/>
              <a:gd name="connsiteX331" fmla="*/ 964925 w 2964740"/>
              <a:gd name="connsiteY331" fmla="*/ 1273861 h 3086914"/>
              <a:gd name="connsiteX332" fmla="*/ 958572 w 2964740"/>
              <a:gd name="connsiteY332" fmla="*/ 1227517 h 3086914"/>
              <a:gd name="connsiteX333" fmla="*/ 933893 w 2964740"/>
              <a:gd name="connsiteY333" fmla="*/ 1227517 h 3086914"/>
              <a:gd name="connsiteX334" fmla="*/ 909296 w 2964740"/>
              <a:gd name="connsiteY334" fmla="*/ 1227517 h 3086914"/>
              <a:gd name="connsiteX335" fmla="*/ 902943 w 2964740"/>
              <a:gd name="connsiteY335" fmla="*/ 1273861 h 3086914"/>
              <a:gd name="connsiteX336" fmla="*/ 859775 w 2964740"/>
              <a:gd name="connsiteY336" fmla="*/ 1273861 h 3086914"/>
              <a:gd name="connsiteX337" fmla="*/ 853992 w 2964740"/>
              <a:gd name="connsiteY337" fmla="*/ 1227517 h 3086914"/>
              <a:gd name="connsiteX338" fmla="*/ 809358 w 2964740"/>
              <a:gd name="connsiteY338" fmla="*/ 1227517 h 3086914"/>
              <a:gd name="connsiteX339" fmla="*/ 815385 w 2964740"/>
              <a:gd name="connsiteY339" fmla="*/ 1292920 h 3086914"/>
              <a:gd name="connsiteX340" fmla="*/ 845929 w 2964740"/>
              <a:gd name="connsiteY340" fmla="*/ 1317681 h 3086914"/>
              <a:gd name="connsiteX341" fmla="*/ 844137 w 2964740"/>
              <a:gd name="connsiteY341" fmla="*/ 1349446 h 3086914"/>
              <a:gd name="connsiteX342" fmla="*/ 843974 w 2964740"/>
              <a:gd name="connsiteY342" fmla="*/ 1349446 h 3086914"/>
              <a:gd name="connsiteX343" fmla="*/ 812209 w 2964740"/>
              <a:gd name="connsiteY343" fmla="*/ 1389030 h 3086914"/>
              <a:gd name="connsiteX344" fmla="*/ 812209 w 2964740"/>
              <a:gd name="connsiteY344" fmla="*/ 1425438 h 3086914"/>
              <a:gd name="connsiteX345" fmla="*/ 836888 w 2964740"/>
              <a:gd name="connsiteY345" fmla="*/ 1425438 h 3086914"/>
              <a:gd name="connsiteX346" fmla="*/ 774824 w 2964740"/>
              <a:gd name="connsiteY346" fmla="*/ 1859153 h 3086914"/>
              <a:gd name="connsiteX347" fmla="*/ 933812 w 2964740"/>
              <a:gd name="connsiteY347" fmla="*/ 1859153 h 3086914"/>
              <a:gd name="connsiteX348" fmla="*/ 1092882 w 2964740"/>
              <a:gd name="connsiteY348" fmla="*/ 1859153 h 3086914"/>
              <a:gd name="connsiteX349" fmla="*/ 1030899 w 2964740"/>
              <a:gd name="connsiteY349" fmla="*/ 1425438 h 3086914"/>
              <a:gd name="connsiteX350" fmla="*/ 1482289 w 2964740"/>
              <a:gd name="connsiteY350" fmla="*/ 622107 h 3086914"/>
              <a:gd name="connsiteX351" fmla="*/ 1432198 w 2964740"/>
              <a:gd name="connsiteY351" fmla="*/ 572016 h 3086914"/>
              <a:gd name="connsiteX352" fmla="*/ 1382107 w 2964740"/>
              <a:gd name="connsiteY352" fmla="*/ 622107 h 3086914"/>
              <a:gd name="connsiteX353" fmla="*/ 1432198 w 2964740"/>
              <a:gd name="connsiteY353" fmla="*/ 672198 h 3086914"/>
              <a:gd name="connsiteX354" fmla="*/ 1482289 w 2964740"/>
              <a:gd name="connsiteY354" fmla="*/ 622107 h 3086914"/>
              <a:gd name="connsiteX355" fmla="*/ 1636879 w 2964740"/>
              <a:gd name="connsiteY355" fmla="*/ 1314016 h 3086914"/>
              <a:gd name="connsiteX356" fmla="*/ 1227517 w 2964740"/>
              <a:gd name="connsiteY356" fmla="*/ 1314016 h 3086914"/>
              <a:gd name="connsiteX357" fmla="*/ 1227517 w 2964740"/>
              <a:gd name="connsiteY357" fmla="*/ 1375836 h 3086914"/>
              <a:gd name="connsiteX358" fmla="*/ 1253010 w 2964740"/>
              <a:gd name="connsiteY358" fmla="*/ 1415501 h 3086914"/>
              <a:gd name="connsiteX359" fmla="*/ 1217336 w 2964740"/>
              <a:gd name="connsiteY359" fmla="*/ 1859072 h 3086914"/>
              <a:gd name="connsiteX360" fmla="*/ 1359871 w 2964740"/>
              <a:gd name="connsiteY360" fmla="*/ 1859072 h 3086914"/>
              <a:gd name="connsiteX361" fmla="*/ 1370623 w 2964740"/>
              <a:gd name="connsiteY361" fmla="*/ 1705133 h 3086914"/>
              <a:gd name="connsiteX362" fmla="*/ 1432117 w 2964740"/>
              <a:gd name="connsiteY362" fmla="*/ 1643558 h 3086914"/>
              <a:gd name="connsiteX363" fmla="*/ 1493610 w 2964740"/>
              <a:gd name="connsiteY363" fmla="*/ 1705133 h 3086914"/>
              <a:gd name="connsiteX364" fmla="*/ 1504362 w 2964740"/>
              <a:gd name="connsiteY364" fmla="*/ 1859072 h 3086914"/>
              <a:gd name="connsiteX365" fmla="*/ 1646897 w 2964740"/>
              <a:gd name="connsiteY365" fmla="*/ 1859072 h 3086914"/>
              <a:gd name="connsiteX366" fmla="*/ 1611223 w 2964740"/>
              <a:gd name="connsiteY366" fmla="*/ 1415501 h 3086914"/>
              <a:gd name="connsiteX367" fmla="*/ 1636716 w 2964740"/>
              <a:gd name="connsiteY367" fmla="*/ 1375836 h 3086914"/>
              <a:gd name="connsiteX368" fmla="*/ 1636879 w 2964740"/>
              <a:gd name="connsiteY368" fmla="*/ 1314016 h 3086914"/>
              <a:gd name="connsiteX369" fmla="*/ 1033180 w 2964740"/>
              <a:gd name="connsiteY369" fmla="*/ 1184838 h 3086914"/>
              <a:gd name="connsiteX370" fmla="*/ 1033180 w 2964740"/>
              <a:gd name="connsiteY370" fmla="*/ 1163498 h 3086914"/>
              <a:gd name="connsiteX371" fmla="*/ 933975 w 2964740"/>
              <a:gd name="connsiteY371" fmla="*/ 1063967 h 3086914"/>
              <a:gd name="connsiteX372" fmla="*/ 834770 w 2964740"/>
              <a:gd name="connsiteY372" fmla="*/ 1163498 h 3086914"/>
              <a:gd name="connsiteX373" fmla="*/ 834770 w 2964740"/>
              <a:gd name="connsiteY373" fmla="*/ 1184838 h 3086914"/>
              <a:gd name="connsiteX374" fmla="*/ 1033180 w 2964740"/>
              <a:gd name="connsiteY374" fmla="*/ 1184838 h 3086914"/>
              <a:gd name="connsiteX375" fmla="*/ 1588254 w 2964740"/>
              <a:gd name="connsiteY375" fmla="*/ 1265146 h 3086914"/>
              <a:gd name="connsiteX376" fmla="*/ 1578236 w 2964740"/>
              <a:gd name="connsiteY376" fmla="*/ 1162846 h 3086914"/>
              <a:gd name="connsiteX377" fmla="*/ 1613585 w 2964740"/>
              <a:gd name="connsiteY377" fmla="*/ 1111860 h 3086914"/>
              <a:gd name="connsiteX378" fmla="*/ 1617983 w 2964740"/>
              <a:gd name="connsiteY378" fmla="*/ 1029840 h 3086914"/>
              <a:gd name="connsiteX379" fmla="*/ 1550950 w 2964740"/>
              <a:gd name="connsiteY379" fmla="*/ 1029840 h 3086914"/>
              <a:gd name="connsiteX380" fmla="*/ 1544027 w 2964740"/>
              <a:gd name="connsiteY380" fmla="*/ 1081316 h 3086914"/>
              <a:gd name="connsiteX381" fmla="*/ 1484814 w 2964740"/>
              <a:gd name="connsiteY381" fmla="*/ 1081316 h 3086914"/>
              <a:gd name="connsiteX382" fmla="*/ 1477972 w 2964740"/>
              <a:gd name="connsiteY382" fmla="*/ 1029840 h 3086914"/>
              <a:gd name="connsiteX383" fmla="*/ 1386505 w 2964740"/>
              <a:gd name="connsiteY383" fmla="*/ 1029840 h 3086914"/>
              <a:gd name="connsiteX384" fmla="*/ 1379663 w 2964740"/>
              <a:gd name="connsiteY384" fmla="*/ 1081316 h 3086914"/>
              <a:gd name="connsiteX385" fmla="*/ 1320450 w 2964740"/>
              <a:gd name="connsiteY385" fmla="*/ 1081316 h 3086914"/>
              <a:gd name="connsiteX386" fmla="*/ 1313608 w 2964740"/>
              <a:gd name="connsiteY386" fmla="*/ 1029840 h 3086914"/>
              <a:gd name="connsiteX387" fmla="*/ 1246494 w 2964740"/>
              <a:gd name="connsiteY387" fmla="*/ 1029840 h 3086914"/>
              <a:gd name="connsiteX388" fmla="*/ 1250893 w 2964740"/>
              <a:gd name="connsiteY388" fmla="*/ 1111860 h 3086914"/>
              <a:gd name="connsiteX389" fmla="*/ 1286241 w 2964740"/>
              <a:gd name="connsiteY389" fmla="*/ 1162846 h 3086914"/>
              <a:gd name="connsiteX390" fmla="*/ 1276223 w 2964740"/>
              <a:gd name="connsiteY390" fmla="*/ 1265146 h 3086914"/>
              <a:gd name="connsiteX391" fmla="*/ 1588254 w 2964740"/>
              <a:gd name="connsiteY391" fmla="*/ 1265146 h 3086914"/>
              <a:gd name="connsiteX392" fmla="*/ 1795705 w 2964740"/>
              <a:gd name="connsiteY392" fmla="*/ 720009 h 3086914"/>
              <a:gd name="connsiteX393" fmla="*/ 1724925 w 2964740"/>
              <a:gd name="connsiteY393" fmla="*/ 744688 h 3086914"/>
              <a:gd name="connsiteX394" fmla="*/ 1726473 w 2964740"/>
              <a:gd name="connsiteY394" fmla="*/ 747376 h 3086914"/>
              <a:gd name="connsiteX395" fmla="*/ 1764184 w 2964740"/>
              <a:gd name="connsiteY395" fmla="*/ 746642 h 3086914"/>
              <a:gd name="connsiteX396" fmla="*/ 1818917 w 2964740"/>
              <a:gd name="connsiteY396" fmla="*/ 805448 h 3086914"/>
              <a:gd name="connsiteX397" fmla="*/ 1746591 w 2964740"/>
              <a:gd name="connsiteY397" fmla="*/ 891133 h 3086914"/>
              <a:gd name="connsiteX398" fmla="*/ 1726392 w 2964740"/>
              <a:gd name="connsiteY398" fmla="*/ 888282 h 3086914"/>
              <a:gd name="connsiteX399" fmla="*/ 1724925 w 2964740"/>
              <a:gd name="connsiteY399" fmla="*/ 891051 h 3086914"/>
              <a:gd name="connsiteX400" fmla="*/ 1790085 w 2964740"/>
              <a:gd name="connsiteY400" fmla="*/ 915893 h 3086914"/>
              <a:gd name="connsiteX401" fmla="*/ 1887986 w 2964740"/>
              <a:gd name="connsiteY401" fmla="*/ 813186 h 3086914"/>
              <a:gd name="connsiteX402" fmla="*/ 1795705 w 2964740"/>
              <a:gd name="connsiteY402" fmla="*/ 720009 h 3086914"/>
              <a:gd name="connsiteX403" fmla="*/ 1583041 w 2964740"/>
              <a:gd name="connsiteY403" fmla="*/ 967450 h 3086914"/>
              <a:gd name="connsiteX404" fmla="*/ 1583041 w 2964740"/>
              <a:gd name="connsiteY404" fmla="*/ 981948 h 3086914"/>
              <a:gd name="connsiteX405" fmla="*/ 1281273 w 2964740"/>
              <a:gd name="connsiteY405" fmla="*/ 981948 h 3086914"/>
              <a:gd name="connsiteX406" fmla="*/ 1281273 w 2964740"/>
              <a:gd name="connsiteY406" fmla="*/ 967450 h 3086914"/>
              <a:gd name="connsiteX407" fmla="*/ 1432198 w 2964740"/>
              <a:gd name="connsiteY407" fmla="*/ 702416 h 3086914"/>
              <a:gd name="connsiteX408" fmla="*/ 1583041 w 2964740"/>
              <a:gd name="connsiteY408" fmla="*/ 967450 h 3086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2964740" h="3086914">
                <a:moveTo>
                  <a:pt x="1894258" y="2907646"/>
                </a:moveTo>
                <a:lnTo>
                  <a:pt x="1781451" y="2940795"/>
                </a:lnTo>
                <a:lnTo>
                  <a:pt x="1810447" y="3043421"/>
                </a:lnTo>
                <a:lnTo>
                  <a:pt x="1750745" y="3061014"/>
                </a:lnTo>
                <a:lnTo>
                  <a:pt x="1682328" y="2813898"/>
                </a:lnTo>
                <a:lnTo>
                  <a:pt x="1740727" y="2796712"/>
                </a:lnTo>
                <a:lnTo>
                  <a:pt x="1767767" y="2892170"/>
                </a:lnTo>
                <a:lnTo>
                  <a:pt x="1879515" y="2859347"/>
                </a:lnTo>
                <a:lnTo>
                  <a:pt x="1850357" y="2764458"/>
                </a:lnTo>
                <a:lnTo>
                  <a:pt x="1908430" y="2747354"/>
                </a:lnTo>
                <a:lnTo>
                  <a:pt x="1984992" y="2992108"/>
                </a:lnTo>
                <a:lnTo>
                  <a:pt x="1925616" y="3009619"/>
                </a:lnTo>
                <a:lnTo>
                  <a:pt x="1894258" y="2907646"/>
                </a:lnTo>
                <a:close/>
                <a:moveTo>
                  <a:pt x="2725688" y="960446"/>
                </a:moveTo>
                <a:cubicBezTo>
                  <a:pt x="2684149" y="982193"/>
                  <a:pt x="2635036" y="965903"/>
                  <a:pt x="2614266" y="926237"/>
                </a:cubicBezTo>
                <a:cubicBezTo>
                  <a:pt x="2593252" y="886083"/>
                  <a:pt x="2607913" y="836481"/>
                  <a:pt x="2649452" y="814815"/>
                </a:cubicBezTo>
                <a:cubicBezTo>
                  <a:pt x="2690991" y="793068"/>
                  <a:pt x="2740105" y="809358"/>
                  <a:pt x="2761037" y="849431"/>
                </a:cubicBezTo>
                <a:cubicBezTo>
                  <a:pt x="2781888" y="889097"/>
                  <a:pt x="2767227" y="938699"/>
                  <a:pt x="2725688" y="960446"/>
                </a:cubicBezTo>
                <a:moveTo>
                  <a:pt x="2810558" y="823449"/>
                </a:moveTo>
                <a:cubicBezTo>
                  <a:pt x="2774476" y="754624"/>
                  <a:pt x="2693516" y="724244"/>
                  <a:pt x="2621678" y="761873"/>
                </a:cubicBezTo>
                <a:cubicBezTo>
                  <a:pt x="2549840" y="799421"/>
                  <a:pt x="2528663" y="883395"/>
                  <a:pt x="2564664" y="952220"/>
                </a:cubicBezTo>
                <a:cubicBezTo>
                  <a:pt x="2600746" y="1021044"/>
                  <a:pt x="2681706" y="1051424"/>
                  <a:pt x="2753544" y="1013795"/>
                </a:cubicBezTo>
                <a:cubicBezTo>
                  <a:pt x="2825382" y="976084"/>
                  <a:pt x="2846640" y="892273"/>
                  <a:pt x="2810558" y="823449"/>
                </a:cubicBezTo>
                <a:moveTo>
                  <a:pt x="1727043" y="133332"/>
                </a:moveTo>
                <a:lnTo>
                  <a:pt x="1707169" y="280592"/>
                </a:lnTo>
                <a:lnTo>
                  <a:pt x="1646816" y="272365"/>
                </a:lnTo>
                <a:lnTo>
                  <a:pt x="1663594" y="138300"/>
                </a:lnTo>
                <a:cubicBezTo>
                  <a:pt x="1669133" y="93992"/>
                  <a:pt x="1659522" y="64345"/>
                  <a:pt x="1617006" y="58969"/>
                </a:cubicBezTo>
                <a:cubicBezTo>
                  <a:pt x="1573756" y="53593"/>
                  <a:pt x="1557059" y="80634"/>
                  <a:pt x="1551602" y="124210"/>
                </a:cubicBezTo>
                <a:lnTo>
                  <a:pt x="1534824" y="258274"/>
                </a:lnTo>
                <a:lnTo>
                  <a:pt x="1474389" y="251433"/>
                </a:lnTo>
                <a:lnTo>
                  <a:pt x="1491249" y="104906"/>
                </a:lnTo>
                <a:cubicBezTo>
                  <a:pt x="1500045" y="34371"/>
                  <a:pt x="1547285" y="-6597"/>
                  <a:pt x="1623929" y="3014"/>
                </a:cubicBezTo>
                <a:cubicBezTo>
                  <a:pt x="1700409" y="12543"/>
                  <a:pt x="1735758" y="63449"/>
                  <a:pt x="1727043" y="133332"/>
                </a:cubicBezTo>
                <a:moveTo>
                  <a:pt x="1289662" y="2830106"/>
                </a:moveTo>
                <a:lnTo>
                  <a:pt x="1344477" y="2831165"/>
                </a:lnTo>
                <a:lnTo>
                  <a:pt x="1474226" y="2988687"/>
                </a:lnTo>
                <a:lnTo>
                  <a:pt x="1473574" y="2833038"/>
                </a:lnTo>
                <a:lnTo>
                  <a:pt x="1533357" y="2834016"/>
                </a:lnTo>
                <a:lnTo>
                  <a:pt x="1533439" y="3090336"/>
                </a:lnTo>
                <a:lnTo>
                  <a:pt x="1473981" y="3089440"/>
                </a:lnTo>
                <a:lnTo>
                  <a:pt x="1473900" y="3083250"/>
                </a:lnTo>
                <a:cubicBezTo>
                  <a:pt x="1473981" y="3074453"/>
                  <a:pt x="1468687" y="3062317"/>
                  <a:pt x="1459239" y="3051647"/>
                </a:cubicBezTo>
                <a:lnTo>
                  <a:pt x="1345699" y="2912858"/>
                </a:lnTo>
                <a:lnTo>
                  <a:pt x="1341708" y="3087485"/>
                </a:lnTo>
                <a:lnTo>
                  <a:pt x="1281273" y="3086507"/>
                </a:lnTo>
                <a:lnTo>
                  <a:pt x="1289662" y="2830106"/>
                </a:lnTo>
                <a:close/>
                <a:moveTo>
                  <a:pt x="1926593" y="75177"/>
                </a:moveTo>
                <a:lnTo>
                  <a:pt x="1983281" y="95458"/>
                </a:lnTo>
                <a:lnTo>
                  <a:pt x="1936693" y="258274"/>
                </a:lnTo>
                <a:lnTo>
                  <a:pt x="2065626" y="137975"/>
                </a:lnTo>
                <a:lnTo>
                  <a:pt x="2099916" y="153857"/>
                </a:lnTo>
                <a:lnTo>
                  <a:pt x="2091690" y="329950"/>
                </a:lnTo>
                <a:lnTo>
                  <a:pt x="2184949" y="189369"/>
                </a:lnTo>
                <a:lnTo>
                  <a:pt x="2237565" y="219994"/>
                </a:lnTo>
                <a:lnTo>
                  <a:pt x="2089979" y="428829"/>
                </a:lnTo>
                <a:lnTo>
                  <a:pt x="2035816" y="403742"/>
                </a:lnTo>
                <a:lnTo>
                  <a:pt x="2043065" y="232700"/>
                </a:lnTo>
                <a:lnTo>
                  <a:pt x="1915760" y="348194"/>
                </a:lnTo>
                <a:lnTo>
                  <a:pt x="1860538" y="322701"/>
                </a:lnTo>
                <a:lnTo>
                  <a:pt x="1926593" y="75177"/>
                </a:lnTo>
                <a:close/>
                <a:moveTo>
                  <a:pt x="2387594" y="324085"/>
                </a:moveTo>
                <a:lnTo>
                  <a:pt x="2434183" y="362122"/>
                </a:lnTo>
                <a:lnTo>
                  <a:pt x="2336281" y="498875"/>
                </a:lnTo>
                <a:lnTo>
                  <a:pt x="2498120" y="428910"/>
                </a:lnTo>
                <a:lnTo>
                  <a:pt x="2525080" y="455299"/>
                </a:lnTo>
                <a:lnTo>
                  <a:pt x="2458210" y="618360"/>
                </a:lnTo>
                <a:lnTo>
                  <a:pt x="2592927" y="517527"/>
                </a:lnTo>
                <a:lnTo>
                  <a:pt x="2632348" y="563871"/>
                </a:lnTo>
                <a:lnTo>
                  <a:pt x="2423269" y="710886"/>
                </a:lnTo>
                <a:lnTo>
                  <a:pt x="2380671" y="669021"/>
                </a:lnTo>
                <a:lnTo>
                  <a:pt x="2444934" y="510359"/>
                </a:lnTo>
                <a:lnTo>
                  <a:pt x="2286271" y="576414"/>
                </a:lnTo>
                <a:lnTo>
                  <a:pt x="2242859" y="533816"/>
                </a:lnTo>
                <a:lnTo>
                  <a:pt x="2387594" y="324085"/>
                </a:lnTo>
                <a:close/>
                <a:moveTo>
                  <a:pt x="405208" y="2548456"/>
                </a:moveTo>
                <a:cubicBezTo>
                  <a:pt x="363995" y="2570773"/>
                  <a:pt x="314637" y="2555298"/>
                  <a:pt x="293298" y="2515876"/>
                </a:cubicBezTo>
                <a:cubicBezTo>
                  <a:pt x="290691" y="2511071"/>
                  <a:pt x="288574" y="2506021"/>
                  <a:pt x="287026" y="2500971"/>
                </a:cubicBezTo>
                <a:lnTo>
                  <a:pt x="448458" y="2484355"/>
                </a:lnTo>
                <a:cubicBezTo>
                  <a:pt x="445770" y="2510256"/>
                  <a:pt x="430702" y="2534609"/>
                  <a:pt x="405208" y="2548456"/>
                </a:cubicBezTo>
                <a:moveTo>
                  <a:pt x="326773" y="2403884"/>
                </a:moveTo>
                <a:cubicBezTo>
                  <a:pt x="367986" y="2381567"/>
                  <a:pt x="417263" y="2397042"/>
                  <a:pt x="438847" y="2436870"/>
                </a:cubicBezTo>
                <a:cubicBezTo>
                  <a:pt x="441209" y="2441187"/>
                  <a:pt x="443082" y="2445667"/>
                  <a:pt x="444548" y="2450228"/>
                </a:cubicBezTo>
                <a:lnTo>
                  <a:pt x="283687" y="2466925"/>
                </a:lnTo>
                <a:cubicBezTo>
                  <a:pt x="286782" y="2441351"/>
                  <a:pt x="301687" y="2417486"/>
                  <a:pt x="326773" y="2403884"/>
                </a:cubicBezTo>
                <a:moveTo>
                  <a:pt x="541147" y="2474826"/>
                </a:moveTo>
                <a:lnTo>
                  <a:pt x="537482" y="2440617"/>
                </a:lnTo>
                <a:lnTo>
                  <a:pt x="501563" y="2444364"/>
                </a:lnTo>
                <a:cubicBezTo>
                  <a:pt x="498549" y="2432798"/>
                  <a:pt x="494069" y="2421314"/>
                  <a:pt x="488042" y="2410237"/>
                </a:cubicBezTo>
                <a:cubicBezTo>
                  <a:pt x="450983" y="2341983"/>
                  <a:pt x="369534" y="2312824"/>
                  <a:pt x="298266" y="2351512"/>
                </a:cubicBezTo>
                <a:cubicBezTo>
                  <a:pt x="250211" y="2377576"/>
                  <a:pt x="225451" y="2424409"/>
                  <a:pt x="225858" y="2473034"/>
                </a:cubicBezTo>
                <a:lnTo>
                  <a:pt x="189043" y="2476862"/>
                </a:lnTo>
                <a:lnTo>
                  <a:pt x="193767" y="2510663"/>
                </a:lnTo>
                <a:lnTo>
                  <a:pt x="230175" y="2506917"/>
                </a:lnTo>
                <a:cubicBezTo>
                  <a:pt x="233188" y="2519053"/>
                  <a:pt x="237831" y="2531107"/>
                  <a:pt x="244021" y="2542592"/>
                </a:cubicBezTo>
                <a:cubicBezTo>
                  <a:pt x="281080" y="2610846"/>
                  <a:pt x="362529" y="2640086"/>
                  <a:pt x="433797" y="2601397"/>
                </a:cubicBezTo>
                <a:cubicBezTo>
                  <a:pt x="482341" y="2575090"/>
                  <a:pt x="507020" y="2527605"/>
                  <a:pt x="506205" y="2478491"/>
                </a:cubicBezTo>
                <a:lnTo>
                  <a:pt x="541147" y="2474826"/>
                </a:lnTo>
                <a:close/>
                <a:moveTo>
                  <a:pt x="2267620" y="2527605"/>
                </a:moveTo>
                <a:lnTo>
                  <a:pt x="2316896" y="2483460"/>
                </a:lnTo>
                <a:lnTo>
                  <a:pt x="2507324" y="2557334"/>
                </a:lnTo>
                <a:lnTo>
                  <a:pt x="2423187" y="2370734"/>
                </a:lnTo>
                <a:lnTo>
                  <a:pt x="2463667" y="2319584"/>
                </a:lnTo>
                <a:lnTo>
                  <a:pt x="2581605" y="2583071"/>
                </a:lnTo>
                <a:lnTo>
                  <a:pt x="2537379" y="2629986"/>
                </a:lnTo>
                <a:lnTo>
                  <a:pt x="2267620" y="2527605"/>
                </a:lnTo>
                <a:close/>
                <a:moveTo>
                  <a:pt x="1337229" y="253632"/>
                </a:moveTo>
                <a:lnTo>
                  <a:pt x="1283065" y="262591"/>
                </a:lnTo>
                <a:lnTo>
                  <a:pt x="1126764" y="131377"/>
                </a:lnTo>
                <a:lnTo>
                  <a:pt x="1155842" y="284257"/>
                </a:lnTo>
                <a:lnTo>
                  <a:pt x="1096873" y="294194"/>
                </a:lnTo>
                <a:lnTo>
                  <a:pt x="1049877" y="42190"/>
                </a:lnTo>
                <a:lnTo>
                  <a:pt x="1108520" y="32254"/>
                </a:lnTo>
                <a:lnTo>
                  <a:pt x="1109742" y="38362"/>
                </a:lnTo>
                <a:cubicBezTo>
                  <a:pt x="1111208" y="47077"/>
                  <a:pt x="1118701" y="57992"/>
                  <a:pt x="1129941" y="66788"/>
                </a:cubicBezTo>
                <a:lnTo>
                  <a:pt x="1266938" y="182527"/>
                </a:lnTo>
                <a:lnTo>
                  <a:pt x="1238920" y="10100"/>
                </a:lnTo>
                <a:lnTo>
                  <a:pt x="1298540" y="0"/>
                </a:lnTo>
                <a:lnTo>
                  <a:pt x="1337229" y="253632"/>
                </a:lnTo>
                <a:close/>
                <a:moveTo>
                  <a:pt x="2523858" y="2233086"/>
                </a:moveTo>
                <a:lnTo>
                  <a:pt x="2548700" y="2184135"/>
                </a:lnTo>
                <a:lnTo>
                  <a:pt x="2747028" y="2135998"/>
                </a:lnTo>
                <a:lnTo>
                  <a:pt x="2606691" y="2068803"/>
                </a:lnTo>
                <a:lnTo>
                  <a:pt x="2633651" y="2015454"/>
                </a:lnTo>
                <a:lnTo>
                  <a:pt x="2864477" y="2127039"/>
                </a:lnTo>
                <a:lnTo>
                  <a:pt x="2837762" y="2180144"/>
                </a:lnTo>
                <a:lnTo>
                  <a:pt x="2832142" y="2177456"/>
                </a:lnTo>
                <a:cubicBezTo>
                  <a:pt x="2824323" y="2173546"/>
                  <a:pt x="2811047" y="2172976"/>
                  <a:pt x="2797363" y="2176886"/>
                </a:cubicBezTo>
                <a:lnTo>
                  <a:pt x="2622981" y="2218587"/>
                </a:lnTo>
                <a:lnTo>
                  <a:pt x="2778467" y="2298245"/>
                </a:lnTo>
                <a:lnTo>
                  <a:pt x="2751263" y="2352245"/>
                </a:lnTo>
                <a:lnTo>
                  <a:pt x="2523858" y="2233086"/>
                </a:lnTo>
                <a:close/>
                <a:moveTo>
                  <a:pt x="230989" y="2015454"/>
                </a:moveTo>
                <a:lnTo>
                  <a:pt x="257542" y="2070513"/>
                </a:lnTo>
                <a:lnTo>
                  <a:pt x="168436" y="2113437"/>
                </a:lnTo>
                <a:cubicBezTo>
                  <a:pt x="203297" y="2137709"/>
                  <a:pt x="257786" y="2157012"/>
                  <a:pt x="298755" y="2155953"/>
                </a:cubicBezTo>
                <a:lnTo>
                  <a:pt x="326936" y="2214352"/>
                </a:lnTo>
                <a:cubicBezTo>
                  <a:pt x="278067" y="2218425"/>
                  <a:pt x="213641" y="2195375"/>
                  <a:pt x="173894" y="2171021"/>
                </a:cubicBezTo>
                <a:lnTo>
                  <a:pt x="101404" y="2336933"/>
                </a:lnTo>
                <a:lnTo>
                  <a:pt x="68336" y="2268353"/>
                </a:lnTo>
                <a:lnTo>
                  <a:pt x="128608" y="2132740"/>
                </a:lnTo>
                <a:lnTo>
                  <a:pt x="26634" y="2181935"/>
                </a:lnTo>
                <a:lnTo>
                  <a:pt x="0" y="2126876"/>
                </a:lnTo>
                <a:lnTo>
                  <a:pt x="230989" y="2015454"/>
                </a:lnTo>
                <a:close/>
                <a:moveTo>
                  <a:pt x="682542" y="2722349"/>
                </a:moveTo>
                <a:cubicBezTo>
                  <a:pt x="701275" y="2735137"/>
                  <a:pt x="720090" y="2735544"/>
                  <a:pt x="731248" y="2719173"/>
                </a:cubicBezTo>
                <a:cubicBezTo>
                  <a:pt x="741185" y="2704675"/>
                  <a:pt x="737357" y="2690095"/>
                  <a:pt x="714959" y="2674783"/>
                </a:cubicBezTo>
                <a:lnTo>
                  <a:pt x="681972" y="2652303"/>
                </a:lnTo>
                <a:lnTo>
                  <a:pt x="649555" y="2699869"/>
                </a:lnTo>
                <a:lnTo>
                  <a:pt x="682542" y="2722349"/>
                </a:lnTo>
                <a:close/>
                <a:moveTo>
                  <a:pt x="635465" y="2819273"/>
                </a:moveTo>
                <a:cubicBezTo>
                  <a:pt x="657863" y="2834504"/>
                  <a:pt x="675293" y="2831735"/>
                  <a:pt x="686207" y="2815771"/>
                </a:cubicBezTo>
                <a:cubicBezTo>
                  <a:pt x="695900" y="2801599"/>
                  <a:pt x="693130" y="2784169"/>
                  <a:pt x="670162" y="2768449"/>
                </a:cubicBezTo>
                <a:lnTo>
                  <a:pt x="624225" y="2737092"/>
                </a:lnTo>
                <a:lnTo>
                  <a:pt x="589527" y="2787916"/>
                </a:lnTo>
                <a:lnTo>
                  <a:pt x="635465" y="2819273"/>
                </a:lnTo>
                <a:close/>
                <a:moveTo>
                  <a:pt x="657456" y="2579732"/>
                </a:moveTo>
                <a:lnTo>
                  <a:pt x="741267" y="2636909"/>
                </a:lnTo>
                <a:cubicBezTo>
                  <a:pt x="802109" y="2678367"/>
                  <a:pt x="808706" y="2713553"/>
                  <a:pt x="786226" y="2746458"/>
                </a:cubicBezTo>
                <a:cubicBezTo>
                  <a:pt x="773032" y="2765843"/>
                  <a:pt x="752425" y="2775291"/>
                  <a:pt x="727420" y="2771544"/>
                </a:cubicBezTo>
                <a:cubicBezTo>
                  <a:pt x="750389" y="2798260"/>
                  <a:pt x="752507" y="2826359"/>
                  <a:pt x="735158" y="2851771"/>
                </a:cubicBezTo>
                <a:cubicBezTo>
                  <a:pt x="711375" y="2886550"/>
                  <a:pt x="671139" y="2899419"/>
                  <a:pt x="609727" y="2857554"/>
                </a:cubicBezTo>
                <a:lnTo>
                  <a:pt x="512884" y="2791499"/>
                </a:lnTo>
                <a:lnTo>
                  <a:pt x="657456" y="2579732"/>
                </a:lnTo>
                <a:close/>
                <a:moveTo>
                  <a:pt x="2886469" y="1944105"/>
                </a:moveTo>
                <a:lnTo>
                  <a:pt x="2857961" y="1893688"/>
                </a:lnTo>
                <a:cubicBezTo>
                  <a:pt x="2886061" y="1877968"/>
                  <a:pt x="2902188" y="1859072"/>
                  <a:pt x="2907564" y="1831786"/>
                </a:cubicBezTo>
                <a:cubicBezTo>
                  <a:pt x="2912369" y="1807352"/>
                  <a:pt x="2905772" y="1788130"/>
                  <a:pt x="2887446" y="1784465"/>
                </a:cubicBezTo>
                <a:cubicBezTo>
                  <a:pt x="2866595" y="1780392"/>
                  <a:pt x="2852749" y="1804420"/>
                  <a:pt x="2842568" y="1829262"/>
                </a:cubicBezTo>
                <a:cubicBezTo>
                  <a:pt x="2825382" y="1874791"/>
                  <a:pt x="2797445" y="1915679"/>
                  <a:pt x="2743933" y="1905091"/>
                </a:cubicBezTo>
                <a:cubicBezTo>
                  <a:pt x="2696122" y="1895642"/>
                  <a:pt x="2674131" y="1852067"/>
                  <a:pt x="2685941" y="1792039"/>
                </a:cubicBezTo>
                <a:cubicBezTo>
                  <a:pt x="2694005" y="1751478"/>
                  <a:pt x="2710294" y="1723704"/>
                  <a:pt x="2745318" y="1701468"/>
                </a:cubicBezTo>
                <a:lnTo>
                  <a:pt x="2772603" y="1750501"/>
                </a:lnTo>
                <a:cubicBezTo>
                  <a:pt x="2752648" y="1762636"/>
                  <a:pt x="2740186" y="1780311"/>
                  <a:pt x="2735544" y="1803687"/>
                </a:cubicBezTo>
                <a:cubicBezTo>
                  <a:pt x="2730738" y="1828121"/>
                  <a:pt x="2736603" y="1843515"/>
                  <a:pt x="2751019" y="1846366"/>
                </a:cubicBezTo>
                <a:cubicBezTo>
                  <a:pt x="2768938" y="1849868"/>
                  <a:pt x="2782295" y="1831542"/>
                  <a:pt x="2792558" y="1804094"/>
                </a:cubicBezTo>
                <a:cubicBezTo>
                  <a:pt x="2811617" y="1754817"/>
                  <a:pt x="2837029" y="1714011"/>
                  <a:pt x="2894125" y="1725333"/>
                </a:cubicBezTo>
                <a:cubicBezTo>
                  <a:pt x="2951302" y="1736654"/>
                  <a:pt x="2968732" y="1788211"/>
                  <a:pt x="2957736" y="1843597"/>
                </a:cubicBezTo>
                <a:cubicBezTo>
                  <a:pt x="2948533" y="1891000"/>
                  <a:pt x="2924342" y="1922439"/>
                  <a:pt x="2886469" y="1944105"/>
                </a:cubicBezTo>
                <a:moveTo>
                  <a:pt x="2714367" y="1367120"/>
                </a:moveTo>
                <a:lnTo>
                  <a:pt x="2701417" y="1307337"/>
                </a:lnTo>
                <a:lnTo>
                  <a:pt x="2798096" y="1286323"/>
                </a:lnTo>
                <a:cubicBezTo>
                  <a:pt x="2769834" y="1254558"/>
                  <a:pt x="2721453" y="1223200"/>
                  <a:pt x="2681299" y="1214648"/>
                </a:cubicBezTo>
                <a:lnTo>
                  <a:pt x="2667534" y="1151281"/>
                </a:lnTo>
                <a:cubicBezTo>
                  <a:pt x="2715996" y="1158774"/>
                  <a:pt x="2773255" y="1196159"/>
                  <a:pt x="2806241" y="1229146"/>
                </a:cubicBezTo>
                <a:lnTo>
                  <a:pt x="2915464" y="1084737"/>
                </a:lnTo>
                <a:lnTo>
                  <a:pt x="2931591" y="1159181"/>
                </a:lnTo>
                <a:lnTo>
                  <a:pt x="2841346" y="1276956"/>
                </a:lnTo>
                <a:lnTo>
                  <a:pt x="2951954" y="1252929"/>
                </a:lnTo>
                <a:lnTo>
                  <a:pt x="2964904" y="1312713"/>
                </a:lnTo>
                <a:lnTo>
                  <a:pt x="2714367" y="1367120"/>
                </a:lnTo>
                <a:close/>
                <a:moveTo>
                  <a:pt x="966717" y="338990"/>
                </a:moveTo>
                <a:lnTo>
                  <a:pt x="791521" y="421661"/>
                </a:lnTo>
                <a:lnTo>
                  <a:pt x="769774" y="375642"/>
                </a:lnTo>
                <a:lnTo>
                  <a:pt x="889667" y="319036"/>
                </a:lnTo>
                <a:lnTo>
                  <a:pt x="868409" y="273994"/>
                </a:lnTo>
                <a:lnTo>
                  <a:pt x="768308" y="321235"/>
                </a:lnTo>
                <a:lnTo>
                  <a:pt x="746642" y="275216"/>
                </a:lnTo>
                <a:lnTo>
                  <a:pt x="846662" y="227976"/>
                </a:lnTo>
                <a:lnTo>
                  <a:pt x="823693" y="179269"/>
                </a:lnTo>
                <a:lnTo>
                  <a:pt x="703800" y="235876"/>
                </a:lnTo>
                <a:lnTo>
                  <a:pt x="682053" y="189776"/>
                </a:lnTo>
                <a:lnTo>
                  <a:pt x="857331" y="107105"/>
                </a:lnTo>
                <a:lnTo>
                  <a:pt x="966717" y="338990"/>
                </a:lnTo>
                <a:close/>
                <a:moveTo>
                  <a:pt x="958084" y="2745481"/>
                </a:moveTo>
                <a:lnTo>
                  <a:pt x="1142891" y="2803635"/>
                </a:lnTo>
                <a:lnTo>
                  <a:pt x="1127660" y="2852179"/>
                </a:lnTo>
                <a:lnTo>
                  <a:pt x="1001170" y="2812350"/>
                </a:lnTo>
                <a:lnTo>
                  <a:pt x="986265" y="2859835"/>
                </a:lnTo>
                <a:lnTo>
                  <a:pt x="1091742" y="2893066"/>
                </a:lnTo>
                <a:lnTo>
                  <a:pt x="1076510" y="2941610"/>
                </a:lnTo>
                <a:lnTo>
                  <a:pt x="970953" y="2908460"/>
                </a:lnTo>
                <a:lnTo>
                  <a:pt x="954826" y="2959773"/>
                </a:lnTo>
                <a:lnTo>
                  <a:pt x="1081316" y="2999601"/>
                </a:lnTo>
                <a:lnTo>
                  <a:pt x="1066004" y="3048226"/>
                </a:lnTo>
                <a:lnTo>
                  <a:pt x="881196" y="2990072"/>
                </a:lnTo>
                <a:lnTo>
                  <a:pt x="958084" y="2745481"/>
                </a:lnTo>
                <a:close/>
                <a:moveTo>
                  <a:pt x="2163772" y="2789545"/>
                </a:moveTo>
                <a:lnTo>
                  <a:pt x="2148541" y="2687489"/>
                </a:lnTo>
                <a:lnTo>
                  <a:pt x="2234307" y="2745562"/>
                </a:lnTo>
                <a:lnTo>
                  <a:pt x="2163772" y="2789545"/>
                </a:lnTo>
                <a:close/>
                <a:moveTo>
                  <a:pt x="2327729" y="2808767"/>
                </a:moveTo>
                <a:lnTo>
                  <a:pt x="2379531" y="2770322"/>
                </a:lnTo>
                <a:lnTo>
                  <a:pt x="2144876" y="2619479"/>
                </a:lnTo>
                <a:lnTo>
                  <a:pt x="2090305" y="2653851"/>
                </a:lnTo>
                <a:lnTo>
                  <a:pt x="2125247" y="2930370"/>
                </a:lnTo>
                <a:lnTo>
                  <a:pt x="2180469" y="2901455"/>
                </a:lnTo>
                <a:lnTo>
                  <a:pt x="2171999" y="2844523"/>
                </a:lnTo>
                <a:lnTo>
                  <a:pt x="2280570" y="2776839"/>
                </a:lnTo>
                <a:lnTo>
                  <a:pt x="2327729" y="2808767"/>
                </a:lnTo>
                <a:close/>
                <a:moveTo>
                  <a:pt x="1432198" y="2344752"/>
                </a:moveTo>
                <a:cubicBezTo>
                  <a:pt x="1337880" y="2344752"/>
                  <a:pt x="1297563" y="2415450"/>
                  <a:pt x="1173028" y="2415450"/>
                </a:cubicBezTo>
                <a:cubicBezTo>
                  <a:pt x="1221001" y="2429622"/>
                  <a:pt x="1324930" y="2452591"/>
                  <a:pt x="1432198" y="2452591"/>
                </a:cubicBezTo>
                <a:cubicBezTo>
                  <a:pt x="1539548" y="2452591"/>
                  <a:pt x="1643395" y="2429622"/>
                  <a:pt x="1691368" y="2415450"/>
                </a:cubicBezTo>
                <a:cubicBezTo>
                  <a:pt x="1566833" y="2415450"/>
                  <a:pt x="1526516" y="2344752"/>
                  <a:pt x="1432198" y="2344752"/>
                </a:cubicBezTo>
                <a:moveTo>
                  <a:pt x="1917878" y="2191872"/>
                </a:moveTo>
                <a:cubicBezTo>
                  <a:pt x="1878782" y="2213538"/>
                  <a:pt x="1839605" y="2227873"/>
                  <a:pt x="1768338" y="2227873"/>
                </a:cubicBezTo>
                <a:cubicBezTo>
                  <a:pt x="1697070" y="2227873"/>
                  <a:pt x="1658300" y="2211420"/>
                  <a:pt x="1619205" y="2189755"/>
                </a:cubicBezTo>
                <a:cubicBezTo>
                  <a:pt x="1575711" y="2165646"/>
                  <a:pt x="1525294" y="2135021"/>
                  <a:pt x="1432117" y="2134288"/>
                </a:cubicBezTo>
                <a:cubicBezTo>
                  <a:pt x="1338939" y="2135102"/>
                  <a:pt x="1288522" y="2165646"/>
                  <a:pt x="1245028" y="2189755"/>
                </a:cubicBezTo>
                <a:cubicBezTo>
                  <a:pt x="1205933" y="2211420"/>
                  <a:pt x="1167163" y="2227873"/>
                  <a:pt x="1095895" y="2227873"/>
                </a:cubicBezTo>
                <a:cubicBezTo>
                  <a:pt x="1024628" y="2227873"/>
                  <a:pt x="985451" y="2213538"/>
                  <a:pt x="946355" y="2191872"/>
                </a:cubicBezTo>
                <a:cubicBezTo>
                  <a:pt x="902373" y="2167438"/>
                  <a:pt x="843485" y="2127446"/>
                  <a:pt x="745013" y="2138442"/>
                </a:cubicBezTo>
                <a:cubicBezTo>
                  <a:pt x="893984" y="2330010"/>
                  <a:pt x="1098502" y="2327077"/>
                  <a:pt x="1098502" y="2327077"/>
                </a:cubicBezTo>
                <a:cubicBezTo>
                  <a:pt x="1188747" y="2327077"/>
                  <a:pt x="1239979" y="2308670"/>
                  <a:pt x="1283961" y="2284235"/>
                </a:cubicBezTo>
                <a:cubicBezTo>
                  <a:pt x="1322486" y="2262814"/>
                  <a:pt x="1362559" y="2236995"/>
                  <a:pt x="1432117" y="2236343"/>
                </a:cubicBezTo>
                <a:cubicBezTo>
                  <a:pt x="1501674" y="2236995"/>
                  <a:pt x="1541665" y="2262733"/>
                  <a:pt x="1580272" y="2284235"/>
                </a:cubicBezTo>
                <a:cubicBezTo>
                  <a:pt x="1624336" y="2308670"/>
                  <a:pt x="1675486" y="2327077"/>
                  <a:pt x="1765731" y="2327077"/>
                </a:cubicBezTo>
                <a:cubicBezTo>
                  <a:pt x="1765731" y="2327077"/>
                  <a:pt x="1970250" y="2330010"/>
                  <a:pt x="2119220" y="2138442"/>
                </a:cubicBezTo>
                <a:cubicBezTo>
                  <a:pt x="2020829" y="2127446"/>
                  <a:pt x="1961942" y="2167356"/>
                  <a:pt x="1917878" y="2191872"/>
                </a:cubicBezTo>
                <a:moveTo>
                  <a:pt x="2114577" y="1920077"/>
                </a:moveTo>
                <a:cubicBezTo>
                  <a:pt x="2016757" y="1920077"/>
                  <a:pt x="1965607" y="1957951"/>
                  <a:pt x="1920403" y="1983037"/>
                </a:cubicBezTo>
                <a:cubicBezTo>
                  <a:pt x="1880330" y="2005273"/>
                  <a:pt x="1845796" y="2026857"/>
                  <a:pt x="1772736" y="2026857"/>
                </a:cubicBezTo>
                <a:cubicBezTo>
                  <a:pt x="1699676" y="2026857"/>
                  <a:pt x="1665060" y="2005273"/>
                  <a:pt x="1624988" y="1983037"/>
                </a:cubicBezTo>
                <a:cubicBezTo>
                  <a:pt x="1580109" y="1958114"/>
                  <a:pt x="1528878" y="1929933"/>
                  <a:pt x="1432198" y="1929525"/>
                </a:cubicBezTo>
                <a:cubicBezTo>
                  <a:pt x="1335437" y="1929851"/>
                  <a:pt x="1284287" y="1958114"/>
                  <a:pt x="1239408" y="1983037"/>
                </a:cubicBezTo>
                <a:cubicBezTo>
                  <a:pt x="1199336" y="2005273"/>
                  <a:pt x="1164801" y="2026857"/>
                  <a:pt x="1091660" y="2026857"/>
                </a:cubicBezTo>
                <a:cubicBezTo>
                  <a:pt x="1018600" y="2026857"/>
                  <a:pt x="983984" y="2005273"/>
                  <a:pt x="943993" y="1983037"/>
                </a:cubicBezTo>
                <a:cubicBezTo>
                  <a:pt x="898870" y="1957951"/>
                  <a:pt x="847639" y="1920077"/>
                  <a:pt x="749819" y="1920077"/>
                </a:cubicBezTo>
                <a:cubicBezTo>
                  <a:pt x="687999" y="1920077"/>
                  <a:pt x="614125" y="1939543"/>
                  <a:pt x="614125" y="1939543"/>
                </a:cubicBezTo>
                <a:lnTo>
                  <a:pt x="667148" y="2031825"/>
                </a:lnTo>
                <a:cubicBezTo>
                  <a:pt x="667148" y="2031825"/>
                  <a:pt x="711538" y="2023843"/>
                  <a:pt x="749737" y="2023843"/>
                </a:cubicBezTo>
                <a:cubicBezTo>
                  <a:pt x="822797" y="2023843"/>
                  <a:pt x="862218" y="2045346"/>
                  <a:pt x="902291" y="2067581"/>
                </a:cubicBezTo>
                <a:cubicBezTo>
                  <a:pt x="947414" y="2092667"/>
                  <a:pt x="985043" y="2127283"/>
                  <a:pt x="1082945" y="2127283"/>
                </a:cubicBezTo>
                <a:cubicBezTo>
                  <a:pt x="1180847" y="2127283"/>
                  <a:pt x="1234196" y="2095600"/>
                  <a:pt x="1279237" y="2070513"/>
                </a:cubicBezTo>
                <a:cubicBezTo>
                  <a:pt x="1319065" y="2048441"/>
                  <a:pt x="1360034" y="2029300"/>
                  <a:pt x="1432198" y="2029056"/>
                </a:cubicBezTo>
                <a:cubicBezTo>
                  <a:pt x="1504280" y="2029300"/>
                  <a:pt x="1545330" y="2048359"/>
                  <a:pt x="1585159" y="2070513"/>
                </a:cubicBezTo>
                <a:cubicBezTo>
                  <a:pt x="1630282" y="2095600"/>
                  <a:pt x="1683631" y="2127283"/>
                  <a:pt x="1781451" y="2127283"/>
                </a:cubicBezTo>
                <a:cubicBezTo>
                  <a:pt x="1879353" y="2127283"/>
                  <a:pt x="1916982" y="2092749"/>
                  <a:pt x="1962105" y="2067581"/>
                </a:cubicBezTo>
                <a:cubicBezTo>
                  <a:pt x="2002177" y="2045346"/>
                  <a:pt x="2041517" y="2023843"/>
                  <a:pt x="2114658" y="2023843"/>
                </a:cubicBezTo>
                <a:cubicBezTo>
                  <a:pt x="2152858" y="2023843"/>
                  <a:pt x="2197248" y="2031825"/>
                  <a:pt x="2197248" y="2031825"/>
                </a:cubicBezTo>
                <a:lnTo>
                  <a:pt x="2250271" y="1939543"/>
                </a:lnTo>
                <a:cubicBezTo>
                  <a:pt x="2250271" y="1939625"/>
                  <a:pt x="2176397" y="1920077"/>
                  <a:pt x="2114577" y="1920077"/>
                </a:cubicBezTo>
                <a:moveTo>
                  <a:pt x="1038800" y="776941"/>
                </a:moveTo>
                <a:lnTo>
                  <a:pt x="961016" y="759349"/>
                </a:lnTo>
                <a:lnTo>
                  <a:pt x="1015179" y="817910"/>
                </a:lnTo>
                <a:lnTo>
                  <a:pt x="961016" y="876472"/>
                </a:lnTo>
                <a:lnTo>
                  <a:pt x="1038800" y="858879"/>
                </a:lnTo>
                <a:lnTo>
                  <a:pt x="1062420" y="935034"/>
                </a:lnTo>
                <a:lnTo>
                  <a:pt x="1086040" y="858879"/>
                </a:lnTo>
                <a:lnTo>
                  <a:pt x="1163824" y="876472"/>
                </a:lnTo>
                <a:lnTo>
                  <a:pt x="1109660" y="817910"/>
                </a:lnTo>
                <a:lnTo>
                  <a:pt x="1163824" y="759349"/>
                </a:lnTo>
                <a:lnTo>
                  <a:pt x="1086040" y="776941"/>
                </a:lnTo>
                <a:lnTo>
                  <a:pt x="1062420" y="700787"/>
                </a:lnTo>
                <a:lnTo>
                  <a:pt x="1038800" y="776941"/>
                </a:lnTo>
                <a:close/>
                <a:moveTo>
                  <a:pt x="2027427" y="1425438"/>
                </a:moveTo>
                <a:lnTo>
                  <a:pt x="2052106" y="1425438"/>
                </a:lnTo>
                <a:lnTo>
                  <a:pt x="2052106" y="1389030"/>
                </a:lnTo>
                <a:cubicBezTo>
                  <a:pt x="2052106" y="1389030"/>
                  <a:pt x="2020422" y="1382514"/>
                  <a:pt x="2020422" y="1349446"/>
                </a:cubicBezTo>
                <a:lnTo>
                  <a:pt x="2020178" y="1349446"/>
                </a:lnTo>
                <a:lnTo>
                  <a:pt x="2018467" y="1317681"/>
                </a:lnTo>
                <a:lnTo>
                  <a:pt x="2049011" y="1292920"/>
                </a:lnTo>
                <a:lnTo>
                  <a:pt x="2055119" y="1227517"/>
                </a:lnTo>
                <a:lnTo>
                  <a:pt x="2010485" y="1227517"/>
                </a:lnTo>
                <a:lnTo>
                  <a:pt x="2004702" y="1273861"/>
                </a:lnTo>
                <a:lnTo>
                  <a:pt x="1961535" y="1273861"/>
                </a:lnTo>
                <a:lnTo>
                  <a:pt x="1955182" y="1227517"/>
                </a:lnTo>
                <a:lnTo>
                  <a:pt x="1930584" y="1227517"/>
                </a:lnTo>
                <a:lnTo>
                  <a:pt x="1905905" y="1227517"/>
                </a:lnTo>
                <a:lnTo>
                  <a:pt x="1899552" y="1273861"/>
                </a:lnTo>
                <a:lnTo>
                  <a:pt x="1856384" y="1273861"/>
                </a:lnTo>
                <a:lnTo>
                  <a:pt x="1850601" y="1227517"/>
                </a:lnTo>
                <a:lnTo>
                  <a:pt x="1805967" y="1227517"/>
                </a:lnTo>
                <a:lnTo>
                  <a:pt x="1812076" y="1292920"/>
                </a:lnTo>
                <a:lnTo>
                  <a:pt x="1842619" y="1317681"/>
                </a:lnTo>
                <a:lnTo>
                  <a:pt x="1840827" y="1349446"/>
                </a:lnTo>
                <a:lnTo>
                  <a:pt x="1840664" y="1349446"/>
                </a:lnTo>
                <a:cubicBezTo>
                  <a:pt x="1840664" y="1382514"/>
                  <a:pt x="1808899" y="1389030"/>
                  <a:pt x="1808899" y="1389030"/>
                </a:cubicBezTo>
                <a:lnTo>
                  <a:pt x="1808899" y="1425438"/>
                </a:lnTo>
                <a:lnTo>
                  <a:pt x="1833578" y="1425438"/>
                </a:lnTo>
                <a:cubicBezTo>
                  <a:pt x="1832519" y="1548263"/>
                  <a:pt x="1771514" y="1725821"/>
                  <a:pt x="1771514" y="1859153"/>
                </a:cubicBezTo>
                <a:lnTo>
                  <a:pt x="1930584" y="1859153"/>
                </a:lnTo>
                <a:lnTo>
                  <a:pt x="2089654" y="1859153"/>
                </a:lnTo>
                <a:cubicBezTo>
                  <a:pt x="2089491" y="1725740"/>
                  <a:pt x="2028486" y="1548263"/>
                  <a:pt x="2027427" y="1425438"/>
                </a:cubicBezTo>
                <a:moveTo>
                  <a:pt x="2029626" y="1184838"/>
                </a:moveTo>
                <a:lnTo>
                  <a:pt x="2029626" y="1163498"/>
                </a:lnTo>
                <a:cubicBezTo>
                  <a:pt x="2029626" y="1102248"/>
                  <a:pt x="1984584" y="1063967"/>
                  <a:pt x="1930421" y="1063967"/>
                </a:cubicBezTo>
                <a:cubicBezTo>
                  <a:pt x="1876257" y="1063967"/>
                  <a:pt x="1831216" y="1102248"/>
                  <a:pt x="1831216" y="1163498"/>
                </a:cubicBezTo>
                <a:lnTo>
                  <a:pt x="1831216" y="1184838"/>
                </a:lnTo>
                <a:lnTo>
                  <a:pt x="2029626" y="1184838"/>
                </a:lnTo>
                <a:close/>
                <a:moveTo>
                  <a:pt x="1030899" y="1425438"/>
                </a:moveTo>
                <a:lnTo>
                  <a:pt x="1055578" y="1425438"/>
                </a:lnTo>
                <a:lnTo>
                  <a:pt x="1055578" y="1389030"/>
                </a:lnTo>
                <a:cubicBezTo>
                  <a:pt x="1055578" y="1389030"/>
                  <a:pt x="1023813" y="1382514"/>
                  <a:pt x="1023813" y="1349446"/>
                </a:cubicBezTo>
                <a:lnTo>
                  <a:pt x="1023650" y="1349446"/>
                </a:lnTo>
                <a:lnTo>
                  <a:pt x="1021858" y="1317681"/>
                </a:lnTo>
                <a:lnTo>
                  <a:pt x="1052402" y="1292920"/>
                </a:lnTo>
                <a:lnTo>
                  <a:pt x="1058510" y="1227517"/>
                </a:lnTo>
                <a:lnTo>
                  <a:pt x="1013876" y="1227517"/>
                </a:lnTo>
                <a:lnTo>
                  <a:pt x="1008093" y="1273861"/>
                </a:lnTo>
                <a:lnTo>
                  <a:pt x="964925" y="1273861"/>
                </a:lnTo>
                <a:lnTo>
                  <a:pt x="958572" y="1227517"/>
                </a:lnTo>
                <a:lnTo>
                  <a:pt x="933893" y="1227517"/>
                </a:lnTo>
                <a:lnTo>
                  <a:pt x="909296" y="1227517"/>
                </a:lnTo>
                <a:lnTo>
                  <a:pt x="902943" y="1273861"/>
                </a:lnTo>
                <a:lnTo>
                  <a:pt x="859775" y="1273861"/>
                </a:lnTo>
                <a:lnTo>
                  <a:pt x="853992" y="1227517"/>
                </a:lnTo>
                <a:lnTo>
                  <a:pt x="809358" y="1227517"/>
                </a:lnTo>
                <a:lnTo>
                  <a:pt x="815385" y="1292920"/>
                </a:lnTo>
                <a:lnTo>
                  <a:pt x="845929" y="1317681"/>
                </a:lnTo>
                <a:lnTo>
                  <a:pt x="844137" y="1349446"/>
                </a:lnTo>
                <a:lnTo>
                  <a:pt x="843974" y="1349446"/>
                </a:lnTo>
                <a:cubicBezTo>
                  <a:pt x="843974" y="1382514"/>
                  <a:pt x="812209" y="1389030"/>
                  <a:pt x="812209" y="1389030"/>
                </a:cubicBezTo>
                <a:lnTo>
                  <a:pt x="812209" y="1425438"/>
                </a:lnTo>
                <a:lnTo>
                  <a:pt x="836888" y="1425438"/>
                </a:lnTo>
                <a:cubicBezTo>
                  <a:pt x="835829" y="1548263"/>
                  <a:pt x="774824" y="1725821"/>
                  <a:pt x="774824" y="1859153"/>
                </a:cubicBezTo>
                <a:lnTo>
                  <a:pt x="933812" y="1859153"/>
                </a:lnTo>
                <a:lnTo>
                  <a:pt x="1092882" y="1859153"/>
                </a:lnTo>
                <a:cubicBezTo>
                  <a:pt x="1092963" y="1725740"/>
                  <a:pt x="1031958" y="1548263"/>
                  <a:pt x="1030899" y="1425438"/>
                </a:cubicBezTo>
                <a:moveTo>
                  <a:pt x="1482289" y="622107"/>
                </a:moveTo>
                <a:cubicBezTo>
                  <a:pt x="1482289" y="594414"/>
                  <a:pt x="1459891" y="572016"/>
                  <a:pt x="1432198" y="572016"/>
                </a:cubicBezTo>
                <a:cubicBezTo>
                  <a:pt x="1404505" y="572016"/>
                  <a:pt x="1382107" y="594414"/>
                  <a:pt x="1382107" y="622107"/>
                </a:cubicBezTo>
                <a:cubicBezTo>
                  <a:pt x="1382107" y="649800"/>
                  <a:pt x="1404505" y="672198"/>
                  <a:pt x="1432198" y="672198"/>
                </a:cubicBezTo>
                <a:cubicBezTo>
                  <a:pt x="1459809" y="672198"/>
                  <a:pt x="1482289" y="649718"/>
                  <a:pt x="1482289" y="622107"/>
                </a:cubicBezTo>
                <a:moveTo>
                  <a:pt x="1636879" y="1314016"/>
                </a:moveTo>
                <a:lnTo>
                  <a:pt x="1227517" y="1314016"/>
                </a:lnTo>
                <a:lnTo>
                  <a:pt x="1227517" y="1375836"/>
                </a:lnTo>
                <a:cubicBezTo>
                  <a:pt x="1227517" y="1375836"/>
                  <a:pt x="1253010" y="1387157"/>
                  <a:pt x="1253010" y="1415501"/>
                </a:cubicBezTo>
                <a:cubicBezTo>
                  <a:pt x="1253010" y="1472189"/>
                  <a:pt x="1208865" y="1696907"/>
                  <a:pt x="1217336" y="1859072"/>
                </a:cubicBezTo>
                <a:lnTo>
                  <a:pt x="1359871" y="1859072"/>
                </a:lnTo>
                <a:lnTo>
                  <a:pt x="1370623" y="1705133"/>
                </a:lnTo>
                <a:cubicBezTo>
                  <a:pt x="1375347" y="1666282"/>
                  <a:pt x="1400351" y="1643558"/>
                  <a:pt x="1432117" y="1643558"/>
                </a:cubicBezTo>
                <a:cubicBezTo>
                  <a:pt x="1463963" y="1643558"/>
                  <a:pt x="1488886" y="1666201"/>
                  <a:pt x="1493610" y="1705133"/>
                </a:cubicBezTo>
                <a:lnTo>
                  <a:pt x="1504362" y="1859072"/>
                </a:lnTo>
                <a:lnTo>
                  <a:pt x="1646897" y="1859072"/>
                </a:lnTo>
                <a:cubicBezTo>
                  <a:pt x="1655368" y="1696907"/>
                  <a:pt x="1611223" y="1472271"/>
                  <a:pt x="1611223" y="1415501"/>
                </a:cubicBezTo>
                <a:cubicBezTo>
                  <a:pt x="1611223" y="1387157"/>
                  <a:pt x="1636716" y="1375836"/>
                  <a:pt x="1636716" y="1375836"/>
                </a:cubicBezTo>
                <a:lnTo>
                  <a:pt x="1636879" y="1314016"/>
                </a:lnTo>
                <a:moveTo>
                  <a:pt x="1033180" y="1184838"/>
                </a:moveTo>
                <a:lnTo>
                  <a:pt x="1033180" y="1163498"/>
                </a:lnTo>
                <a:cubicBezTo>
                  <a:pt x="1033180" y="1102248"/>
                  <a:pt x="988138" y="1063967"/>
                  <a:pt x="933975" y="1063967"/>
                </a:cubicBezTo>
                <a:cubicBezTo>
                  <a:pt x="879811" y="1063967"/>
                  <a:pt x="834770" y="1102248"/>
                  <a:pt x="834770" y="1163498"/>
                </a:cubicBezTo>
                <a:lnTo>
                  <a:pt x="834770" y="1184838"/>
                </a:lnTo>
                <a:lnTo>
                  <a:pt x="1033180" y="1184838"/>
                </a:lnTo>
                <a:close/>
                <a:moveTo>
                  <a:pt x="1588254" y="1265146"/>
                </a:moveTo>
                <a:cubicBezTo>
                  <a:pt x="1588254" y="1265146"/>
                  <a:pt x="1578236" y="1188340"/>
                  <a:pt x="1578236" y="1162846"/>
                </a:cubicBezTo>
                <a:cubicBezTo>
                  <a:pt x="1578236" y="1126032"/>
                  <a:pt x="1613585" y="1111860"/>
                  <a:pt x="1613585" y="1111860"/>
                </a:cubicBezTo>
                <a:lnTo>
                  <a:pt x="1617983" y="1029840"/>
                </a:lnTo>
                <a:lnTo>
                  <a:pt x="1550950" y="1029840"/>
                </a:lnTo>
                <a:lnTo>
                  <a:pt x="1544027" y="1081316"/>
                </a:lnTo>
                <a:lnTo>
                  <a:pt x="1484814" y="1081316"/>
                </a:lnTo>
                <a:lnTo>
                  <a:pt x="1477972" y="1029840"/>
                </a:lnTo>
                <a:lnTo>
                  <a:pt x="1386505" y="1029840"/>
                </a:lnTo>
                <a:lnTo>
                  <a:pt x="1379663" y="1081316"/>
                </a:lnTo>
                <a:lnTo>
                  <a:pt x="1320450" y="1081316"/>
                </a:lnTo>
                <a:lnTo>
                  <a:pt x="1313608" y="1029840"/>
                </a:lnTo>
                <a:lnTo>
                  <a:pt x="1246494" y="1029840"/>
                </a:lnTo>
                <a:lnTo>
                  <a:pt x="1250893" y="1111860"/>
                </a:lnTo>
                <a:cubicBezTo>
                  <a:pt x="1250893" y="1111860"/>
                  <a:pt x="1286241" y="1126032"/>
                  <a:pt x="1286241" y="1162846"/>
                </a:cubicBezTo>
                <a:cubicBezTo>
                  <a:pt x="1286241" y="1188340"/>
                  <a:pt x="1276223" y="1265146"/>
                  <a:pt x="1276223" y="1265146"/>
                </a:cubicBezTo>
                <a:lnTo>
                  <a:pt x="1588254" y="1265146"/>
                </a:lnTo>
                <a:close/>
                <a:moveTo>
                  <a:pt x="1795705" y="720009"/>
                </a:moveTo>
                <a:cubicBezTo>
                  <a:pt x="1768500" y="718543"/>
                  <a:pt x="1743577" y="728153"/>
                  <a:pt x="1724925" y="744688"/>
                </a:cubicBezTo>
                <a:cubicBezTo>
                  <a:pt x="1723622" y="745828"/>
                  <a:pt x="1724762" y="747945"/>
                  <a:pt x="1726473" y="747376"/>
                </a:cubicBezTo>
                <a:cubicBezTo>
                  <a:pt x="1738120" y="744036"/>
                  <a:pt x="1750908" y="743466"/>
                  <a:pt x="1764184" y="746642"/>
                </a:cubicBezTo>
                <a:cubicBezTo>
                  <a:pt x="1792284" y="753403"/>
                  <a:pt x="1814275" y="776941"/>
                  <a:pt x="1818917" y="805448"/>
                </a:cubicBezTo>
                <a:cubicBezTo>
                  <a:pt x="1826411" y="851386"/>
                  <a:pt x="1791143" y="891133"/>
                  <a:pt x="1746591" y="891133"/>
                </a:cubicBezTo>
                <a:cubicBezTo>
                  <a:pt x="1739586" y="891133"/>
                  <a:pt x="1732826" y="890155"/>
                  <a:pt x="1726392" y="888282"/>
                </a:cubicBezTo>
                <a:cubicBezTo>
                  <a:pt x="1724762" y="887793"/>
                  <a:pt x="1723704" y="889911"/>
                  <a:pt x="1724925" y="891051"/>
                </a:cubicBezTo>
                <a:cubicBezTo>
                  <a:pt x="1742274" y="906527"/>
                  <a:pt x="1765080" y="915893"/>
                  <a:pt x="1790085" y="915893"/>
                </a:cubicBezTo>
                <a:cubicBezTo>
                  <a:pt x="1845796" y="915893"/>
                  <a:pt x="1890593" y="869467"/>
                  <a:pt x="1887986" y="813186"/>
                </a:cubicBezTo>
                <a:cubicBezTo>
                  <a:pt x="1885787" y="763665"/>
                  <a:pt x="1845225" y="722778"/>
                  <a:pt x="1795705" y="720009"/>
                </a:cubicBezTo>
                <a:moveTo>
                  <a:pt x="1583041" y="967450"/>
                </a:moveTo>
                <a:lnTo>
                  <a:pt x="1583041" y="981948"/>
                </a:lnTo>
                <a:lnTo>
                  <a:pt x="1281273" y="981948"/>
                </a:lnTo>
                <a:lnTo>
                  <a:pt x="1281273" y="967450"/>
                </a:lnTo>
                <a:cubicBezTo>
                  <a:pt x="1281273" y="932509"/>
                  <a:pt x="1432198" y="702416"/>
                  <a:pt x="1432198" y="702416"/>
                </a:cubicBezTo>
                <a:cubicBezTo>
                  <a:pt x="1432198" y="702416"/>
                  <a:pt x="1583041" y="932509"/>
                  <a:pt x="1583041" y="967450"/>
                </a:cubicBezTo>
                <a:close/>
              </a:path>
            </a:pathLst>
          </a:custGeom>
          <a:solidFill>
            <a:schemeClr val="tx1"/>
          </a:solidFill>
          <a:ln w="8132" cap="flat">
            <a:noFill/>
            <a:prstDash val="solid"/>
            <a:miter/>
          </a:ln>
        </p:spPr>
        <p:txBody>
          <a:bodyPr rtlCol="0" anchor="ctr"/>
          <a:lstStyle/>
          <a:p>
            <a:endParaRPr lang="da-DK" dirty="0"/>
          </a:p>
        </p:txBody>
      </p:sp>
      <p:sp>
        <p:nvSpPr>
          <p:cNvPr id="4" name="Date_GeneralDate"/>
          <p:cNvSpPr>
            <a:spLocks noGrp="1"/>
          </p:cNvSpPr>
          <p:nvPr>
            <p:ph type="dt" sz="half" idx="10"/>
          </p:nvPr>
        </p:nvSpPr>
        <p:spPr>
          <a:xfrm>
            <a:off x="0" y="6912000"/>
            <a:ext cx="0" cy="0"/>
          </a:xfrm>
          <a:prstGeom prst="rect">
            <a:avLst/>
          </a:prstGeom>
        </p:spPr>
        <p:txBody>
          <a:bodyPr/>
          <a:lstStyle>
            <a:lvl1pPr>
              <a:defRPr>
                <a:noFill/>
              </a:defRPr>
            </a:lvl1pPr>
          </a:lstStyle>
          <a:p>
            <a:endParaRPr lang="da-DK" dirty="0"/>
          </a:p>
        </p:txBody>
      </p:sp>
      <p:sp>
        <p:nvSpPr>
          <p:cNvPr id="5" name="FLD_PresentationTitle"/>
          <p:cNvSpPr>
            <a:spLocks noGrp="1"/>
          </p:cNvSpPr>
          <p:nvPr>
            <p:ph type="ftr" sz="quarter" idx="11"/>
          </p:nvPr>
        </p:nvSpPr>
        <p:spPr>
          <a:xfrm>
            <a:off x="0" y="6912000"/>
            <a:ext cx="0" cy="0"/>
          </a:xfrm>
          <a:prstGeom prst="rect">
            <a:avLst/>
          </a:prstGeom>
        </p:spPr>
        <p:txBody>
          <a:bodyPr/>
          <a:lstStyle>
            <a:lvl1pPr>
              <a:defRPr>
                <a:noFill/>
              </a:defRPr>
            </a:lvl1pPr>
          </a:lstStyle>
          <a:p>
            <a:r>
              <a:rPr lang="da-DK" dirty="0"/>
              <a:t>Sidehoved</a:t>
            </a:r>
          </a:p>
        </p:txBody>
      </p:sp>
      <p:sp>
        <p:nvSpPr>
          <p:cNvPr id="6"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a:t>
            </a:fld>
            <a:endParaRPr lang="da-DK" dirty="0"/>
          </a:p>
        </p:txBody>
      </p:sp>
      <p:sp>
        <p:nvSpPr>
          <p:cNvPr id="16" name="Picture Placeholder 15">
            <a:extLst>
              <a:ext uri="{FF2B5EF4-FFF2-40B4-BE49-F238E27FC236}">
                <a16:creationId xmlns:a16="http://schemas.microsoft.com/office/drawing/2014/main" id="{07127C84-7B2A-461F-B4C4-EA860EEF58CC}"/>
              </a:ext>
            </a:extLst>
          </p:cNvPr>
          <p:cNvSpPr>
            <a:spLocks noGrp="1"/>
          </p:cNvSpPr>
          <p:nvPr>
            <p:ph type="pic" sz="quarter" idx="17"/>
          </p:nvPr>
        </p:nvSpPr>
        <p:spPr>
          <a:xfrm>
            <a:off x="8128800" y="0"/>
            <a:ext cx="4063200" cy="6858000"/>
          </a:xfrm>
        </p:spPr>
        <p:txBody>
          <a:bodyPr tIns="36000"/>
          <a:lstStyle>
            <a:lvl1pPr marL="0" indent="0" algn="ctr">
              <a:buNone/>
              <a:defRPr/>
            </a:lvl1pPr>
          </a:lstStyle>
          <a:p>
            <a:r>
              <a:rPr lang="da-DK"/>
              <a:t>Klik på ikonet for at tilføje et billede</a:t>
            </a:r>
          </a:p>
        </p:txBody>
      </p:sp>
      <p:sp>
        <p:nvSpPr>
          <p:cNvPr id="20" name="Text Placeholder 9">
            <a:extLst>
              <a:ext uri="{FF2B5EF4-FFF2-40B4-BE49-F238E27FC236}">
                <a16:creationId xmlns:a16="http://schemas.microsoft.com/office/drawing/2014/main" id="{1854DC86-7109-4CBA-B1A5-FAA37E19A3CD}"/>
              </a:ext>
            </a:extLst>
          </p:cNvPr>
          <p:cNvSpPr>
            <a:spLocks noGrp="1"/>
          </p:cNvSpPr>
          <p:nvPr>
            <p:ph type="body" sz="quarter" idx="19" hasCustomPrompt="1"/>
          </p:nvPr>
        </p:nvSpPr>
        <p:spPr>
          <a:xfrm>
            <a:off x="4423998" y="310326"/>
            <a:ext cx="3111539"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1" name="Text Placeholder 17">
            <a:extLst>
              <a:ext uri="{FF2B5EF4-FFF2-40B4-BE49-F238E27FC236}">
                <a16:creationId xmlns:a16="http://schemas.microsoft.com/office/drawing/2014/main" id="{830B9519-277F-4E54-8FC0-8193A0D06895}"/>
              </a:ext>
            </a:extLst>
          </p:cNvPr>
          <p:cNvSpPr>
            <a:spLocks noGrp="1"/>
          </p:cNvSpPr>
          <p:nvPr>
            <p:ph type="body" sz="quarter" idx="20" hasCustomPrompt="1"/>
          </p:nvPr>
        </p:nvSpPr>
        <p:spPr>
          <a:xfrm>
            <a:off x="4423998" y="531101"/>
            <a:ext cx="3111539" cy="180000"/>
          </a:xfrm>
        </p:spPr>
        <p:txBody>
          <a:bodyPr anchor="t"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Tree>
    <p:extLst>
      <p:ext uri="{BB962C8B-B14F-4D97-AF65-F5344CB8AC3E}">
        <p14:creationId xmlns:p14="http://schemas.microsoft.com/office/powerpoint/2010/main" val="283372046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Titelslide 6">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1"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6"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7"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8"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9" name="Billed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2" name="Billed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Billed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8400" y="432000"/>
            <a:ext cx="1980000" cy="681099"/>
          </a:xfrm>
          <a:prstGeom prst="rect">
            <a:avLst/>
          </a:prstGeom>
        </p:spPr>
      </p:pic>
    </p:spTree>
    <p:extLst>
      <p:ext uri="{BB962C8B-B14F-4D97-AF65-F5344CB8AC3E}">
        <p14:creationId xmlns:p14="http://schemas.microsoft.com/office/powerpoint/2010/main" val="4011284020"/>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Titelslide 7 - EU">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1"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6"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7"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8"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9" name="Billed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3" name="Billede 12" descr="\\SOSA\Data\Informatique Sverige\Kunder\Banedanmark\Nyt design, efterår 2020\Grafik\EUlogoDK.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480376" y="5810400"/>
            <a:ext cx="782002" cy="619200"/>
          </a:xfrm>
          <a:prstGeom prst="rect">
            <a:avLst/>
          </a:prstGeom>
          <a:noFill/>
          <a:ln>
            <a:noFill/>
          </a:ln>
        </p:spPr>
      </p:pic>
      <p:pic>
        <p:nvPicPr>
          <p:cNvPr id="12" name="Billed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5" name="Billede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868400" y="5810400"/>
            <a:ext cx="783797" cy="619200"/>
          </a:xfrm>
          <a:prstGeom prst="rect">
            <a:avLst/>
          </a:prstGeom>
        </p:spPr>
      </p:pic>
      <p:pic>
        <p:nvPicPr>
          <p:cNvPr id="14" name="Billede 1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108400" y="432000"/>
            <a:ext cx="1980000" cy="680208"/>
          </a:xfrm>
          <a:prstGeom prst="rect">
            <a:avLst/>
          </a:prstGeom>
        </p:spPr>
      </p:pic>
    </p:spTree>
    <p:extLst>
      <p:ext uri="{BB962C8B-B14F-4D97-AF65-F5344CB8AC3E}">
        <p14:creationId xmlns:p14="http://schemas.microsoft.com/office/powerpoint/2010/main" val="299570719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p:cSld name="Titelslide 8">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1"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6"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7"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8"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9" name="Billed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2" name="Billed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Billed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8400" y="432000"/>
            <a:ext cx="1980000" cy="680208"/>
          </a:xfrm>
          <a:prstGeom prst="rect">
            <a:avLst/>
          </a:prstGeom>
        </p:spPr>
      </p:pic>
    </p:spTree>
    <p:extLst>
      <p:ext uri="{BB962C8B-B14F-4D97-AF65-F5344CB8AC3E}">
        <p14:creationId xmlns:p14="http://schemas.microsoft.com/office/powerpoint/2010/main" val="4700339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Titelslide 9">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1"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6"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7"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8"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9" name="Billed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2" name="Billed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Billed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8400" y="432000"/>
            <a:ext cx="1980000" cy="681099"/>
          </a:xfrm>
          <a:prstGeom prst="rect">
            <a:avLst/>
          </a:prstGeom>
        </p:spPr>
      </p:pic>
    </p:spTree>
    <p:extLst>
      <p:ext uri="{BB962C8B-B14F-4D97-AF65-F5344CB8AC3E}">
        <p14:creationId xmlns:p14="http://schemas.microsoft.com/office/powerpoint/2010/main" val="94349754"/>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Titelslide 10">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1"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6"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7"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8"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9" name="Billed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2" name="Billed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4" name="Billede 1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8400" y="432000"/>
            <a:ext cx="1980000" cy="680208"/>
          </a:xfrm>
          <a:prstGeom prst="rect">
            <a:avLst/>
          </a:prstGeom>
        </p:spPr>
      </p:pic>
    </p:spTree>
    <p:extLst>
      <p:ext uri="{BB962C8B-B14F-4D97-AF65-F5344CB8AC3E}">
        <p14:creationId xmlns:p14="http://schemas.microsoft.com/office/powerpoint/2010/main" val="10739299"/>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Titelslide 11">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6"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7"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8"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9"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20" name="Billede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0" name="Billed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2" name="Billede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8400" y="432000"/>
            <a:ext cx="1980000" cy="681099"/>
          </a:xfrm>
          <a:prstGeom prst="rect">
            <a:avLst/>
          </a:prstGeom>
        </p:spPr>
      </p:pic>
    </p:spTree>
    <p:extLst>
      <p:ext uri="{BB962C8B-B14F-4D97-AF65-F5344CB8AC3E}">
        <p14:creationId xmlns:p14="http://schemas.microsoft.com/office/powerpoint/2010/main" val="669977720"/>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Titelslide 12">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3"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6"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1"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5"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0" name="Billed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2" name="Billed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Billed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8400" y="432000"/>
            <a:ext cx="1980000" cy="681099"/>
          </a:xfrm>
          <a:prstGeom prst="rect">
            <a:avLst/>
          </a:prstGeom>
        </p:spPr>
      </p:pic>
    </p:spTree>
    <p:extLst>
      <p:ext uri="{BB962C8B-B14F-4D97-AF65-F5344CB8AC3E}">
        <p14:creationId xmlns:p14="http://schemas.microsoft.com/office/powerpoint/2010/main" val="2517114435"/>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B032C-565F-A440-82C0-57D0868D7A5A}"/>
              </a:ext>
            </a:extLst>
          </p:cNvPr>
          <p:cNvSpPr>
            <a:spLocks noGrp="1"/>
          </p:cNvSpPr>
          <p:nvPr>
            <p:ph type="ctrTitle" hasCustomPrompt="1"/>
          </p:nvPr>
        </p:nvSpPr>
        <p:spPr>
          <a:xfrm>
            <a:off x="1524000" y="1122363"/>
            <a:ext cx="9144000" cy="2387600"/>
          </a:xfrm>
          <a:prstGeom prst="rect">
            <a:avLst/>
          </a:prstGeom>
        </p:spPr>
        <p:txBody>
          <a:bodyPr anchor="b"/>
          <a:lstStyle>
            <a:lvl1pPr algn="ctr">
              <a:defRPr sz="6000"/>
            </a:lvl1pPr>
          </a:lstStyle>
          <a:p>
            <a:r>
              <a:rPr lang="en-GB"/>
              <a:t>Men bare </a:t>
            </a:r>
            <a:r>
              <a:rPr lang="en-GB" err="1"/>
              <a:t>skriv</a:t>
            </a:r>
            <a:r>
              <a:rPr lang="en-GB"/>
              <a:t> </a:t>
            </a:r>
            <a:r>
              <a:rPr lang="en-GB" err="1"/>
              <a:t>noget</a:t>
            </a:r>
            <a:endParaRPr lang="en-DK"/>
          </a:p>
        </p:txBody>
      </p:sp>
      <p:sp>
        <p:nvSpPr>
          <p:cNvPr id="3" name="Subtitle 2">
            <a:extLst>
              <a:ext uri="{FF2B5EF4-FFF2-40B4-BE49-F238E27FC236}">
                <a16:creationId xmlns:a16="http://schemas.microsoft.com/office/drawing/2014/main" id="{0D8934D6-B7EE-A54C-AEB1-C9167A096D96}"/>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DK"/>
          </a:p>
        </p:txBody>
      </p:sp>
      <p:sp>
        <p:nvSpPr>
          <p:cNvPr id="4" name="Date Placeholder 3">
            <a:extLst>
              <a:ext uri="{FF2B5EF4-FFF2-40B4-BE49-F238E27FC236}">
                <a16:creationId xmlns:a16="http://schemas.microsoft.com/office/drawing/2014/main" id="{1B0E5508-5D18-2440-B3A0-9926F4BAB85A}"/>
              </a:ext>
            </a:extLst>
          </p:cNvPr>
          <p:cNvSpPr>
            <a:spLocks noGrp="1"/>
          </p:cNvSpPr>
          <p:nvPr>
            <p:ph type="dt" sz="half" idx="10"/>
          </p:nvPr>
        </p:nvSpPr>
        <p:spPr>
          <a:xfrm>
            <a:off x="838200" y="6356350"/>
            <a:ext cx="2743200" cy="365125"/>
          </a:xfrm>
          <a:prstGeom prst="rect">
            <a:avLst/>
          </a:prstGeom>
        </p:spPr>
        <p:txBody>
          <a:bodyPr/>
          <a:lstStyle/>
          <a:p>
            <a:fld id="{21FAE187-5EF3-424C-BD8A-566B286EE969}" type="datetimeFigureOut">
              <a:rPr lang="en-DK" smtClean="0"/>
              <a:t>05/05/2025</a:t>
            </a:fld>
            <a:endParaRPr lang="en-DK"/>
          </a:p>
        </p:txBody>
      </p:sp>
      <p:sp>
        <p:nvSpPr>
          <p:cNvPr id="5" name="Footer Placeholder 4">
            <a:extLst>
              <a:ext uri="{FF2B5EF4-FFF2-40B4-BE49-F238E27FC236}">
                <a16:creationId xmlns:a16="http://schemas.microsoft.com/office/drawing/2014/main" id="{E8A98FD1-62EB-084B-A8BB-71B76DEE8F63}"/>
              </a:ext>
            </a:extLst>
          </p:cNvPr>
          <p:cNvSpPr>
            <a:spLocks noGrp="1"/>
          </p:cNvSpPr>
          <p:nvPr>
            <p:ph type="ftr" sz="quarter" idx="11"/>
          </p:nvPr>
        </p:nvSpPr>
        <p:spPr>
          <a:xfrm>
            <a:off x="4038600" y="6356350"/>
            <a:ext cx="4114800" cy="365125"/>
          </a:xfrm>
          <a:prstGeom prst="rect">
            <a:avLst/>
          </a:prstGeom>
        </p:spPr>
        <p:txBody>
          <a:bodyPr/>
          <a:lstStyle/>
          <a:p>
            <a:endParaRPr lang="en-DK"/>
          </a:p>
        </p:txBody>
      </p:sp>
      <p:sp>
        <p:nvSpPr>
          <p:cNvPr id="6" name="Slide Number Placeholder 5">
            <a:extLst>
              <a:ext uri="{FF2B5EF4-FFF2-40B4-BE49-F238E27FC236}">
                <a16:creationId xmlns:a16="http://schemas.microsoft.com/office/drawing/2014/main" id="{6A2808C4-9C89-CE4F-872E-7CAD10023E8C}"/>
              </a:ext>
            </a:extLst>
          </p:cNvPr>
          <p:cNvSpPr>
            <a:spLocks noGrp="1"/>
          </p:cNvSpPr>
          <p:nvPr>
            <p:ph type="sldNum" sz="quarter" idx="12"/>
          </p:nvPr>
        </p:nvSpPr>
        <p:spPr>
          <a:xfrm>
            <a:off x="8610600" y="6356350"/>
            <a:ext cx="2743200" cy="365125"/>
          </a:xfrm>
          <a:prstGeom prst="rect">
            <a:avLst/>
          </a:prstGeom>
        </p:spPr>
        <p:txBody>
          <a:bodyPr/>
          <a:lstStyle/>
          <a:p>
            <a:fld id="{641C8CF9-F3D4-C24C-8722-F3159610071E}" type="slidenum">
              <a:rPr lang="en-DK" smtClean="0"/>
              <a:t>‹#›</a:t>
            </a:fld>
            <a:endParaRPr lang="en-DK"/>
          </a:p>
        </p:txBody>
      </p:sp>
    </p:spTree>
    <p:extLst>
      <p:ext uri="{BB962C8B-B14F-4D97-AF65-F5344CB8AC3E}">
        <p14:creationId xmlns:p14="http://schemas.microsoft.com/office/powerpoint/2010/main" val="1798482262"/>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Titelslide">
    <p:spTree>
      <p:nvGrpSpPr>
        <p:cNvPr id="1" name=""/>
        <p:cNvGrpSpPr/>
        <p:nvPr/>
      </p:nvGrpSpPr>
      <p:grpSpPr>
        <a:xfrm>
          <a:off x="0" y="0"/>
          <a:ext cx="0" cy="0"/>
          <a:chOff x="0" y="0"/>
          <a:chExt cx="0" cy="0"/>
        </a:xfrm>
      </p:grpSpPr>
      <p:pic>
        <p:nvPicPr>
          <p:cNvPr id="11" name="Billed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7"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8"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9"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20"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21"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22" name="Billed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9" name="Billed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Billede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8400" y="432000"/>
            <a:ext cx="1980000" cy="681099"/>
          </a:xfrm>
          <a:prstGeom prst="rect">
            <a:avLst/>
          </a:prstGeom>
        </p:spPr>
      </p:pic>
    </p:spTree>
    <p:extLst>
      <p:ext uri="{BB962C8B-B14F-4D97-AF65-F5344CB8AC3E}">
        <p14:creationId xmlns:p14="http://schemas.microsoft.com/office/powerpoint/2010/main" val="2829295509"/>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3" name="Pladsholder til indhold 2"/>
          <p:cNvSpPr>
            <a:spLocks noGrp="1"/>
          </p:cNvSpPr>
          <p:nvPr>
            <p:ph idx="1"/>
          </p:nvPr>
        </p:nvSpPr>
        <p:spPr>
          <a:xfrm>
            <a:off x="533400" y="2196000"/>
            <a:ext cx="11124000" cy="3814001"/>
          </a:xfrm>
        </p:spPr>
        <p:txBody>
          <a:bodyPr>
            <a:normAutofit/>
          </a:bodyPr>
          <a:lstStyle>
            <a:lvl1pPr>
              <a:defRPr sz="2000"/>
            </a:lvl1pPr>
            <a:lvl2pPr>
              <a:defRPr sz="2000"/>
            </a:lvl2pPr>
            <a:lvl3pPr>
              <a:defRPr sz="1800"/>
            </a:lvl3pPr>
            <a:lvl4pPr>
              <a:defRPr sz="1600"/>
            </a:lvl4pPr>
            <a:lvl5pPr>
              <a:defRPr sz="1600"/>
            </a:lvl5pPr>
          </a:lstStyle>
          <a:p>
            <a:pPr lvl="0"/>
            <a:r>
              <a:rPr lang="da-DK"/>
              <a:t>Klik for at redigere teksttypografierne i masteren</a:t>
            </a:r>
          </a:p>
        </p:txBody>
      </p:sp>
      <p:sp>
        <p:nvSpPr>
          <p:cNvPr id="8" name="Tekstfelt 7"/>
          <p:cNvSpPr txBox="1"/>
          <p:nvPr/>
        </p:nvSpPr>
        <p:spPr>
          <a:xfrm>
            <a:off x="540000" y="1188000"/>
            <a:ext cx="11124000" cy="369332"/>
          </a:xfrm>
          <a:prstGeom prst="rect">
            <a:avLst/>
          </a:prstGeom>
          <a:noFill/>
        </p:spPr>
        <p:txBody>
          <a:bodyPr wrap="square" lIns="90000" tIns="0" rIns="90000" bIns="0" rtlCol="0">
            <a:spAutoFit/>
          </a:bodyPr>
          <a:lstStyle/>
          <a:p>
            <a:r>
              <a:rPr lang="da-DK" sz="2400" b="1"/>
              <a:t>Agenda</a:t>
            </a:r>
          </a:p>
        </p:txBody>
      </p:sp>
      <p:sp>
        <p:nvSpPr>
          <p:cNvPr id="7" name="Pladsholder til slidenummer 6"/>
          <p:cNvSpPr>
            <a:spLocks noGrp="1"/>
          </p:cNvSpPr>
          <p:nvPr>
            <p:ph type="sldNum" sz="quarter" idx="10"/>
          </p:nvPr>
        </p:nvSpPr>
        <p:spPr/>
        <p:txBody>
          <a:bodyPr/>
          <a:lstStyle>
            <a:lvl1pPr algn="l">
              <a:defRPr/>
            </a:lvl1pPr>
          </a:lstStyle>
          <a:p>
            <a:fld id="{48B90412-FB5A-4F66-BFB7-963B605F1F6D}" type="slidenum">
              <a:rPr lang="da-DK" smtClean="0"/>
              <a:pPr/>
              <a:t>‹#›</a:t>
            </a:fld>
            <a:endParaRPr lang="da-DK"/>
          </a:p>
        </p:txBody>
      </p:sp>
      <p:sp>
        <p:nvSpPr>
          <p:cNvPr id="5" name="Tekstfelt 4"/>
          <p:cNvSpPr txBox="1"/>
          <p:nvPr userDrawn="1"/>
        </p:nvSpPr>
        <p:spPr>
          <a:xfrm>
            <a:off x="540000" y="1188000"/>
            <a:ext cx="11124000" cy="369332"/>
          </a:xfrm>
          <a:prstGeom prst="rect">
            <a:avLst/>
          </a:prstGeom>
          <a:noFill/>
        </p:spPr>
        <p:txBody>
          <a:bodyPr wrap="square" lIns="90000" tIns="0" rIns="90000" bIns="0" rtlCol="0">
            <a:spAutoFit/>
          </a:bodyPr>
          <a:lstStyle/>
          <a:p>
            <a:r>
              <a:rPr lang="da-DK" sz="2400" b="1"/>
              <a:t>Agenda</a:t>
            </a:r>
          </a:p>
        </p:txBody>
      </p:sp>
    </p:spTree>
    <p:extLst>
      <p:ext uri="{BB962C8B-B14F-4D97-AF65-F5344CB8AC3E}">
        <p14:creationId xmlns:p14="http://schemas.microsoft.com/office/powerpoint/2010/main" val="3992257258"/>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genda_mør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8B7EB-9914-40BD-B6C3-15F565F6C3BF}"/>
              </a:ext>
            </a:extLst>
          </p:cNvPr>
          <p:cNvSpPr>
            <a:spLocks noGrp="1"/>
          </p:cNvSpPr>
          <p:nvPr>
            <p:ph type="title" hasCustomPrompt="1"/>
          </p:nvPr>
        </p:nvSpPr>
        <p:spPr/>
        <p:txBody>
          <a:bodyPr/>
          <a:lstStyle>
            <a:lvl1pPr>
              <a:defRPr/>
            </a:lvl1pPr>
          </a:lstStyle>
          <a:p>
            <a:r>
              <a:rPr lang="da-DK" dirty="0"/>
              <a:t>Klik for at tilføje titel</a:t>
            </a:r>
          </a:p>
        </p:txBody>
      </p:sp>
      <p:sp>
        <p:nvSpPr>
          <p:cNvPr id="5" name="Slide Number Placeholder 4">
            <a:extLst>
              <a:ext uri="{FF2B5EF4-FFF2-40B4-BE49-F238E27FC236}">
                <a16:creationId xmlns:a16="http://schemas.microsoft.com/office/drawing/2014/main" id="{B7F125F5-8144-4400-B5F6-A0AF8C90E18D}"/>
              </a:ext>
            </a:extLst>
          </p:cNvPr>
          <p:cNvSpPr>
            <a:spLocks noGrp="1"/>
          </p:cNvSpPr>
          <p:nvPr>
            <p:ph type="sldNum" sz="quarter" idx="12"/>
          </p:nvPr>
        </p:nvSpPr>
        <p:spPr/>
        <p:txBody>
          <a:bodyPr/>
          <a:lstStyle/>
          <a:p>
            <a:fld id="{24C8C45C-947F-4981-8B3F-4F32E973C901}" type="slidenum">
              <a:rPr lang="da-DK" smtClean="0"/>
              <a:pPr/>
              <a:t>‹#›</a:t>
            </a:fld>
            <a:endParaRPr lang="da-DK" dirty="0"/>
          </a:p>
        </p:txBody>
      </p:sp>
      <p:sp>
        <p:nvSpPr>
          <p:cNvPr id="8" name="Text Placeholder 7">
            <a:extLst>
              <a:ext uri="{FF2B5EF4-FFF2-40B4-BE49-F238E27FC236}">
                <a16:creationId xmlns:a16="http://schemas.microsoft.com/office/drawing/2014/main" id="{57233423-19A0-44FC-A00D-E844296E793D}"/>
              </a:ext>
            </a:extLst>
          </p:cNvPr>
          <p:cNvSpPr>
            <a:spLocks noGrp="1"/>
          </p:cNvSpPr>
          <p:nvPr>
            <p:ph type="body" sz="quarter" idx="13" hasCustomPrompt="1"/>
          </p:nvPr>
        </p:nvSpPr>
        <p:spPr>
          <a:xfrm>
            <a:off x="719997" y="2192400"/>
            <a:ext cx="10752001" cy="3945600"/>
          </a:xfrm>
        </p:spPr>
        <p:txBody>
          <a:bodyPr/>
          <a:lstStyle>
            <a:lvl1pPr marL="360000" indent="-360000">
              <a:spcBef>
                <a:spcPts val="1800"/>
              </a:spcBef>
              <a:spcAft>
                <a:spcPts val="0"/>
              </a:spcAft>
              <a:defRPr sz="2400"/>
            </a:lvl1pPr>
            <a:lvl2pPr marL="620713" indent="-230188">
              <a:defRPr/>
            </a:lvl2pPr>
          </a:lstStyle>
          <a:p>
            <a:pPr lvl="0"/>
            <a:r>
              <a:rPr lang="da-DK" dirty="0"/>
              <a:t>Klik for at tilføje agenda punkter</a:t>
            </a:r>
          </a:p>
          <a:p>
            <a:pPr lvl="1"/>
            <a:r>
              <a:rPr lang="da-DK" dirty="0"/>
              <a:t>Second </a:t>
            </a:r>
            <a:r>
              <a:rPr lang="da-DK" dirty="0" err="1"/>
              <a:t>level</a:t>
            </a:r>
            <a:endParaRPr lang="da-DK" dirty="0"/>
          </a:p>
        </p:txBody>
      </p:sp>
    </p:spTree>
    <p:extLst>
      <p:ext uri="{BB962C8B-B14F-4D97-AF65-F5344CB8AC3E}">
        <p14:creationId xmlns:p14="http://schemas.microsoft.com/office/powerpoint/2010/main" val="1132109569"/>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Introduktion">
    <p:spTree>
      <p:nvGrpSpPr>
        <p:cNvPr id="1" name=""/>
        <p:cNvGrpSpPr/>
        <p:nvPr/>
      </p:nvGrpSpPr>
      <p:grpSpPr>
        <a:xfrm>
          <a:off x="0" y="0"/>
          <a:ext cx="0" cy="0"/>
          <a:chOff x="0" y="0"/>
          <a:chExt cx="0" cy="0"/>
        </a:xfrm>
      </p:grpSpPr>
      <p:sp>
        <p:nvSpPr>
          <p:cNvPr id="9" name="Pladsholder til indhold 2"/>
          <p:cNvSpPr>
            <a:spLocks noGrp="1"/>
          </p:cNvSpPr>
          <p:nvPr>
            <p:ph idx="13"/>
          </p:nvPr>
        </p:nvSpPr>
        <p:spPr>
          <a:xfrm>
            <a:off x="540000" y="2196000"/>
            <a:ext cx="11124000" cy="3814001"/>
          </a:xfrm>
        </p:spPr>
        <p:txBody>
          <a:bodyPr>
            <a:normAutofit/>
          </a:bodyPr>
          <a:lstStyle>
            <a:lvl1pPr marL="0" indent="0">
              <a:buNone/>
              <a:defRPr sz="2000"/>
            </a:lvl1pPr>
            <a:lvl2pPr>
              <a:defRPr sz="2000"/>
            </a:lvl2pPr>
            <a:lvl3pPr>
              <a:defRPr sz="1800"/>
            </a:lvl3pPr>
            <a:lvl4pPr>
              <a:defRPr sz="1600"/>
            </a:lvl4pPr>
            <a:lvl5pPr>
              <a:defRPr sz="1600"/>
            </a:lvl5pPr>
          </a:lstStyle>
          <a:p>
            <a:pPr lvl="0"/>
            <a:r>
              <a:rPr lang="da-DK"/>
              <a:t>Klik for at redigere teksttypografierne i masteren</a:t>
            </a:r>
          </a:p>
        </p:txBody>
      </p:sp>
      <p:sp>
        <p:nvSpPr>
          <p:cNvPr id="7" name="Tekstfelt 6"/>
          <p:cNvSpPr txBox="1"/>
          <p:nvPr/>
        </p:nvSpPr>
        <p:spPr>
          <a:xfrm>
            <a:off x="540000" y="1188000"/>
            <a:ext cx="11124000" cy="369332"/>
          </a:xfrm>
          <a:prstGeom prst="rect">
            <a:avLst/>
          </a:prstGeom>
          <a:noFill/>
        </p:spPr>
        <p:txBody>
          <a:bodyPr wrap="square" lIns="90000" tIns="0" rIns="90000" bIns="0" rtlCol="0">
            <a:spAutoFit/>
          </a:bodyPr>
          <a:lstStyle/>
          <a:p>
            <a:r>
              <a:rPr lang="da-DK" sz="2400" b="1"/>
              <a:t>Introduktion</a:t>
            </a:r>
          </a:p>
        </p:txBody>
      </p:sp>
      <p:sp>
        <p:nvSpPr>
          <p:cNvPr id="4" name="Pladsholder til slidenummer 3"/>
          <p:cNvSpPr>
            <a:spLocks noGrp="1"/>
          </p:cNvSpPr>
          <p:nvPr>
            <p:ph type="sldNum" sz="quarter" idx="14"/>
          </p:nvPr>
        </p:nvSpPr>
        <p:spPr/>
        <p:txBody>
          <a:bodyPr/>
          <a:lstStyle>
            <a:lvl1pPr algn="l">
              <a:defRPr/>
            </a:lvl1pPr>
          </a:lstStyle>
          <a:p>
            <a:fld id="{48B90412-FB5A-4F66-BFB7-963B605F1F6D}" type="slidenum">
              <a:rPr lang="da-DK" smtClean="0"/>
              <a:pPr/>
              <a:t>‹#›</a:t>
            </a:fld>
            <a:endParaRPr lang="da-DK"/>
          </a:p>
        </p:txBody>
      </p:sp>
      <p:sp>
        <p:nvSpPr>
          <p:cNvPr id="5" name="Tekstfelt 4"/>
          <p:cNvSpPr txBox="1"/>
          <p:nvPr userDrawn="1"/>
        </p:nvSpPr>
        <p:spPr>
          <a:xfrm>
            <a:off x="540000" y="1188000"/>
            <a:ext cx="11124000" cy="369332"/>
          </a:xfrm>
          <a:prstGeom prst="rect">
            <a:avLst/>
          </a:prstGeom>
          <a:noFill/>
        </p:spPr>
        <p:txBody>
          <a:bodyPr wrap="square" lIns="90000" tIns="0" rIns="90000" bIns="0" rtlCol="0">
            <a:spAutoFit/>
          </a:bodyPr>
          <a:lstStyle/>
          <a:p>
            <a:r>
              <a:rPr lang="da-DK" sz="2400" b="1"/>
              <a:t>Introduktion</a:t>
            </a:r>
          </a:p>
        </p:txBody>
      </p:sp>
    </p:spTree>
    <p:extLst>
      <p:ext uri="{BB962C8B-B14F-4D97-AF65-F5344CB8AC3E}">
        <p14:creationId xmlns:p14="http://schemas.microsoft.com/office/powerpoint/2010/main" val="1001291796"/>
      </p:ext>
    </p:extLst>
  </p:cSld>
  <p:clrMapOvr>
    <a:masterClrMapping/>
  </p:clrMapOvr>
  <p:hf hdr="0" ftr="0" dt="0"/>
</p:sldLayout>
</file>

<file path=ppt/slideLayouts/slideLayout141.xml><?xml version="1.0" encoding="utf-8"?>
<p:sldLayout xmlns:a="http://schemas.openxmlformats.org/drawingml/2006/main" xmlns:r="http://schemas.openxmlformats.org/officeDocument/2006/relationships" xmlns:p="http://schemas.openxmlformats.org/presentationml/2006/main" type="obj" preserve="1">
  <p:cSld name="Overskrift og indholdsobjekt">
    <p:spTree>
      <p:nvGrpSpPr>
        <p:cNvPr id="1" name=""/>
        <p:cNvGrpSpPr/>
        <p:nvPr/>
      </p:nvGrpSpPr>
      <p:grpSpPr>
        <a:xfrm>
          <a:off x="0" y="0"/>
          <a:ext cx="0" cy="0"/>
          <a:chOff x="0" y="0"/>
          <a:chExt cx="0" cy="0"/>
        </a:xfrm>
      </p:grpSpPr>
      <p:sp>
        <p:nvSpPr>
          <p:cNvPr id="2" name="Titel 1"/>
          <p:cNvSpPr>
            <a:spLocks noGrp="1"/>
          </p:cNvSpPr>
          <p:nvPr>
            <p:ph type="title"/>
          </p:nvPr>
        </p:nvSpPr>
        <p:spPr>
          <a:xfrm>
            <a:off x="540000" y="1188000"/>
            <a:ext cx="11124000" cy="756000"/>
          </a:xfrm>
        </p:spPr>
        <p:txBody>
          <a:bodyPr anchor="t"/>
          <a:lstStyle>
            <a:lvl1pPr>
              <a:defRPr/>
            </a:lvl1pPr>
          </a:lstStyle>
          <a:p>
            <a:r>
              <a:rPr lang="da-DK"/>
              <a:t>Klik for at redigere titeltypografien i masteren</a:t>
            </a:r>
          </a:p>
        </p:txBody>
      </p:sp>
      <p:sp>
        <p:nvSpPr>
          <p:cNvPr id="3" name="Pladsholder til indhold 2"/>
          <p:cNvSpPr>
            <a:spLocks noGrp="1"/>
          </p:cNvSpPr>
          <p:nvPr>
            <p:ph idx="1"/>
          </p:nvPr>
        </p:nvSpPr>
        <p:spPr>
          <a:xfrm>
            <a:off x="540000" y="2520000"/>
            <a:ext cx="11124000" cy="3474656"/>
          </a:xfrm>
        </p:spPr>
        <p:txBody>
          <a:bodyPr>
            <a:normAutofit/>
          </a:bodyPr>
          <a:lstStyle>
            <a:lvl1pPr>
              <a:defRPr sz="2000"/>
            </a:lvl1pPr>
            <a:lvl2pPr>
              <a:defRPr sz="1800"/>
            </a:lvl2pPr>
            <a:lvl3pPr>
              <a:defRPr sz="1600"/>
            </a:lvl3pPr>
            <a:lvl4pPr>
              <a:defRPr sz="1400"/>
            </a:lvl4pPr>
            <a:lvl5pPr>
              <a:defRPr sz="1400"/>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lidenummer 5"/>
          <p:cNvSpPr>
            <a:spLocks noGrp="1"/>
          </p:cNvSpPr>
          <p:nvPr>
            <p:ph type="sldNum" sz="quarter" idx="10"/>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2943720809"/>
      </p:ext>
    </p:extLst>
  </p:cSld>
  <p:clrMapOvr>
    <a:masterClrMapping/>
  </p:clrMapOvr>
  <p:hf hdr="0" ftr="0" dt="0"/>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a:xfrm>
            <a:off x="540000" y="1188000"/>
            <a:ext cx="11124000" cy="756000"/>
          </a:xfrm>
        </p:spPr>
        <p:txBody>
          <a:bodyPr/>
          <a:lstStyle/>
          <a:p>
            <a:r>
              <a:rPr lang="da-DK"/>
              <a:t>Klik for at redigere titeltypografien i masteren</a:t>
            </a:r>
          </a:p>
        </p:txBody>
      </p:sp>
      <p:sp>
        <p:nvSpPr>
          <p:cNvPr id="3" name="Pladsholder til indhold 2"/>
          <p:cNvSpPr>
            <a:spLocks noGrp="1"/>
          </p:cNvSpPr>
          <p:nvPr>
            <p:ph sz="half" idx="1"/>
          </p:nvPr>
        </p:nvSpPr>
        <p:spPr>
          <a:xfrm>
            <a:off x="540000" y="2520000"/>
            <a:ext cx="52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p:cNvSpPr>
            <a:spLocks noGrp="1"/>
          </p:cNvSpPr>
          <p:nvPr>
            <p:ph sz="half" idx="2"/>
          </p:nvPr>
        </p:nvSpPr>
        <p:spPr>
          <a:xfrm>
            <a:off x="6472136" y="2520000"/>
            <a:ext cx="52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slidenummer 6"/>
          <p:cNvSpPr>
            <a:spLocks noGrp="1"/>
          </p:cNvSpPr>
          <p:nvPr>
            <p:ph type="sldNum" sz="quarter" idx="10"/>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945694432"/>
      </p:ext>
    </p:extLst>
  </p:cSld>
  <p:clrMapOvr>
    <a:masterClrMapping/>
  </p:clrMapOvr>
  <p:hf hdr="0" ftr="0" dt="0"/>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p:cSld name="Tre indholdsobjekter">
    <p:spTree>
      <p:nvGrpSpPr>
        <p:cNvPr id="1" name=""/>
        <p:cNvGrpSpPr/>
        <p:nvPr/>
      </p:nvGrpSpPr>
      <p:grpSpPr>
        <a:xfrm>
          <a:off x="0" y="0"/>
          <a:ext cx="0" cy="0"/>
          <a:chOff x="0" y="0"/>
          <a:chExt cx="0" cy="0"/>
        </a:xfrm>
      </p:grpSpPr>
      <p:sp>
        <p:nvSpPr>
          <p:cNvPr id="2" name="Titel 1"/>
          <p:cNvSpPr>
            <a:spLocks noGrp="1"/>
          </p:cNvSpPr>
          <p:nvPr>
            <p:ph type="title"/>
          </p:nvPr>
        </p:nvSpPr>
        <p:spPr>
          <a:xfrm>
            <a:off x="540000" y="1188000"/>
            <a:ext cx="11124000" cy="756000"/>
          </a:xfrm>
        </p:spPr>
        <p:txBody>
          <a:bodyPr/>
          <a:lstStyle/>
          <a:p>
            <a:r>
              <a:rPr lang="da-DK"/>
              <a:t>Klik for at redigere titeltypografien i masteren</a:t>
            </a:r>
          </a:p>
        </p:txBody>
      </p:sp>
      <p:sp>
        <p:nvSpPr>
          <p:cNvPr id="3" name="Pladsholder til indhold 2"/>
          <p:cNvSpPr>
            <a:spLocks noGrp="1"/>
          </p:cNvSpPr>
          <p:nvPr>
            <p:ph sz="half" idx="1"/>
          </p:nvPr>
        </p:nvSpPr>
        <p:spPr>
          <a:xfrm>
            <a:off x="540000" y="2520000"/>
            <a:ext cx="34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indhold 2"/>
          <p:cNvSpPr>
            <a:spLocks noGrp="1"/>
          </p:cNvSpPr>
          <p:nvPr>
            <p:ph sz="half" idx="10"/>
          </p:nvPr>
        </p:nvSpPr>
        <p:spPr>
          <a:xfrm>
            <a:off x="4390124" y="2521032"/>
            <a:ext cx="34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8" name="Pladsholder til indhold 2"/>
          <p:cNvSpPr>
            <a:spLocks noGrp="1"/>
          </p:cNvSpPr>
          <p:nvPr>
            <p:ph sz="half" idx="11"/>
          </p:nvPr>
        </p:nvSpPr>
        <p:spPr>
          <a:xfrm>
            <a:off x="8264488" y="2520000"/>
            <a:ext cx="34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slidenummer 6"/>
          <p:cNvSpPr>
            <a:spLocks noGrp="1"/>
          </p:cNvSpPr>
          <p:nvPr>
            <p:ph type="sldNum" sz="quarter" idx="12"/>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1243048564"/>
      </p:ext>
    </p:extLst>
  </p:cSld>
  <p:clrMapOvr>
    <a:masterClrMapping/>
  </p:clrMapOvr>
  <p:hf hdr="0" ftr="0" dt="0"/>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p:cSld name="Indholdsobjekt + billede">
    <p:spTree>
      <p:nvGrpSpPr>
        <p:cNvPr id="1" name=""/>
        <p:cNvGrpSpPr/>
        <p:nvPr/>
      </p:nvGrpSpPr>
      <p:grpSpPr>
        <a:xfrm>
          <a:off x="0" y="0"/>
          <a:ext cx="0" cy="0"/>
          <a:chOff x="0" y="0"/>
          <a:chExt cx="0" cy="0"/>
        </a:xfrm>
      </p:grpSpPr>
      <p:sp>
        <p:nvSpPr>
          <p:cNvPr id="2" name="Titel 1"/>
          <p:cNvSpPr>
            <a:spLocks noGrp="1"/>
          </p:cNvSpPr>
          <p:nvPr>
            <p:ph type="title"/>
          </p:nvPr>
        </p:nvSpPr>
        <p:spPr>
          <a:xfrm>
            <a:off x="540000" y="1188000"/>
            <a:ext cx="5220000" cy="756000"/>
          </a:xfrm>
        </p:spPr>
        <p:txBody>
          <a:bodyPr/>
          <a:lstStyle/>
          <a:p>
            <a:r>
              <a:rPr lang="da-DK"/>
              <a:t>Klik for at redigere titeltypografien i masteren</a:t>
            </a:r>
          </a:p>
        </p:txBody>
      </p:sp>
      <p:sp>
        <p:nvSpPr>
          <p:cNvPr id="3" name="Pladsholder til indhold 2"/>
          <p:cNvSpPr>
            <a:spLocks noGrp="1"/>
          </p:cNvSpPr>
          <p:nvPr>
            <p:ph sz="half" idx="1"/>
          </p:nvPr>
        </p:nvSpPr>
        <p:spPr>
          <a:xfrm>
            <a:off x="540000" y="2520000"/>
            <a:ext cx="52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billede 4"/>
          <p:cNvSpPr>
            <a:spLocks noGrp="1"/>
          </p:cNvSpPr>
          <p:nvPr>
            <p:ph type="pic" sz="quarter" idx="13"/>
          </p:nvPr>
        </p:nvSpPr>
        <p:spPr>
          <a:xfrm>
            <a:off x="6096000" y="0"/>
            <a:ext cx="6096000" cy="6858000"/>
          </a:xfrm>
        </p:spPr>
        <p:txBody>
          <a:bodyPr/>
          <a:lstStyle>
            <a:lvl1pPr marL="0" indent="0">
              <a:buNone/>
              <a:defRPr/>
            </a:lvl1pPr>
          </a:lstStyle>
          <a:p>
            <a:r>
              <a:rPr lang="da-DK"/>
              <a:t>Klik på ikonet for at tilføje et billede</a:t>
            </a:r>
          </a:p>
        </p:txBody>
      </p:sp>
      <p:sp>
        <p:nvSpPr>
          <p:cNvPr id="7" name="Pladsholder til slidenummer 6"/>
          <p:cNvSpPr>
            <a:spLocks noGrp="1"/>
          </p:cNvSpPr>
          <p:nvPr>
            <p:ph type="sldNum" sz="quarter" idx="14"/>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1695035166"/>
      </p:ext>
    </p:extLst>
  </p:cSld>
  <p:clrMapOvr>
    <a:masterClrMapping/>
  </p:clrMapOvr>
  <p:hf hdr="0" ftr="0" dt="0"/>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Indholdsobjekt + billede 2">
    <p:spTree>
      <p:nvGrpSpPr>
        <p:cNvPr id="1" name=""/>
        <p:cNvGrpSpPr/>
        <p:nvPr/>
      </p:nvGrpSpPr>
      <p:grpSpPr>
        <a:xfrm>
          <a:off x="0" y="0"/>
          <a:ext cx="0" cy="0"/>
          <a:chOff x="0" y="0"/>
          <a:chExt cx="0" cy="0"/>
        </a:xfrm>
      </p:grpSpPr>
      <p:sp>
        <p:nvSpPr>
          <p:cNvPr id="9" name="Titel 1"/>
          <p:cNvSpPr>
            <a:spLocks noGrp="1"/>
          </p:cNvSpPr>
          <p:nvPr>
            <p:ph type="title"/>
          </p:nvPr>
        </p:nvSpPr>
        <p:spPr>
          <a:xfrm>
            <a:off x="540000" y="1188000"/>
            <a:ext cx="4320000" cy="756000"/>
          </a:xfrm>
        </p:spPr>
        <p:txBody>
          <a:bodyPr/>
          <a:lstStyle/>
          <a:p>
            <a:r>
              <a:rPr lang="da-DK"/>
              <a:t>Klik for at redigere titeltypografien i masteren</a:t>
            </a:r>
          </a:p>
        </p:txBody>
      </p:sp>
      <p:sp>
        <p:nvSpPr>
          <p:cNvPr id="11" name="Pladsholder til indhold 2"/>
          <p:cNvSpPr>
            <a:spLocks noGrp="1"/>
          </p:cNvSpPr>
          <p:nvPr>
            <p:ph sz="half" idx="1"/>
          </p:nvPr>
        </p:nvSpPr>
        <p:spPr>
          <a:xfrm>
            <a:off x="540000" y="2520000"/>
            <a:ext cx="43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3" name="Pladsholder til billede 2"/>
          <p:cNvSpPr>
            <a:spLocks noGrp="1"/>
          </p:cNvSpPr>
          <p:nvPr>
            <p:ph type="pic" sz="quarter" idx="13"/>
          </p:nvPr>
        </p:nvSpPr>
        <p:spPr>
          <a:xfrm>
            <a:off x="5334000" y="-1200"/>
            <a:ext cx="6858000" cy="6858000"/>
          </a:xfrm>
        </p:spPr>
        <p:txBody>
          <a:bodyPr/>
          <a:lstStyle>
            <a:lvl1pPr marL="0" indent="0">
              <a:buNone/>
              <a:defRPr/>
            </a:lvl1pPr>
          </a:lstStyle>
          <a:p>
            <a:r>
              <a:rPr lang="da-DK"/>
              <a:t>Klik på ikonet for at tilføje et billede</a:t>
            </a:r>
          </a:p>
        </p:txBody>
      </p:sp>
      <p:sp>
        <p:nvSpPr>
          <p:cNvPr id="5" name="Pladsholder til slidenummer 4"/>
          <p:cNvSpPr>
            <a:spLocks noGrp="1"/>
          </p:cNvSpPr>
          <p:nvPr>
            <p:ph type="sldNum" sz="quarter" idx="14"/>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864223590"/>
      </p:ext>
    </p:extLst>
  </p:cSld>
  <p:clrMapOvr>
    <a:masterClrMapping/>
  </p:clrMapOvr>
  <p:hf hdr="0" ftr="0" dt="0"/>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Indholdsobjekt + billede 3">
    <p:spTree>
      <p:nvGrpSpPr>
        <p:cNvPr id="1" name=""/>
        <p:cNvGrpSpPr/>
        <p:nvPr/>
      </p:nvGrpSpPr>
      <p:grpSpPr>
        <a:xfrm>
          <a:off x="0" y="0"/>
          <a:ext cx="0" cy="0"/>
          <a:chOff x="0" y="0"/>
          <a:chExt cx="0" cy="0"/>
        </a:xfrm>
      </p:grpSpPr>
      <p:sp>
        <p:nvSpPr>
          <p:cNvPr id="2" name="Titel 1"/>
          <p:cNvSpPr>
            <a:spLocks noGrp="1"/>
          </p:cNvSpPr>
          <p:nvPr>
            <p:ph type="title"/>
          </p:nvPr>
        </p:nvSpPr>
        <p:spPr>
          <a:xfrm>
            <a:off x="540000" y="1188000"/>
            <a:ext cx="5220000" cy="756000"/>
          </a:xfrm>
        </p:spPr>
        <p:txBody>
          <a:bodyPr/>
          <a:lstStyle/>
          <a:p>
            <a:r>
              <a:rPr lang="da-DK"/>
              <a:t>Klik for at redigere titeltypografien i masteren</a:t>
            </a:r>
          </a:p>
        </p:txBody>
      </p:sp>
      <p:sp>
        <p:nvSpPr>
          <p:cNvPr id="3" name="Pladsholder til indhold 2"/>
          <p:cNvSpPr>
            <a:spLocks noGrp="1"/>
          </p:cNvSpPr>
          <p:nvPr>
            <p:ph sz="half" idx="1"/>
          </p:nvPr>
        </p:nvSpPr>
        <p:spPr>
          <a:xfrm>
            <a:off x="540000" y="2520000"/>
            <a:ext cx="52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billede 5"/>
          <p:cNvSpPr>
            <a:spLocks noGrp="1"/>
          </p:cNvSpPr>
          <p:nvPr>
            <p:ph type="pic" sz="quarter" idx="13"/>
          </p:nvPr>
        </p:nvSpPr>
        <p:spPr>
          <a:xfrm>
            <a:off x="6444000" y="1188000"/>
            <a:ext cx="5220000" cy="4824000"/>
          </a:xfrm>
        </p:spPr>
        <p:txBody>
          <a:bodyPr/>
          <a:lstStyle>
            <a:lvl1pPr marL="0" indent="0">
              <a:buNone/>
              <a:defRPr/>
            </a:lvl1pPr>
          </a:lstStyle>
          <a:p>
            <a:r>
              <a:rPr lang="da-DK"/>
              <a:t>Klik på ikonet for at tilføje et billede</a:t>
            </a:r>
          </a:p>
        </p:txBody>
      </p:sp>
      <p:sp>
        <p:nvSpPr>
          <p:cNvPr id="7" name="Pladsholder til slidenummer 6"/>
          <p:cNvSpPr>
            <a:spLocks noGrp="1"/>
          </p:cNvSpPr>
          <p:nvPr>
            <p:ph type="sldNum" sz="quarter" idx="14"/>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822233802"/>
      </p:ext>
    </p:extLst>
  </p:cSld>
  <p:clrMapOvr>
    <a:masterClrMapping/>
  </p:clrMapOvr>
  <p:hf hdr="0" ftr="0" dt="0"/>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Billede + indholdsobjekt">
    <p:spTree>
      <p:nvGrpSpPr>
        <p:cNvPr id="1" name=""/>
        <p:cNvGrpSpPr/>
        <p:nvPr/>
      </p:nvGrpSpPr>
      <p:grpSpPr>
        <a:xfrm>
          <a:off x="0" y="0"/>
          <a:ext cx="0" cy="0"/>
          <a:chOff x="0" y="0"/>
          <a:chExt cx="0" cy="0"/>
        </a:xfrm>
      </p:grpSpPr>
      <p:sp>
        <p:nvSpPr>
          <p:cNvPr id="2" name="Titel 1"/>
          <p:cNvSpPr>
            <a:spLocks noGrp="1"/>
          </p:cNvSpPr>
          <p:nvPr>
            <p:ph type="title"/>
          </p:nvPr>
        </p:nvSpPr>
        <p:spPr>
          <a:xfrm>
            <a:off x="6444000" y="1188000"/>
            <a:ext cx="5256000" cy="756000"/>
          </a:xfrm>
        </p:spPr>
        <p:txBody>
          <a:bodyPr/>
          <a:lstStyle/>
          <a:p>
            <a:r>
              <a:rPr lang="da-DK"/>
              <a:t>Klik for at redigere titeltypografien i masteren</a:t>
            </a:r>
          </a:p>
        </p:txBody>
      </p:sp>
      <p:sp>
        <p:nvSpPr>
          <p:cNvPr id="4" name="Pladsholder til indhold 3"/>
          <p:cNvSpPr>
            <a:spLocks noGrp="1"/>
          </p:cNvSpPr>
          <p:nvPr>
            <p:ph sz="half" idx="2"/>
          </p:nvPr>
        </p:nvSpPr>
        <p:spPr>
          <a:xfrm>
            <a:off x="6444000" y="2520000"/>
            <a:ext cx="5256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billede 4"/>
          <p:cNvSpPr>
            <a:spLocks noGrp="1"/>
          </p:cNvSpPr>
          <p:nvPr>
            <p:ph type="pic" sz="quarter" idx="13"/>
          </p:nvPr>
        </p:nvSpPr>
        <p:spPr>
          <a:xfrm>
            <a:off x="0" y="0"/>
            <a:ext cx="6096000" cy="6858000"/>
          </a:xfrm>
        </p:spPr>
        <p:txBody>
          <a:bodyPr/>
          <a:lstStyle>
            <a:lvl1pPr marL="0" indent="0">
              <a:buNone/>
              <a:defRPr/>
            </a:lvl1pPr>
          </a:lstStyle>
          <a:p>
            <a:r>
              <a:rPr lang="da-DK"/>
              <a:t>Klik på ikonet for at tilføje et billede</a:t>
            </a:r>
          </a:p>
        </p:txBody>
      </p:sp>
      <p:sp>
        <p:nvSpPr>
          <p:cNvPr id="7" name="Pladsholder til slidenummer 6"/>
          <p:cNvSpPr>
            <a:spLocks noGrp="1"/>
          </p:cNvSpPr>
          <p:nvPr>
            <p:ph type="sldNum" sz="quarter" idx="14"/>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1531343271"/>
      </p:ext>
    </p:extLst>
  </p:cSld>
  <p:clrMapOvr>
    <a:masterClrMapping/>
  </p:clrMapOvr>
  <p:hf hdr="0" ftr="0" dt="0"/>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Billede + indholdsobjekt 2">
    <p:spTree>
      <p:nvGrpSpPr>
        <p:cNvPr id="1" name=""/>
        <p:cNvGrpSpPr/>
        <p:nvPr/>
      </p:nvGrpSpPr>
      <p:grpSpPr>
        <a:xfrm>
          <a:off x="0" y="0"/>
          <a:ext cx="0" cy="0"/>
          <a:chOff x="0" y="0"/>
          <a:chExt cx="0" cy="0"/>
        </a:xfrm>
      </p:grpSpPr>
      <p:sp>
        <p:nvSpPr>
          <p:cNvPr id="2" name="Titel 1"/>
          <p:cNvSpPr>
            <a:spLocks noGrp="1"/>
          </p:cNvSpPr>
          <p:nvPr>
            <p:ph type="title"/>
          </p:nvPr>
        </p:nvSpPr>
        <p:spPr>
          <a:xfrm>
            <a:off x="7308000" y="1188000"/>
            <a:ext cx="4320000" cy="756000"/>
          </a:xfrm>
        </p:spPr>
        <p:txBody>
          <a:bodyPr/>
          <a:lstStyle/>
          <a:p>
            <a:r>
              <a:rPr lang="da-DK"/>
              <a:t>Klik for at redigere titeltypografien i masteren</a:t>
            </a:r>
          </a:p>
        </p:txBody>
      </p:sp>
      <p:sp>
        <p:nvSpPr>
          <p:cNvPr id="4" name="Pladsholder til indhold 3"/>
          <p:cNvSpPr>
            <a:spLocks noGrp="1"/>
          </p:cNvSpPr>
          <p:nvPr>
            <p:ph sz="half" idx="2"/>
          </p:nvPr>
        </p:nvSpPr>
        <p:spPr>
          <a:xfrm>
            <a:off x="7308000" y="2520000"/>
            <a:ext cx="43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billede 4"/>
          <p:cNvSpPr>
            <a:spLocks noGrp="1"/>
          </p:cNvSpPr>
          <p:nvPr>
            <p:ph type="pic" sz="quarter" idx="13"/>
          </p:nvPr>
        </p:nvSpPr>
        <p:spPr>
          <a:xfrm>
            <a:off x="-1" y="0"/>
            <a:ext cx="7020000" cy="6858000"/>
          </a:xfrm>
        </p:spPr>
        <p:txBody>
          <a:bodyPr/>
          <a:lstStyle>
            <a:lvl1pPr marL="0" indent="0">
              <a:buNone/>
              <a:defRPr/>
            </a:lvl1pPr>
          </a:lstStyle>
          <a:p>
            <a:r>
              <a:rPr lang="da-DK"/>
              <a:t>Klik på ikonet for at tilføje et billede</a:t>
            </a:r>
          </a:p>
        </p:txBody>
      </p:sp>
      <p:sp>
        <p:nvSpPr>
          <p:cNvPr id="7" name="Pladsholder til slidenummer 6"/>
          <p:cNvSpPr>
            <a:spLocks noGrp="1"/>
          </p:cNvSpPr>
          <p:nvPr>
            <p:ph type="sldNum" sz="quarter" idx="14"/>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81550261"/>
      </p:ext>
    </p:extLst>
  </p:cSld>
  <p:clrMapOvr>
    <a:masterClrMapping/>
  </p:clrMapOvr>
  <p:hf hdr="0" ftr="0" dt="0"/>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Billede + indholdsobjekt 3">
    <p:spTree>
      <p:nvGrpSpPr>
        <p:cNvPr id="1" name=""/>
        <p:cNvGrpSpPr/>
        <p:nvPr/>
      </p:nvGrpSpPr>
      <p:grpSpPr>
        <a:xfrm>
          <a:off x="0" y="0"/>
          <a:ext cx="0" cy="0"/>
          <a:chOff x="0" y="0"/>
          <a:chExt cx="0" cy="0"/>
        </a:xfrm>
      </p:grpSpPr>
      <p:sp>
        <p:nvSpPr>
          <p:cNvPr id="2" name="Titel 1"/>
          <p:cNvSpPr>
            <a:spLocks noGrp="1"/>
          </p:cNvSpPr>
          <p:nvPr>
            <p:ph type="title"/>
          </p:nvPr>
        </p:nvSpPr>
        <p:spPr>
          <a:xfrm>
            <a:off x="6434600" y="1188000"/>
            <a:ext cx="5220000" cy="756000"/>
          </a:xfrm>
        </p:spPr>
        <p:txBody>
          <a:bodyPr/>
          <a:lstStyle/>
          <a:p>
            <a:r>
              <a:rPr lang="da-DK"/>
              <a:t>Klik for at redigere titeltypografien i masteren</a:t>
            </a:r>
          </a:p>
        </p:txBody>
      </p:sp>
      <p:sp>
        <p:nvSpPr>
          <p:cNvPr id="3" name="Pladsholder til indhold 2"/>
          <p:cNvSpPr>
            <a:spLocks noGrp="1"/>
          </p:cNvSpPr>
          <p:nvPr>
            <p:ph sz="half" idx="1"/>
          </p:nvPr>
        </p:nvSpPr>
        <p:spPr>
          <a:xfrm>
            <a:off x="6434600" y="2520000"/>
            <a:ext cx="52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billede 5"/>
          <p:cNvSpPr>
            <a:spLocks noGrp="1"/>
          </p:cNvSpPr>
          <p:nvPr>
            <p:ph type="pic" sz="quarter" idx="13"/>
          </p:nvPr>
        </p:nvSpPr>
        <p:spPr>
          <a:xfrm>
            <a:off x="540000" y="1188000"/>
            <a:ext cx="5220000" cy="4824000"/>
          </a:xfrm>
        </p:spPr>
        <p:txBody>
          <a:bodyPr/>
          <a:lstStyle>
            <a:lvl1pPr marL="0" indent="0">
              <a:buNone/>
              <a:defRPr/>
            </a:lvl1pPr>
          </a:lstStyle>
          <a:p>
            <a:r>
              <a:rPr lang="da-DK"/>
              <a:t>Klik på ikonet for at tilføje et billede</a:t>
            </a:r>
          </a:p>
        </p:txBody>
      </p:sp>
      <p:sp>
        <p:nvSpPr>
          <p:cNvPr id="8" name="Pladsholder til slidenummer 7"/>
          <p:cNvSpPr>
            <a:spLocks noGrp="1"/>
          </p:cNvSpPr>
          <p:nvPr>
            <p:ph type="sldNum" sz="quarter" idx="14"/>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3483478508"/>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itat/skilleside blå">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43ACE14-5EA6-46EE-98E3-BEDB8BB49375}"/>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p:cNvSpPr>
            <a:spLocks noGrp="1"/>
          </p:cNvSpPr>
          <p:nvPr>
            <p:ph type="title" hasCustomPrompt="1"/>
          </p:nvPr>
        </p:nvSpPr>
        <p:spPr>
          <a:xfrm>
            <a:off x="719998" y="2192399"/>
            <a:ext cx="10752002" cy="3240000"/>
          </a:xfrm>
        </p:spPr>
        <p:txBody>
          <a:bodyPr anchor="t" anchorCtr="0"/>
          <a:lstStyle>
            <a:lvl1pPr>
              <a:lnSpc>
                <a:spcPct val="90000"/>
              </a:lnSpc>
              <a:defRPr sz="4500">
                <a:solidFill>
                  <a:schemeClr val="bg2"/>
                </a:solidFill>
              </a:defRPr>
            </a:lvl1pPr>
          </a:lstStyle>
          <a:p>
            <a:r>
              <a:rPr lang="da-DK" noProof="0" dirty="0"/>
              <a:t>Klik for at tilføje titel</a:t>
            </a:r>
          </a:p>
        </p:txBody>
      </p:sp>
      <p:sp>
        <p:nvSpPr>
          <p:cNvPr id="9" name="TextBox 8">
            <a:extLst>
              <a:ext uri="{FF2B5EF4-FFF2-40B4-BE49-F238E27FC236}">
                <a16:creationId xmlns:a16="http://schemas.microsoft.com/office/drawing/2014/main" id="{95413C52-A1F0-4B52-9B3A-20AB1139687F}"/>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tx1"/>
                </a:solidFill>
                <a:latin typeface="KBH Tekst" panose="00000500000000000000" pitchFamily="2" charset="0"/>
              </a:rPr>
              <a:t>Københavns Kommune</a:t>
            </a:r>
          </a:p>
        </p:txBody>
      </p:sp>
      <p:sp>
        <p:nvSpPr>
          <p:cNvPr id="10" name="Slide Number Placeholder 9">
            <a:extLst>
              <a:ext uri="{FF2B5EF4-FFF2-40B4-BE49-F238E27FC236}">
                <a16:creationId xmlns:a16="http://schemas.microsoft.com/office/drawing/2014/main" id="{2715E2E9-557F-4202-BA67-139A65D03600}"/>
              </a:ext>
            </a:extLst>
          </p:cNvPr>
          <p:cNvSpPr>
            <a:spLocks noGrp="1"/>
          </p:cNvSpPr>
          <p:nvPr>
            <p:ph type="sldNum" sz="quarter" idx="12"/>
          </p:nvPr>
        </p:nvSpPr>
        <p:spPr/>
        <p:txBody>
          <a:bodyPr/>
          <a:lstStyle>
            <a:lvl1pPr>
              <a:defRPr>
                <a:solidFill>
                  <a:schemeClr val="tx1"/>
                </a:solidFill>
                <a:latin typeface="KBH Tekst" panose="00000500000000000000" pitchFamily="2" charset="0"/>
              </a:defRPr>
            </a:lvl1pPr>
          </a:lstStyle>
          <a:p>
            <a:fld id="{24C8C45C-947F-4981-8B3F-4F32E973C901}" type="slidenum">
              <a:rPr lang="da-DK" smtClean="0"/>
              <a:pPr/>
              <a:t>‹#›</a:t>
            </a:fld>
            <a:endParaRPr lang="da-DK" dirty="0"/>
          </a:p>
        </p:txBody>
      </p:sp>
    </p:spTree>
    <p:extLst>
      <p:ext uri="{BB962C8B-B14F-4D97-AF65-F5344CB8AC3E}">
        <p14:creationId xmlns:p14="http://schemas.microsoft.com/office/powerpoint/2010/main" val="112126618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p:cSld name="Bredt billede med beskrivelse">
    <p:spTree>
      <p:nvGrpSpPr>
        <p:cNvPr id="1" name=""/>
        <p:cNvGrpSpPr/>
        <p:nvPr/>
      </p:nvGrpSpPr>
      <p:grpSpPr>
        <a:xfrm>
          <a:off x="0" y="0"/>
          <a:ext cx="0" cy="0"/>
          <a:chOff x="0" y="0"/>
          <a:chExt cx="0" cy="0"/>
        </a:xfrm>
      </p:grpSpPr>
      <p:sp>
        <p:nvSpPr>
          <p:cNvPr id="7" name="Titel 1"/>
          <p:cNvSpPr>
            <a:spLocks noGrp="1"/>
          </p:cNvSpPr>
          <p:nvPr>
            <p:ph type="title"/>
          </p:nvPr>
        </p:nvSpPr>
        <p:spPr>
          <a:xfrm>
            <a:off x="540000" y="5895756"/>
            <a:ext cx="5580000" cy="360000"/>
          </a:xfrm>
        </p:spPr>
        <p:txBody>
          <a:bodyPr anchor="t">
            <a:normAutofit/>
          </a:bodyPr>
          <a:lstStyle>
            <a:lvl1pPr>
              <a:defRPr sz="1000" b="0"/>
            </a:lvl1pPr>
          </a:lstStyle>
          <a:p>
            <a:r>
              <a:rPr lang="da-DK"/>
              <a:t>Klik for at redigere titeltypografien i masteren</a:t>
            </a:r>
          </a:p>
        </p:txBody>
      </p:sp>
      <p:sp>
        <p:nvSpPr>
          <p:cNvPr id="4" name="Pladsholder til billede 3"/>
          <p:cNvSpPr>
            <a:spLocks noGrp="1"/>
          </p:cNvSpPr>
          <p:nvPr>
            <p:ph type="pic" sz="quarter" idx="13"/>
          </p:nvPr>
        </p:nvSpPr>
        <p:spPr>
          <a:xfrm>
            <a:off x="540000" y="1188000"/>
            <a:ext cx="11113200" cy="4464000"/>
          </a:xfrm>
        </p:spPr>
        <p:txBody>
          <a:bodyPr/>
          <a:lstStyle>
            <a:lvl1pPr marL="0" indent="0">
              <a:buNone/>
              <a:defRPr/>
            </a:lvl1pPr>
          </a:lstStyle>
          <a:p>
            <a:r>
              <a:rPr lang="da-DK"/>
              <a:t>Klik på ikonet for at tilføje et billede</a:t>
            </a:r>
          </a:p>
        </p:txBody>
      </p:sp>
      <p:sp>
        <p:nvSpPr>
          <p:cNvPr id="5" name="Pladsholder til slidenummer 4"/>
          <p:cNvSpPr>
            <a:spLocks noGrp="1"/>
          </p:cNvSpPr>
          <p:nvPr>
            <p:ph type="sldNum" sz="quarter" idx="14"/>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1461836411"/>
      </p:ext>
    </p:extLst>
  </p:cSld>
  <p:clrMapOvr>
    <a:masterClrMapping/>
  </p:clrMapOvr>
  <p:hf hdr="0" ftr="0" dt="0"/>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p:cSld name="To billeder med beskrivelse">
    <p:spTree>
      <p:nvGrpSpPr>
        <p:cNvPr id="1" name=""/>
        <p:cNvGrpSpPr/>
        <p:nvPr/>
      </p:nvGrpSpPr>
      <p:grpSpPr>
        <a:xfrm>
          <a:off x="0" y="0"/>
          <a:ext cx="0" cy="0"/>
          <a:chOff x="0" y="0"/>
          <a:chExt cx="0" cy="0"/>
        </a:xfrm>
      </p:grpSpPr>
      <p:sp>
        <p:nvSpPr>
          <p:cNvPr id="12" name="Pladsholder til tekst 3"/>
          <p:cNvSpPr>
            <a:spLocks noGrp="1"/>
          </p:cNvSpPr>
          <p:nvPr>
            <p:ph type="body" sz="quarter" idx="14"/>
          </p:nvPr>
        </p:nvSpPr>
        <p:spPr>
          <a:xfrm>
            <a:off x="540000" y="5914600"/>
            <a:ext cx="6660000" cy="360000"/>
          </a:xfrm>
        </p:spPr>
        <p:txBody>
          <a:bodyPr>
            <a:normAutofit/>
          </a:bodyPr>
          <a:lstStyle>
            <a:lvl1pPr marL="0" indent="0">
              <a:buNone/>
              <a:defRPr sz="1000"/>
            </a:lvl1pPr>
          </a:lstStyle>
          <a:p>
            <a:pPr lvl="0"/>
            <a:r>
              <a:rPr lang="da-DK"/>
              <a:t>Klik for at redigere teksttypografierne i masteren</a:t>
            </a:r>
          </a:p>
        </p:txBody>
      </p:sp>
      <p:sp>
        <p:nvSpPr>
          <p:cNvPr id="13" name="Pladsholder til tekst 3"/>
          <p:cNvSpPr>
            <a:spLocks noGrp="1"/>
          </p:cNvSpPr>
          <p:nvPr>
            <p:ph type="body" sz="quarter" idx="15"/>
          </p:nvPr>
        </p:nvSpPr>
        <p:spPr>
          <a:xfrm>
            <a:off x="7560000" y="5914600"/>
            <a:ext cx="3072504" cy="360000"/>
          </a:xfrm>
        </p:spPr>
        <p:txBody>
          <a:bodyPr>
            <a:normAutofit/>
          </a:bodyPr>
          <a:lstStyle>
            <a:lvl1pPr marL="0" indent="0">
              <a:buNone/>
              <a:defRPr sz="1000"/>
            </a:lvl1pPr>
          </a:lstStyle>
          <a:p>
            <a:pPr lvl="0"/>
            <a:r>
              <a:rPr lang="da-DK"/>
              <a:t>Klik for at redigere teksttypografierne i masteren</a:t>
            </a:r>
          </a:p>
        </p:txBody>
      </p:sp>
      <p:sp>
        <p:nvSpPr>
          <p:cNvPr id="4" name="Pladsholder til billede 3"/>
          <p:cNvSpPr>
            <a:spLocks noGrp="1"/>
          </p:cNvSpPr>
          <p:nvPr>
            <p:ph type="pic" sz="quarter" idx="16"/>
          </p:nvPr>
        </p:nvSpPr>
        <p:spPr>
          <a:xfrm>
            <a:off x="540000" y="1188000"/>
            <a:ext cx="6660000" cy="4464000"/>
          </a:xfrm>
        </p:spPr>
        <p:txBody>
          <a:bodyPr/>
          <a:lstStyle>
            <a:lvl1pPr marL="0" indent="0">
              <a:buNone/>
              <a:defRPr/>
            </a:lvl1pPr>
          </a:lstStyle>
          <a:p>
            <a:r>
              <a:rPr lang="da-DK"/>
              <a:t>Klik på ikonet for at tilføje et billede</a:t>
            </a:r>
          </a:p>
        </p:txBody>
      </p:sp>
      <p:sp>
        <p:nvSpPr>
          <p:cNvPr id="7" name="Pladsholder til billede 6"/>
          <p:cNvSpPr>
            <a:spLocks noGrp="1"/>
          </p:cNvSpPr>
          <p:nvPr>
            <p:ph type="pic" sz="quarter" idx="17"/>
          </p:nvPr>
        </p:nvSpPr>
        <p:spPr>
          <a:xfrm>
            <a:off x="7560000" y="1187449"/>
            <a:ext cx="4104000" cy="4464000"/>
          </a:xfrm>
        </p:spPr>
        <p:txBody>
          <a:bodyPr/>
          <a:lstStyle>
            <a:lvl1pPr marL="0" indent="0">
              <a:buNone/>
              <a:defRPr/>
            </a:lvl1pPr>
          </a:lstStyle>
          <a:p>
            <a:r>
              <a:rPr lang="da-DK"/>
              <a:t>Klik på ikonet for at tilføje et billede</a:t>
            </a:r>
          </a:p>
        </p:txBody>
      </p:sp>
      <p:sp>
        <p:nvSpPr>
          <p:cNvPr id="5" name="Pladsholder til slidenummer 4"/>
          <p:cNvSpPr>
            <a:spLocks noGrp="1"/>
          </p:cNvSpPr>
          <p:nvPr>
            <p:ph type="sldNum" sz="quarter" idx="18"/>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3342535418"/>
      </p:ext>
    </p:extLst>
  </p:cSld>
  <p:clrMapOvr>
    <a:masterClrMapping/>
  </p:clrMapOvr>
  <p:hf hdr="0" ftr="0" dt="0"/>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p:cSld name="To billeder med beskrivelse 2">
    <p:spTree>
      <p:nvGrpSpPr>
        <p:cNvPr id="1" name=""/>
        <p:cNvGrpSpPr/>
        <p:nvPr/>
      </p:nvGrpSpPr>
      <p:grpSpPr>
        <a:xfrm>
          <a:off x="0" y="0"/>
          <a:ext cx="0" cy="0"/>
          <a:chOff x="0" y="0"/>
          <a:chExt cx="0" cy="0"/>
        </a:xfrm>
      </p:grpSpPr>
      <p:sp>
        <p:nvSpPr>
          <p:cNvPr id="4" name="Pladsholder til tekst 3"/>
          <p:cNvSpPr>
            <a:spLocks noGrp="1"/>
          </p:cNvSpPr>
          <p:nvPr>
            <p:ph type="body" sz="quarter" idx="14"/>
          </p:nvPr>
        </p:nvSpPr>
        <p:spPr>
          <a:xfrm>
            <a:off x="7560000" y="5364000"/>
            <a:ext cx="4104000" cy="360000"/>
          </a:xfrm>
        </p:spPr>
        <p:txBody>
          <a:bodyPr>
            <a:normAutofit/>
          </a:bodyPr>
          <a:lstStyle>
            <a:lvl1pPr marL="0" indent="0">
              <a:buNone/>
              <a:defRPr sz="1000"/>
            </a:lvl1pPr>
          </a:lstStyle>
          <a:p>
            <a:pPr lvl="0"/>
            <a:r>
              <a:rPr lang="da-DK"/>
              <a:t>Klik for at redigere teksttypografierne i masteren</a:t>
            </a:r>
          </a:p>
        </p:txBody>
      </p:sp>
      <p:sp>
        <p:nvSpPr>
          <p:cNvPr id="10" name="Pladsholder til tekst 3"/>
          <p:cNvSpPr>
            <a:spLocks noGrp="1"/>
          </p:cNvSpPr>
          <p:nvPr>
            <p:ph type="body" sz="quarter" idx="15"/>
          </p:nvPr>
        </p:nvSpPr>
        <p:spPr>
          <a:xfrm>
            <a:off x="7559675" y="5904000"/>
            <a:ext cx="3144512" cy="360000"/>
          </a:xfrm>
        </p:spPr>
        <p:txBody>
          <a:bodyPr>
            <a:normAutofit/>
          </a:bodyPr>
          <a:lstStyle>
            <a:lvl1pPr marL="0" indent="0">
              <a:buNone/>
              <a:defRPr sz="1000"/>
            </a:lvl1pPr>
          </a:lstStyle>
          <a:p>
            <a:pPr lvl="0"/>
            <a:r>
              <a:rPr lang="da-DK"/>
              <a:t>Klik for at redigere teksttypografierne i masteren</a:t>
            </a:r>
          </a:p>
        </p:txBody>
      </p:sp>
      <p:sp>
        <p:nvSpPr>
          <p:cNvPr id="5" name="Pladsholder til billede 4"/>
          <p:cNvSpPr>
            <a:spLocks noGrp="1"/>
          </p:cNvSpPr>
          <p:nvPr>
            <p:ph type="pic" sz="quarter" idx="16"/>
          </p:nvPr>
        </p:nvSpPr>
        <p:spPr>
          <a:xfrm>
            <a:off x="540000" y="1188000"/>
            <a:ext cx="6624000" cy="5076000"/>
          </a:xfrm>
        </p:spPr>
        <p:txBody>
          <a:bodyPr/>
          <a:lstStyle>
            <a:lvl1pPr marL="0" indent="0">
              <a:buNone/>
              <a:defRPr/>
            </a:lvl1pPr>
          </a:lstStyle>
          <a:p>
            <a:r>
              <a:rPr lang="da-DK"/>
              <a:t>Klik på ikonet for at tilføje et billede</a:t>
            </a:r>
          </a:p>
        </p:txBody>
      </p:sp>
      <p:sp>
        <p:nvSpPr>
          <p:cNvPr id="9" name="Pladsholder til billede 8"/>
          <p:cNvSpPr>
            <a:spLocks noGrp="1"/>
          </p:cNvSpPr>
          <p:nvPr>
            <p:ph type="pic" sz="quarter" idx="17"/>
          </p:nvPr>
        </p:nvSpPr>
        <p:spPr>
          <a:xfrm>
            <a:off x="7559675" y="1187449"/>
            <a:ext cx="4104000" cy="4140000"/>
          </a:xfrm>
        </p:spPr>
        <p:txBody>
          <a:bodyPr/>
          <a:lstStyle>
            <a:lvl1pPr marL="0" indent="0">
              <a:buNone/>
              <a:defRPr/>
            </a:lvl1pPr>
          </a:lstStyle>
          <a:p>
            <a:r>
              <a:rPr lang="da-DK"/>
              <a:t>Klik på ikonet for at tilføje et billede</a:t>
            </a:r>
          </a:p>
        </p:txBody>
      </p:sp>
      <p:sp>
        <p:nvSpPr>
          <p:cNvPr id="6" name="Pladsholder til slidenummer 5"/>
          <p:cNvSpPr>
            <a:spLocks noGrp="1"/>
          </p:cNvSpPr>
          <p:nvPr>
            <p:ph type="sldNum" sz="quarter" idx="18"/>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4208182109"/>
      </p:ext>
    </p:extLst>
  </p:cSld>
  <p:clrMapOvr>
    <a:masterClrMapping/>
  </p:clrMapOvr>
  <p:hf hdr="0" ftr="0" dt="0"/>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p:cSld name="Breakerslide 1">
    <p:spTree>
      <p:nvGrpSpPr>
        <p:cNvPr id="1" name=""/>
        <p:cNvGrpSpPr/>
        <p:nvPr/>
      </p:nvGrpSpPr>
      <p:grpSpPr>
        <a:xfrm>
          <a:off x="0" y="0"/>
          <a:ext cx="0" cy="0"/>
          <a:chOff x="0" y="0"/>
          <a:chExt cx="0" cy="0"/>
        </a:xfrm>
      </p:grpSpPr>
      <p:pic>
        <p:nvPicPr>
          <p:cNvPr id="5" name="Billed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p:nvPr>
        </p:nvSpPr>
        <p:spPr>
          <a:xfrm>
            <a:off x="3060000" y="1980000"/>
            <a:ext cx="6120680" cy="2880320"/>
          </a:xfrm>
        </p:spPr>
        <p:txBody>
          <a:bodyPr anchor="ctr">
            <a:normAutofit/>
          </a:bodyPr>
          <a:lstStyle>
            <a:lvl1pPr algn="ctr">
              <a:lnSpc>
                <a:spcPts val="4400"/>
              </a:lnSpc>
              <a:defRPr sz="3600" baseline="0">
                <a:solidFill>
                  <a:schemeClr val="bg1"/>
                </a:solidFill>
              </a:defRPr>
            </a:lvl1pPr>
          </a:lstStyle>
          <a:p>
            <a:r>
              <a:rPr lang="da-DK"/>
              <a:t>Klik for at redigere titeltypografien i masteren</a:t>
            </a:r>
          </a:p>
        </p:txBody>
      </p:sp>
      <p:sp>
        <p:nvSpPr>
          <p:cNvPr id="6" name="Pladsholder til slidenummer 5"/>
          <p:cNvSpPr>
            <a:spLocks noGrp="1"/>
          </p:cNvSpPr>
          <p:nvPr>
            <p:ph type="sldNum" sz="quarter" idx="12"/>
          </p:nvPr>
        </p:nvSpPr>
        <p:spPr>
          <a:xfrm>
            <a:off x="540000" y="7200000"/>
            <a:ext cx="540000" cy="360000"/>
          </a:xfrm>
        </p:spPr>
        <p:txBody>
          <a:bodyPr/>
          <a:lstStyle/>
          <a:p>
            <a:fld id="{48B90412-FB5A-4F66-BFB7-963B605F1F6D}" type="slidenum">
              <a:rPr lang="da-DK" smtClean="0"/>
              <a:pPr/>
              <a:t>‹#›</a:t>
            </a:fld>
            <a:endParaRPr lang="da-DK"/>
          </a:p>
        </p:txBody>
      </p:sp>
      <p:pic>
        <p:nvPicPr>
          <p:cNvPr id="7" name="Billed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600458455"/>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p:cSld name="Breakerslide 2">
    <p:spTree>
      <p:nvGrpSpPr>
        <p:cNvPr id="1" name=""/>
        <p:cNvGrpSpPr/>
        <p:nvPr/>
      </p:nvGrpSpPr>
      <p:grpSpPr>
        <a:xfrm>
          <a:off x="0" y="0"/>
          <a:ext cx="0" cy="0"/>
          <a:chOff x="0" y="0"/>
          <a:chExt cx="0" cy="0"/>
        </a:xfrm>
      </p:grpSpPr>
      <p:pic>
        <p:nvPicPr>
          <p:cNvPr id="3" name="Billed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p:nvPr>
        </p:nvSpPr>
        <p:spPr>
          <a:xfrm>
            <a:off x="3636000" y="1980000"/>
            <a:ext cx="7488152" cy="2591968"/>
          </a:xfrm>
        </p:spPr>
        <p:txBody>
          <a:bodyPr anchor="ctr">
            <a:normAutofit/>
          </a:bodyPr>
          <a:lstStyle>
            <a:lvl1pPr algn="ctr">
              <a:lnSpc>
                <a:spcPts val="4400"/>
              </a:lnSpc>
              <a:defRPr sz="3600" baseline="0">
                <a:solidFill>
                  <a:schemeClr val="bg1"/>
                </a:solidFill>
              </a:defRPr>
            </a:lvl1pPr>
          </a:lstStyle>
          <a:p>
            <a:r>
              <a:rPr lang="da-DK"/>
              <a:t>Klik for at redigere titeltypografien i masteren</a:t>
            </a:r>
          </a:p>
        </p:txBody>
      </p:sp>
      <p:sp>
        <p:nvSpPr>
          <p:cNvPr id="6" name="Pladsholder til slidenummer 5"/>
          <p:cNvSpPr>
            <a:spLocks noGrp="1"/>
          </p:cNvSpPr>
          <p:nvPr>
            <p:ph type="sldNum" sz="quarter" idx="12"/>
          </p:nvPr>
        </p:nvSpPr>
        <p:spPr>
          <a:xfrm>
            <a:off x="540000" y="7200000"/>
            <a:ext cx="540000" cy="360000"/>
          </a:xfrm>
        </p:spPr>
        <p:txBody>
          <a:bodyPr/>
          <a:lstStyle/>
          <a:p>
            <a:fld id="{48B90412-FB5A-4F66-BFB7-963B605F1F6D}" type="slidenum">
              <a:rPr lang="da-DK" smtClean="0"/>
              <a:pPr/>
              <a:t>‹#›</a:t>
            </a:fld>
            <a:endParaRPr lang="da-DK"/>
          </a:p>
        </p:txBody>
      </p:sp>
      <p:pic>
        <p:nvPicPr>
          <p:cNvPr id="5" name="Billed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828968814"/>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p:cSld name="Breakerslide 3">
    <p:spTree>
      <p:nvGrpSpPr>
        <p:cNvPr id="1" name=""/>
        <p:cNvGrpSpPr/>
        <p:nvPr/>
      </p:nvGrpSpPr>
      <p:grpSpPr>
        <a:xfrm>
          <a:off x="0" y="0"/>
          <a:ext cx="0" cy="0"/>
          <a:chOff x="0" y="0"/>
          <a:chExt cx="0" cy="0"/>
        </a:xfrm>
      </p:grpSpPr>
      <p:pic>
        <p:nvPicPr>
          <p:cNvPr id="3" name="Billed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p:nvPr>
        </p:nvSpPr>
        <p:spPr>
          <a:xfrm>
            <a:off x="2016000" y="2052000"/>
            <a:ext cx="7458918" cy="2736304"/>
          </a:xfrm>
        </p:spPr>
        <p:txBody>
          <a:bodyPr anchor="ctr">
            <a:normAutofit/>
          </a:bodyPr>
          <a:lstStyle>
            <a:lvl1pPr algn="ctr">
              <a:lnSpc>
                <a:spcPts val="4400"/>
              </a:lnSpc>
              <a:defRPr sz="3600" baseline="0">
                <a:solidFill>
                  <a:schemeClr val="bg1"/>
                </a:solidFill>
              </a:defRPr>
            </a:lvl1pPr>
          </a:lstStyle>
          <a:p>
            <a:r>
              <a:rPr lang="da-DK"/>
              <a:t>Klik for at redigere titeltypografien i masteren</a:t>
            </a:r>
          </a:p>
        </p:txBody>
      </p:sp>
      <p:sp>
        <p:nvSpPr>
          <p:cNvPr id="4" name="Pladsholder til slidenummer 3"/>
          <p:cNvSpPr>
            <a:spLocks noGrp="1"/>
          </p:cNvSpPr>
          <p:nvPr>
            <p:ph type="sldNum" sz="quarter" idx="10"/>
          </p:nvPr>
        </p:nvSpPr>
        <p:spPr>
          <a:xfrm>
            <a:off x="540000" y="7200000"/>
            <a:ext cx="540000" cy="360000"/>
          </a:xfrm>
        </p:spPr>
        <p:txBody>
          <a:bodyPr/>
          <a:lstStyle/>
          <a:p>
            <a:fld id="{48B90412-FB5A-4F66-BFB7-963B605F1F6D}" type="slidenum">
              <a:rPr lang="da-DK" smtClean="0"/>
              <a:pPr/>
              <a:t>‹#›</a:t>
            </a:fld>
            <a:endParaRPr lang="da-DK"/>
          </a:p>
        </p:txBody>
      </p:sp>
      <p:pic>
        <p:nvPicPr>
          <p:cNvPr id="5" name="Billed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401651226"/>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p:cSld name="Breakerslide 4">
    <p:spTree>
      <p:nvGrpSpPr>
        <p:cNvPr id="1" name=""/>
        <p:cNvGrpSpPr/>
        <p:nvPr/>
      </p:nvGrpSpPr>
      <p:grpSpPr>
        <a:xfrm>
          <a:off x="0" y="0"/>
          <a:ext cx="0" cy="0"/>
          <a:chOff x="0" y="0"/>
          <a:chExt cx="0" cy="0"/>
        </a:xfrm>
      </p:grpSpPr>
      <p:pic>
        <p:nvPicPr>
          <p:cNvPr id="3" name="Billed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p:nvPr>
        </p:nvSpPr>
        <p:spPr>
          <a:xfrm>
            <a:off x="1944000" y="2448000"/>
            <a:ext cx="8293100" cy="1941000"/>
          </a:xfrm>
        </p:spPr>
        <p:txBody>
          <a:bodyPr anchor="ctr">
            <a:normAutofit/>
          </a:bodyPr>
          <a:lstStyle>
            <a:lvl1pPr algn="ctr">
              <a:lnSpc>
                <a:spcPts val="4400"/>
              </a:lnSpc>
              <a:defRPr sz="3600" baseline="0">
                <a:solidFill>
                  <a:srgbClr val="323232"/>
                </a:solidFill>
              </a:defRPr>
            </a:lvl1pPr>
          </a:lstStyle>
          <a:p>
            <a:r>
              <a:rPr lang="da-DK"/>
              <a:t>Klik for at redigere titeltypografien i masteren</a:t>
            </a:r>
          </a:p>
        </p:txBody>
      </p:sp>
      <p:sp>
        <p:nvSpPr>
          <p:cNvPr id="4" name="Pladsholder til slidenummer 3"/>
          <p:cNvSpPr>
            <a:spLocks noGrp="1"/>
          </p:cNvSpPr>
          <p:nvPr>
            <p:ph type="sldNum" sz="quarter" idx="10"/>
          </p:nvPr>
        </p:nvSpPr>
        <p:spPr>
          <a:xfrm>
            <a:off x="540000" y="7200000"/>
            <a:ext cx="540000" cy="360000"/>
          </a:xfrm>
        </p:spPr>
        <p:txBody>
          <a:bodyPr/>
          <a:lstStyle/>
          <a:p>
            <a:fld id="{48B90412-FB5A-4F66-BFB7-963B605F1F6D}" type="slidenum">
              <a:rPr lang="da-DK" smtClean="0"/>
              <a:pPr/>
              <a:t>‹#›</a:t>
            </a:fld>
            <a:endParaRPr lang="da-DK"/>
          </a:p>
        </p:txBody>
      </p:sp>
      <p:pic>
        <p:nvPicPr>
          <p:cNvPr id="5" name="Billed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797921427"/>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p:cSld name="Breakerslide 5">
    <p:spTree>
      <p:nvGrpSpPr>
        <p:cNvPr id="1" name=""/>
        <p:cNvGrpSpPr/>
        <p:nvPr/>
      </p:nvGrpSpPr>
      <p:grpSpPr>
        <a:xfrm>
          <a:off x="0" y="0"/>
          <a:ext cx="0" cy="0"/>
          <a:chOff x="0" y="0"/>
          <a:chExt cx="0" cy="0"/>
        </a:xfrm>
      </p:grpSpPr>
      <p:pic>
        <p:nvPicPr>
          <p:cNvPr id="3" name="Billed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p:nvPr>
        </p:nvSpPr>
        <p:spPr>
          <a:xfrm>
            <a:off x="1692000" y="2988000"/>
            <a:ext cx="8293100" cy="1941000"/>
          </a:xfrm>
        </p:spPr>
        <p:txBody>
          <a:bodyPr anchor="ctr">
            <a:normAutofit/>
          </a:bodyPr>
          <a:lstStyle>
            <a:lvl1pPr algn="ctr">
              <a:lnSpc>
                <a:spcPts val="4400"/>
              </a:lnSpc>
              <a:defRPr sz="3600" baseline="0">
                <a:solidFill>
                  <a:schemeClr val="bg1"/>
                </a:solidFill>
              </a:defRPr>
            </a:lvl1pPr>
          </a:lstStyle>
          <a:p>
            <a:r>
              <a:rPr lang="da-DK"/>
              <a:t>Klik for at redigere titeltypografien i masteren</a:t>
            </a:r>
          </a:p>
        </p:txBody>
      </p:sp>
      <p:sp>
        <p:nvSpPr>
          <p:cNvPr id="4" name="Pladsholder til slidenummer 3"/>
          <p:cNvSpPr>
            <a:spLocks noGrp="1"/>
          </p:cNvSpPr>
          <p:nvPr>
            <p:ph type="sldNum" sz="quarter" idx="10"/>
          </p:nvPr>
        </p:nvSpPr>
        <p:spPr>
          <a:xfrm>
            <a:off x="540000" y="7200000"/>
            <a:ext cx="540000" cy="360000"/>
          </a:xfrm>
        </p:spPr>
        <p:txBody>
          <a:bodyPr/>
          <a:lstStyle/>
          <a:p>
            <a:fld id="{48B90412-FB5A-4F66-BFB7-963B605F1F6D}" type="slidenum">
              <a:rPr lang="da-DK" smtClean="0"/>
              <a:pPr/>
              <a:t>‹#›</a:t>
            </a:fld>
            <a:endParaRPr lang="da-DK"/>
          </a:p>
        </p:txBody>
      </p:sp>
      <p:pic>
        <p:nvPicPr>
          <p:cNvPr id="5" name="Billed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12770588"/>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p:cSld name="Citatslide 1">
    <p:spTree>
      <p:nvGrpSpPr>
        <p:cNvPr id="1" name=""/>
        <p:cNvGrpSpPr/>
        <p:nvPr/>
      </p:nvGrpSpPr>
      <p:grpSpPr>
        <a:xfrm>
          <a:off x="0" y="0"/>
          <a:ext cx="0" cy="0"/>
          <a:chOff x="0" y="0"/>
          <a:chExt cx="0" cy="0"/>
        </a:xfrm>
      </p:grpSpPr>
      <p:pic>
        <p:nvPicPr>
          <p:cNvPr id="3" name="Billed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hasCustomPrompt="1"/>
          </p:nvPr>
        </p:nvSpPr>
        <p:spPr>
          <a:xfrm>
            <a:off x="1944000" y="2448000"/>
            <a:ext cx="8293100" cy="1941000"/>
          </a:xfrm>
        </p:spPr>
        <p:txBody>
          <a:bodyPr anchor="ctr">
            <a:normAutofit/>
          </a:bodyPr>
          <a:lstStyle>
            <a:lvl1pPr algn="ctr">
              <a:lnSpc>
                <a:spcPts val="4400"/>
              </a:lnSpc>
              <a:defRPr sz="3600" baseline="0">
                <a:solidFill>
                  <a:srgbClr val="323232"/>
                </a:solidFill>
              </a:defRPr>
            </a:lvl1pPr>
          </a:lstStyle>
          <a:p>
            <a:r>
              <a:rPr lang="da-DK"/>
              <a:t>”Citat”</a:t>
            </a:r>
          </a:p>
        </p:txBody>
      </p:sp>
      <p:sp>
        <p:nvSpPr>
          <p:cNvPr id="4" name="Pladsholder til slidenummer 3"/>
          <p:cNvSpPr>
            <a:spLocks noGrp="1"/>
          </p:cNvSpPr>
          <p:nvPr>
            <p:ph type="sldNum" sz="quarter" idx="10"/>
          </p:nvPr>
        </p:nvSpPr>
        <p:spPr>
          <a:xfrm>
            <a:off x="540000" y="7200000"/>
            <a:ext cx="540000" cy="360000"/>
          </a:xfrm>
        </p:spPr>
        <p:txBody>
          <a:bodyPr/>
          <a:lstStyle/>
          <a:p>
            <a:fld id="{48B90412-FB5A-4F66-BFB7-963B605F1F6D}" type="slidenum">
              <a:rPr lang="da-DK" smtClean="0"/>
              <a:pPr/>
              <a:t>‹#›</a:t>
            </a:fld>
            <a:endParaRPr lang="da-DK"/>
          </a:p>
        </p:txBody>
      </p:sp>
      <p:pic>
        <p:nvPicPr>
          <p:cNvPr id="5" name="Billed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91816205"/>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p:cSld name="Citatslide 2">
    <p:spTree>
      <p:nvGrpSpPr>
        <p:cNvPr id="1" name=""/>
        <p:cNvGrpSpPr/>
        <p:nvPr/>
      </p:nvGrpSpPr>
      <p:grpSpPr>
        <a:xfrm>
          <a:off x="0" y="0"/>
          <a:ext cx="0" cy="0"/>
          <a:chOff x="0" y="0"/>
          <a:chExt cx="0" cy="0"/>
        </a:xfrm>
      </p:grpSpPr>
      <p:pic>
        <p:nvPicPr>
          <p:cNvPr id="4" name="Billed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hasCustomPrompt="1"/>
          </p:nvPr>
        </p:nvSpPr>
        <p:spPr>
          <a:xfrm>
            <a:off x="3791744" y="2204864"/>
            <a:ext cx="6624736" cy="2448272"/>
          </a:xfrm>
        </p:spPr>
        <p:txBody>
          <a:bodyPr anchor="ctr">
            <a:normAutofit/>
          </a:bodyPr>
          <a:lstStyle>
            <a:lvl1pPr algn="ctr">
              <a:lnSpc>
                <a:spcPts val="4400"/>
              </a:lnSpc>
              <a:defRPr sz="3600" baseline="0">
                <a:solidFill>
                  <a:srgbClr val="323232"/>
                </a:solidFill>
              </a:defRPr>
            </a:lvl1pPr>
          </a:lstStyle>
          <a:p>
            <a:r>
              <a:rPr lang="da-DK"/>
              <a:t>”Citat”</a:t>
            </a:r>
          </a:p>
        </p:txBody>
      </p:sp>
      <p:sp>
        <p:nvSpPr>
          <p:cNvPr id="3" name="Pladsholder til slidenummer 2"/>
          <p:cNvSpPr>
            <a:spLocks noGrp="1"/>
          </p:cNvSpPr>
          <p:nvPr>
            <p:ph type="sldNum" sz="quarter" idx="10"/>
          </p:nvPr>
        </p:nvSpPr>
        <p:spPr>
          <a:xfrm>
            <a:off x="540000" y="7200000"/>
            <a:ext cx="540000" cy="360000"/>
          </a:xfrm>
        </p:spPr>
        <p:txBody>
          <a:bodyPr/>
          <a:lstStyle/>
          <a:p>
            <a:fld id="{48B90412-FB5A-4F66-BFB7-963B605F1F6D}" type="slidenum">
              <a:rPr lang="da-DK" smtClean="0"/>
              <a:pPr/>
              <a:t>‹#›</a:t>
            </a:fld>
            <a:endParaRPr lang="da-DK"/>
          </a:p>
        </p:txBody>
      </p:sp>
      <p:pic>
        <p:nvPicPr>
          <p:cNvPr id="5" name="Billed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9688334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itat/skilleside hvi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43ACE14-5EA6-46EE-98E3-BEDB8BB49375}"/>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p:cNvSpPr>
            <a:spLocks noGrp="1"/>
          </p:cNvSpPr>
          <p:nvPr>
            <p:ph type="title" hasCustomPrompt="1"/>
          </p:nvPr>
        </p:nvSpPr>
        <p:spPr>
          <a:xfrm>
            <a:off x="719998" y="2192400"/>
            <a:ext cx="10752002" cy="3240000"/>
          </a:xfrm>
        </p:spPr>
        <p:txBody>
          <a:bodyPr anchor="t" anchorCtr="0"/>
          <a:lstStyle>
            <a:lvl1pPr>
              <a:lnSpc>
                <a:spcPct val="90000"/>
              </a:lnSpc>
              <a:defRPr sz="4500">
                <a:solidFill>
                  <a:schemeClr val="bg2"/>
                </a:solidFill>
              </a:defRPr>
            </a:lvl1pPr>
          </a:lstStyle>
          <a:p>
            <a:r>
              <a:rPr lang="da-DK" noProof="0" dirty="0"/>
              <a:t>Klik for at tilføje titel</a:t>
            </a:r>
          </a:p>
        </p:txBody>
      </p:sp>
      <p:sp>
        <p:nvSpPr>
          <p:cNvPr id="6" name="Slide Number Placeholder 5"/>
          <p:cNvSpPr>
            <a:spLocks noGrp="1"/>
          </p:cNvSpPr>
          <p:nvPr>
            <p:ph type="sldNum" sz="quarter" idx="12"/>
          </p:nvPr>
        </p:nvSpPr>
        <p:spPr/>
        <p:txBody>
          <a:bodyPr/>
          <a:lstStyle>
            <a:lvl1pPr>
              <a:defRPr>
                <a:solidFill>
                  <a:schemeClr val="bg1"/>
                </a:solidFill>
                <a:latin typeface="KBH Tekst" panose="00000500000000000000" pitchFamily="2" charset="0"/>
              </a:defRPr>
            </a:lvl1pPr>
          </a:lstStyle>
          <a:p>
            <a:fld id="{859873C9-BF5D-4A9A-BB31-45BBB7BABAF7}" type="slidenum">
              <a:rPr lang="da-DK" smtClean="0"/>
              <a:pPr/>
              <a:t>‹#›</a:t>
            </a:fld>
            <a:endParaRPr lang="da-DK" dirty="0"/>
          </a:p>
        </p:txBody>
      </p:sp>
      <p:sp>
        <p:nvSpPr>
          <p:cNvPr id="9" name="TextBox 8">
            <a:extLst>
              <a:ext uri="{FF2B5EF4-FFF2-40B4-BE49-F238E27FC236}">
                <a16:creationId xmlns:a16="http://schemas.microsoft.com/office/drawing/2014/main" id="{95413C52-A1F0-4B52-9B3A-20AB1139687F}"/>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bg1"/>
                </a:solidFill>
                <a:latin typeface="KBH Tekst" panose="00000500000000000000" pitchFamily="2" charset="0"/>
              </a:rPr>
              <a:t>Københavns Kommune</a:t>
            </a:r>
          </a:p>
        </p:txBody>
      </p:sp>
    </p:spTree>
    <p:extLst>
      <p:ext uri="{BB962C8B-B14F-4D97-AF65-F5344CB8AC3E}">
        <p14:creationId xmlns:p14="http://schemas.microsoft.com/office/powerpoint/2010/main" val="442186820"/>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Citatslide 3">
    <p:spTree>
      <p:nvGrpSpPr>
        <p:cNvPr id="1" name=""/>
        <p:cNvGrpSpPr/>
        <p:nvPr/>
      </p:nvGrpSpPr>
      <p:grpSpPr>
        <a:xfrm>
          <a:off x="0" y="0"/>
          <a:ext cx="0" cy="0"/>
          <a:chOff x="0" y="0"/>
          <a:chExt cx="0" cy="0"/>
        </a:xfrm>
      </p:grpSpPr>
      <p:pic>
        <p:nvPicPr>
          <p:cNvPr id="4" name="Billed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hasCustomPrompt="1"/>
          </p:nvPr>
        </p:nvSpPr>
        <p:spPr>
          <a:xfrm>
            <a:off x="2927648" y="1988840"/>
            <a:ext cx="6336704" cy="2952328"/>
          </a:xfrm>
        </p:spPr>
        <p:txBody>
          <a:bodyPr anchor="ctr">
            <a:normAutofit/>
          </a:bodyPr>
          <a:lstStyle>
            <a:lvl1pPr algn="ctr">
              <a:lnSpc>
                <a:spcPts val="4400"/>
              </a:lnSpc>
              <a:defRPr sz="3600" baseline="0">
                <a:solidFill>
                  <a:srgbClr val="323232"/>
                </a:solidFill>
              </a:defRPr>
            </a:lvl1pPr>
          </a:lstStyle>
          <a:p>
            <a:r>
              <a:rPr lang="da-DK"/>
              <a:t>”Citat”</a:t>
            </a:r>
          </a:p>
        </p:txBody>
      </p:sp>
      <p:sp>
        <p:nvSpPr>
          <p:cNvPr id="3" name="Pladsholder til slidenummer 2"/>
          <p:cNvSpPr>
            <a:spLocks noGrp="1"/>
          </p:cNvSpPr>
          <p:nvPr>
            <p:ph type="sldNum" sz="quarter" idx="10"/>
          </p:nvPr>
        </p:nvSpPr>
        <p:spPr>
          <a:xfrm>
            <a:off x="540000" y="7200000"/>
            <a:ext cx="540000" cy="360000"/>
          </a:xfrm>
        </p:spPr>
        <p:txBody>
          <a:bodyPr/>
          <a:lstStyle/>
          <a:p>
            <a:fld id="{48B90412-FB5A-4F66-BFB7-963B605F1F6D}" type="slidenum">
              <a:rPr lang="da-DK" smtClean="0"/>
              <a:pPr/>
              <a:t>‹#›</a:t>
            </a:fld>
            <a:endParaRPr lang="da-DK"/>
          </a:p>
        </p:txBody>
      </p:sp>
      <p:pic>
        <p:nvPicPr>
          <p:cNvPr id="5" name="Billed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28515989"/>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p:cSld name="Citatslide 4">
    <p:spTree>
      <p:nvGrpSpPr>
        <p:cNvPr id="1" name=""/>
        <p:cNvGrpSpPr/>
        <p:nvPr/>
      </p:nvGrpSpPr>
      <p:grpSpPr>
        <a:xfrm>
          <a:off x="0" y="0"/>
          <a:ext cx="0" cy="0"/>
          <a:chOff x="0" y="0"/>
          <a:chExt cx="0" cy="0"/>
        </a:xfrm>
      </p:grpSpPr>
      <p:pic>
        <p:nvPicPr>
          <p:cNvPr id="4" name="Billed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hasCustomPrompt="1"/>
          </p:nvPr>
        </p:nvSpPr>
        <p:spPr>
          <a:xfrm>
            <a:off x="1944000" y="2448000"/>
            <a:ext cx="8293100" cy="1941000"/>
          </a:xfrm>
        </p:spPr>
        <p:txBody>
          <a:bodyPr anchor="ctr">
            <a:normAutofit/>
          </a:bodyPr>
          <a:lstStyle>
            <a:lvl1pPr algn="ctr">
              <a:lnSpc>
                <a:spcPts val="4400"/>
              </a:lnSpc>
              <a:defRPr sz="3600" baseline="0">
                <a:solidFill>
                  <a:srgbClr val="323232"/>
                </a:solidFill>
              </a:defRPr>
            </a:lvl1pPr>
          </a:lstStyle>
          <a:p>
            <a:r>
              <a:rPr lang="da-DK"/>
              <a:t>”Citat”</a:t>
            </a:r>
          </a:p>
        </p:txBody>
      </p:sp>
      <p:sp>
        <p:nvSpPr>
          <p:cNvPr id="3" name="Pladsholder til slidenummer 2"/>
          <p:cNvSpPr>
            <a:spLocks noGrp="1"/>
          </p:cNvSpPr>
          <p:nvPr>
            <p:ph type="sldNum" sz="quarter" idx="10"/>
          </p:nvPr>
        </p:nvSpPr>
        <p:spPr>
          <a:xfrm>
            <a:off x="540000" y="7200000"/>
            <a:ext cx="540000" cy="360000"/>
          </a:xfrm>
        </p:spPr>
        <p:txBody>
          <a:bodyPr/>
          <a:lstStyle/>
          <a:p>
            <a:fld id="{48B90412-FB5A-4F66-BFB7-963B605F1F6D}" type="slidenum">
              <a:rPr lang="da-DK" smtClean="0"/>
              <a:pPr/>
              <a:t>‹#›</a:t>
            </a:fld>
            <a:endParaRPr lang="da-DK"/>
          </a:p>
        </p:txBody>
      </p:sp>
      <p:pic>
        <p:nvPicPr>
          <p:cNvPr id="5" name="Billed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83853484"/>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p:cSld name="Citatslide 5">
    <p:spTree>
      <p:nvGrpSpPr>
        <p:cNvPr id="1" name=""/>
        <p:cNvGrpSpPr/>
        <p:nvPr/>
      </p:nvGrpSpPr>
      <p:grpSpPr>
        <a:xfrm>
          <a:off x="0" y="0"/>
          <a:ext cx="0" cy="0"/>
          <a:chOff x="0" y="0"/>
          <a:chExt cx="0" cy="0"/>
        </a:xfrm>
      </p:grpSpPr>
      <p:pic>
        <p:nvPicPr>
          <p:cNvPr id="4" name="Billed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hasCustomPrompt="1"/>
          </p:nvPr>
        </p:nvSpPr>
        <p:spPr>
          <a:xfrm>
            <a:off x="1949450" y="2448000"/>
            <a:ext cx="8293100" cy="1941000"/>
          </a:xfrm>
        </p:spPr>
        <p:txBody>
          <a:bodyPr anchor="ctr">
            <a:normAutofit/>
          </a:bodyPr>
          <a:lstStyle>
            <a:lvl1pPr algn="ctr">
              <a:lnSpc>
                <a:spcPts val="4400"/>
              </a:lnSpc>
              <a:defRPr sz="3600" baseline="0">
                <a:solidFill>
                  <a:srgbClr val="323232"/>
                </a:solidFill>
              </a:defRPr>
            </a:lvl1pPr>
          </a:lstStyle>
          <a:p>
            <a:r>
              <a:rPr lang="da-DK"/>
              <a:t>”Citat”</a:t>
            </a:r>
          </a:p>
        </p:txBody>
      </p:sp>
      <p:sp>
        <p:nvSpPr>
          <p:cNvPr id="3" name="Pladsholder til slidenummer 2"/>
          <p:cNvSpPr>
            <a:spLocks noGrp="1"/>
          </p:cNvSpPr>
          <p:nvPr>
            <p:ph type="sldNum" sz="quarter" idx="10"/>
          </p:nvPr>
        </p:nvSpPr>
        <p:spPr>
          <a:xfrm>
            <a:off x="540000" y="7200000"/>
            <a:ext cx="540000" cy="360000"/>
          </a:xfrm>
        </p:spPr>
        <p:txBody>
          <a:bodyPr/>
          <a:lstStyle/>
          <a:p>
            <a:fld id="{48B90412-FB5A-4F66-BFB7-963B605F1F6D}" type="slidenum">
              <a:rPr lang="da-DK" smtClean="0"/>
              <a:pPr/>
              <a:t>‹#›</a:t>
            </a:fld>
            <a:endParaRPr lang="da-DK"/>
          </a:p>
        </p:txBody>
      </p:sp>
      <p:pic>
        <p:nvPicPr>
          <p:cNvPr id="5" name="Billed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212977306"/>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p:cSld name="Tom">
    <p:spTree>
      <p:nvGrpSpPr>
        <p:cNvPr id="1" name=""/>
        <p:cNvGrpSpPr/>
        <p:nvPr/>
      </p:nvGrpSpPr>
      <p:grpSpPr>
        <a:xfrm>
          <a:off x="0" y="0"/>
          <a:ext cx="0" cy="0"/>
          <a:chOff x="0" y="0"/>
          <a:chExt cx="0" cy="0"/>
        </a:xfrm>
      </p:grpSpPr>
      <p:sp>
        <p:nvSpPr>
          <p:cNvPr id="4" name="Pladsholder til slidenummer 3"/>
          <p:cNvSpPr>
            <a:spLocks noGrp="1"/>
          </p:cNvSpPr>
          <p:nvPr>
            <p:ph type="sldNum" sz="quarter" idx="10"/>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3423853556"/>
      </p:ext>
    </p:extLst>
  </p:cSld>
  <p:clrMapOvr>
    <a:masterClrMapping/>
  </p:clrMapOvr>
  <p:hf hdr="0" ftr="0" dt="0"/>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p:cSld name="Titelslide 2">
    <p:spTree>
      <p:nvGrpSpPr>
        <p:cNvPr id="1" name=""/>
        <p:cNvGrpSpPr/>
        <p:nvPr/>
      </p:nvGrpSpPr>
      <p:grpSpPr>
        <a:xfrm>
          <a:off x="0" y="0"/>
          <a:ext cx="0" cy="0"/>
          <a:chOff x="0" y="0"/>
          <a:chExt cx="0" cy="0"/>
        </a:xfrm>
      </p:grpSpPr>
      <p:pic>
        <p:nvPicPr>
          <p:cNvPr id="5" name="Billed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0"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5"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6"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7"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8" name="Billed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1" name="Billed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2" name="Billede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8400" y="432000"/>
            <a:ext cx="1980000" cy="680208"/>
          </a:xfrm>
          <a:prstGeom prst="rect">
            <a:avLst/>
          </a:prstGeom>
        </p:spPr>
      </p:pic>
    </p:spTree>
    <p:extLst>
      <p:ext uri="{BB962C8B-B14F-4D97-AF65-F5344CB8AC3E}">
        <p14:creationId xmlns:p14="http://schemas.microsoft.com/office/powerpoint/2010/main" val="2482851332"/>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p:cSld name="Titelslide 3 - EU">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1"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6"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7"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8"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9" name="Billed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2" name="Billede 11" descr="\\SOSA\Data\Informatique Sverige\Kunder\Banedanmark\Nyt design, efterår 2020\Grafik\EUlogoDK.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480376" y="5810400"/>
            <a:ext cx="782002" cy="619200"/>
          </a:xfrm>
          <a:prstGeom prst="rect">
            <a:avLst/>
          </a:prstGeom>
          <a:noFill/>
          <a:ln>
            <a:noFill/>
          </a:ln>
        </p:spPr>
      </p:pic>
      <p:pic>
        <p:nvPicPr>
          <p:cNvPr id="13" name="Billed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5" name="Billede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868400" y="5810400"/>
            <a:ext cx="783797" cy="619200"/>
          </a:xfrm>
          <a:prstGeom prst="rect">
            <a:avLst/>
          </a:prstGeom>
        </p:spPr>
      </p:pic>
      <p:pic>
        <p:nvPicPr>
          <p:cNvPr id="14" name="Billede 1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108400" y="432000"/>
            <a:ext cx="1980000" cy="681099"/>
          </a:xfrm>
          <a:prstGeom prst="rect">
            <a:avLst/>
          </a:prstGeom>
        </p:spPr>
      </p:pic>
    </p:spTree>
    <p:extLst>
      <p:ext uri="{BB962C8B-B14F-4D97-AF65-F5344CB8AC3E}">
        <p14:creationId xmlns:p14="http://schemas.microsoft.com/office/powerpoint/2010/main" val="1848763445"/>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p:cSld name="Titelslide 4 - EU">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1"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6"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7"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8"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9" name="Billed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2" name="Billede 11" descr="\\SOSA\Data\Informatique Sverige\Kunder\Banedanmark\Nyt design, efterår 2020\Grafik\EUlogoDK.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480376" y="5810400"/>
            <a:ext cx="782002" cy="619200"/>
          </a:xfrm>
          <a:prstGeom prst="rect">
            <a:avLst/>
          </a:prstGeom>
          <a:noFill/>
          <a:ln>
            <a:noFill/>
          </a:ln>
        </p:spPr>
      </p:pic>
      <p:pic>
        <p:nvPicPr>
          <p:cNvPr id="13" name="Billed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5" name="Billede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868400" y="5810400"/>
            <a:ext cx="783797" cy="619200"/>
          </a:xfrm>
          <a:prstGeom prst="rect">
            <a:avLst/>
          </a:prstGeom>
        </p:spPr>
      </p:pic>
      <p:pic>
        <p:nvPicPr>
          <p:cNvPr id="14" name="Billede 1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108400" y="432000"/>
            <a:ext cx="1980000" cy="680208"/>
          </a:xfrm>
          <a:prstGeom prst="rect">
            <a:avLst/>
          </a:prstGeom>
        </p:spPr>
      </p:pic>
    </p:spTree>
    <p:extLst>
      <p:ext uri="{BB962C8B-B14F-4D97-AF65-F5344CB8AC3E}">
        <p14:creationId xmlns:p14="http://schemas.microsoft.com/office/powerpoint/2010/main" val="1010205190"/>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p:cSld name="Titelslide 5">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1"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6"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7"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8"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9" name="Billed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2" name="Billed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Billed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8400" y="432000"/>
            <a:ext cx="1980000" cy="681099"/>
          </a:xfrm>
          <a:prstGeom prst="rect">
            <a:avLst/>
          </a:prstGeom>
        </p:spPr>
      </p:pic>
    </p:spTree>
    <p:extLst>
      <p:ext uri="{BB962C8B-B14F-4D97-AF65-F5344CB8AC3E}">
        <p14:creationId xmlns:p14="http://schemas.microsoft.com/office/powerpoint/2010/main" val="3045230662"/>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p:cSld name="Titelslide 6">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1"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6"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7"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8"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9" name="Billed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2" name="Billed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Billed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8400" y="432000"/>
            <a:ext cx="1980000" cy="681099"/>
          </a:xfrm>
          <a:prstGeom prst="rect">
            <a:avLst/>
          </a:prstGeom>
        </p:spPr>
      </p:pic>
    </p:spTree>
    <p:extLst>
      <p:ext uri="{BB962C8B-B14F-4D97-AF65-F5344CB8AC3E}">
        <p14:creationId xmlns:p14="http://schemas.microsoft.com/office/powerpoint/2010/main" val="3538997294"/>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p:cSld name="Titelslide 7 - EU">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1"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6"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7"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8"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9" name="Billed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3" name="Billede 12" descr="\\SOSA\Data\Informatique Sverige\Kunder\Banedanmark\Nyt design, efterår 2020\Grafik\EUlogoDK.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480376" y="5810400"/>
            <a:ext cx="782002" cy="619200"/>
          </a:xfrm>
          <a:prstGeom prst="rect">
            <a:avLst/>
          </a:prstGeom>
          <a:noFill/>
          <a:ln>
            <a:noFill/>
          </a:ln>
        </p:spPr>
      </p:pic>
      <p:pic>
        <p:nvPicPr>
          <p:cNvPr id="12" name="Billed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5" name="Billede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868400" y="5810400"/>
            <a:ext cx="783797" cy="619200"/>
          </a:xfrm>
          <a:prstGeom prst="rect">
            <a:avLst/>
          </a:prstGeom>
        </p:spPr>
      </p:pic>
      <p:pic>
        <p:nvPicPr>
          <p:cNvPr id="14" name="Billede 1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108400" y="432000"/>
            <a:ext cx="1980000" cy="680208"/>
          </a:xfrm>
          <a:prstGeom prst="rect">
            <a:avLst/>
          </a:prstGeom>
        </p:spPr>
      </p:pic>
    </p:spTree>
    <p:extLst>
      <p:ext uri="{BB962C8B-B14F-4D97-AF65-F5344CB8AC3E}">
        <p14:creationId xmlns:p14="http://schemas.microsoft.com/office/powerpoint/2010/main" val="12781992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itat/skilleside mør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43ACE14-5EA6-46EE-98E3-BEDB8BB49375}"/>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p:cNvSpPr>
            <a:spLocks noGrp="1"/>
          </p:cNvSpPr>
          <p:nvPr>
            <p:ph type="title" hasCustomPrompt="1"/>
          </p:nvPr>
        </p:nvSpPr>
        <p:spPr>
          <a:xfrm>
            <a:off x="719998" y="2192400"/>
            <a:ext cx="10752002" cy="3240000"/>
          </a:xfrm>
        </p:spPr>
        <p:txBody>
          <a:bodyPr anchor="t" anchorCtr="0"/>
          <a:lstStyle>
            <a:lvl1pPr>
              <a:lnSpc>
                <a:spcPct val="90000"/>
              </a:lnSpc>
              <a:defRPr sz="4500">
                <a:solidFill>
                  <a:schemeClr val="bg1"/>
                </a:solidFill>
              </a:defRPr>
            </a:lvl1pPr>
          </a:lstStyle>
          <a:p>
            <a:r>
              <a:rPr lang="da-DK" noProof="0" dirty="0"/>
              <a:t>Klik for at tilføje titel</a:t>
            </a:r>
          </a:p>
        </p:txBody>
      </p:sp>
      <p:sp>
        <p:nvSpPr>
          <p:cNvPr id="6" name="Slide Number Placeholder 5"/>
          <p:cNvSpPr>
            <a:spLocks noGrp="1"/>
          </p:cNvSpPr>
          <p:nvPr>
            <p:ph type="sldNum" sz="quarter" idx="12"/>
          </p:nvPr>
        </p:nvSpPr>
        <p:spPr/>
        <p:txBody>
          <a:bodyPr/>
          <a:lstStyle>
            <a:lvl1pPr>
              <a:defRPr>
                <a:solidFill>
                  <a:schemeClr val="tx1"/>
                </a:solidFill>
                <a:latin typeface="KBH Tekst" panose="00000500000000000000" pitchFamily="2" charset="0"/>
              </a:defRPr>
            </a:lvl1pPr>
          </a:lstStyle>
          <a:p>
            <a:fld id="{859873C9-BF5D-4A9A-BB31-45BBB7BABAF7}" type="slidenum">
              <a:rPr lang="da-DK" smtClean="0"/>
              <a:pPr/>
              <a:t>‹#›</a:t>
            </a:fld>
            <a:endParaRPr lang="da-DK" dirty="0"/>
          </a:p>
        </p:txBody>
      </p:sp>
      <p:sp>
        <p:nvSpPr>
          <p:cNvPr id="7" name="TextBox 6">
            <a:extLst>
              <a:ext uri="{FF2B5EF4-FFF2-40B4-BE49-F238E27FC236}">
                <a16:creationId xmlns:a16="http://schemas.microsoft.com/office/drawing/2014/main" id="{FD61A9E3-0AAD-4CBD-B3C1-4C6ACE3B9B21}"/>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tx1"/>
                </a:solidFill>
                <a:latin typeface="KBH Tekst" panose="00000500000000000000" pitchFamily="2" charset="0"/>
              </a:rPr>
              <a:t>Københavns Kommune</a:t>
            </a:r>
          </a:p>
        </p:txBody>
      </p:sp>
    </p:spTree>
    <p:extLst>
      <p:ext uri="{BB962C8B-B14F-4D97-AF65-F5344CB8AC3E}">
        <p14:creationId xmlns:p14="http://schemas.microsoft.com/office/powerpoint/2010/main" val="3200726552"/>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p:cSld name="Titelslide 8">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1"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6"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7"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8"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9" name="Billed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2" name="Billed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Billed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8400" y="432000"/>
            <a:ext cx="1980000" cy="680208"/>
          </a:xfrm>
          <a:prstGeom prst="rect">
            <a:avLst/>
          </a:prstGeom>
        </p:spPr>
      </p:pic>
    </p:spTree>
    <p:extLst>
      <p:ext uri="{BB962C8B-B14F-4D97-AF65-F5344CB8AC3E}">
        <p14:creationId xmlns:p14="http://schemas.microsoft.com/office/powerpoint/2010/main" val="5134397"/>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p:cSld name="Titelslide 9">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1"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6"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7"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8"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9" name="Billed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2" name="Billed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Billed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8400" y="432000"/>
            <a:ext cx="1980000" cy="681099"/>
          </a:xfrm>
          <a:prstGeom prst="rect">
            <a:avLst/>
          </a:prstGeom>
        </p:spPr>
      </p:pic>
    </p:spTree>
    <p:extLst>
      <p:ext uri="{BB962C8B-B14F-4D97-AF65-F5344CB8AC3E}">
        <p14:creationId xmlns:p14="http://schemas.microsoft.com/office/powerpoint/2010/main" val="627551758"/>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p:cSld name="Titelslide 10">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1"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6"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7"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8"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9" name="Billed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2" name="Billed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4" name="Billede 1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8400" y="432000"/>
            <a:ext cx="1980000" cy="680208"/>
          </a:xfrm>
          <a:prstGeom prst="rect">
            <a:avLst/>
          </a:prstGeom>
        </p:spPr>
      </p:pic>
    </p:spTree>
    <p:extLst>
      <p:ext uri="{BB962C8B-B14F-4D97-AF65-F5344CB8AC3E}">
        <p14:creationId xmlns:p14="http://schemas.microsoft.com/office/powerpoint/2010/main" val="2371482289"/>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p:cSld name="Titelslide 11">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6"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7"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8"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9"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20" name="Billede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0" name="Billed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2" name="Billede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8400" y="432000"/>
            <a:ext cx="1980000" cy="681099"/>
          </a:xfrm>
          <a:prstGeom prst="rect">
            <a:avLst/>
          </a:prstGeom>
        </p:spPr>
      </p:pic>
    </p:spTree>
    <p:extLst>
      <p:ext uri="{BB962C8B-B14F-4D97-AF65-F5344CB8AC3E}">
        <p14:creationId xmlns:p14="http://schemas.microsoft.com/office/powerpoint/2010/main" val="203842546"/>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p:cSld name="Titelslide 12">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3"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6"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1"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5"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0" name="Billed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2" name="Billed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Billed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8400" y="432000"/>
            <a:ext cx="1980000" cy="681099"/>
          </a:xfrm>
          <a:prstGeom prst="rect">
            <a:avLst/>
          </a:prstGeom>
        </p:spPr>
      </p:pic>
    </p:spTree>
    <p:extLst>
      <p:ext uri="{BB962C8B-B14F-4D97-AF65-F5344CB8AC3E}">
        <p14:creationId xmlns:p14="http://schemas.microsoft.com/office/powerpoint/2010/main" val="1324129775"/>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B032C-565F-A440-82C0-57D0868D7A5A}"/>
              </a:ext>
            </a:extLst>
          </p:cNvPr>
          <p:cNvSpPr>
            <a:spLocks noGrp="1"/>
          </p:cNvSpPr>
          <p:nvPr>
            <p:ph type="ctrTitle" hasCustomPrompt="1"/>
          </p:nvPr>
        </p:nvSpPr>
        <p:spPr>
          <a:xfrm>
            <a:off x="1524000" y="1122363"/>
            <a:ext cx="9144000" cy="2387600"/>
          </a:xfrm>
          <a:prstGeom prst="rect">
            <a:avLst/>
          </a:prstGeom>
        </p:spPr>
        <p:txBody>
          <a:bodyPr anchor="b"/>
          <a:lstStyle>
            <a:lvl1pPr algn="ctr">
              <a:defRPr sz="6000"/>
            </a:lvl1pPr>
          </a:lstStyle>
          <a:p>
            <a:r>
              <a:rPr lang="en-GB"/>
              <a:t>Men bare </a:t>
            </a:r>
            <a:r>
              <a:rPr lang="en-GB" err="1"/>
              <a:t>skriv</a:t>
            </a:r>
            <a:r>
              <a:rPr lang="en-GB"/>
              <a:t> </a:t>
            </a:r>
            <a:r>
              <a:rPr lang="en-GB" err="1"/>
              <a:t>noget</a:t>
            </a:r>
            <a:endParaRPr lang="en-DK"/>
          </a:p>
        </p:txBody>
      </p:sp>
      <p:sp>
        <p:nvSpPr>
          <p:cNvPr id="3" name="Subtitle 2">
            <a:extLst>
              <a:ext uri="{FF2B5EF4-FFF2-40B4-BE49-F238E27FC236}">
                <a16:creationId xmlns:a16="http://schemas.microsoft.com/office/drawing/2014/main" id="{0D8934D6-B7EE-A54C-AEB1-C9167A096D96}"/>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DK"/>
          </a:p>
        </p:txBody>
      </p:sp>
      <p:sp>
        <p:nvSpPr>
          <p:cNvPr id="4" name="Date Placeholder 3">
            <a:extLst>
              <a:ext uri="{FF2B5EF4-FFF2-40B4-BE49-F238E27FC236}">
                <a16:creationId xmlns:a16="http://schemas.microsoft.com/office/drawing/2014/main" id="{1B0E5508-5D18-2440-B3A0-9926F4BAB85A}"/>
              </a:ext>
            </a:extLst>
          </p:cNvPr>
          <p:cNvSpPr>
            <a:spLocks noGrp="1"/>
          </p:cNvSpPr>
          <p:nvPr>
            <p:ph type="dt" sz="half" idx="10"/>
          </p:nvPr>
        </p:nvSpPr>
        <p:spPr>
          <a:xfrm>
            <a:off x="838200" y="6356350"/>
            <a:ext cx="2743200" cy="365125"/>
          </a:xfrm>
          <a:prstGeom prst="rect">
            <a:avLst/>
          </a:prstGeom>
        </p:spPr>
        <p:txBody>
          <a:bodyPr/>
          <a:lstStyle/>
          <a:p>
            <a:fld id="{21FAE187-5EF3-424C-BD8A-566B286EE969}" type="datetimeFigureOut">
              <a:rPr lang="en-DK" smtClean="0"/>
              <a:t>05/05/2025</a:t>
            </a:fld>
            <a:endParaRPr lang="en-DK"/>
          </a:p>
        </p:txBody>
      </p:sp>
      <p:sp>
        <p:nvSpPr>
          <p:cNvPr id="5" name="Footer Placeholder 4">
            <a:extLst>
              <a:ext uri="{FF2B5EF4-FFF2-40B4-BE49-F238E27FC236}">
                <a16:creationId xmlns:a16="http://schemas.microsoft.com/office/drawing/2014/main" id="{E8A98FD1-62EB-084B-A8BB-71B76DEE8F63}"/>
              </a:ext>
            </a:extLst>
          </p:cNvPr>
          <p:cNvSpPr>
            <a:spLocks noGrp="1"/>
          </p:cNvSpPr>
          <p:nvPr>
            <p:ph type="ftr" sz="quarter" idx="11"/>
          </p:nvPr>
        </p:nvSpPr>
        <p:spPr>
          <a:xfrm>
            <a:off x="4038600" y="6356350"/>
            <a:ext cx="4114800" cy="365125"/>
          </a:xfrm>
          <a:prstGeom prst="rect">
            <a:avLst/>
          </a:prstGeom>
        </p:spPr>
        <p:txBody>
          <a:bodyPr/>
          <a:lstStyle/>
          <a:p>
            <a:endParaRPr lang="en-DK"/>
          </a:p>
        </p:txBody>
      </p:sp>
      <p:sp>
        <p:nvSpPr>
          <p:cNvPr id="6" name="Slide Number Placeholder 5">
            <a:extLst>
              <a:ext uri="{FF2B5EF4-FFF2-40B4-BE49-F238E27FC236}">
                <a16:creationId xmlns:a16="http://schemas.microsoft.com/office/drawing/2014/main" id="{6A2808C4-9C89-CE4F-872E-7CAD10023E8C}"/>
              </a:ext>
            </a:extLst>
          </p:cNvPr>
          <p:cNvSpPr>
            <a:spLocks noGrp="1"/>
          </p:cNvSpPr>
          <p:nvPr>
            <p:ph type="sldNum" sz="quarter" idx="12"/>
          </p:nvPr>
        </p:nvSpPr>
        <p:spPr>
          <a:xfrm>
            <a:off x="8610600" y="6356350"/>
            <a:ext cx="2743200" cy="365125"/>
          </a:xfrm>
          <a:prstGeom prst="rect">
            <a:avLst/>
          </a:prstGeom>
        </p:spPr>
        <p:txBody>
          <a:bodyPr/>
          <a:lstStyle/>
          <a:p>
            <a:fld id="{641C8CF9-F3D4-C24C-8722-F3159610071E}" type="slidenum">
              <a:rPr lang="en-DK" smtClean="0"/>
              <a:t>‹#›</a:t>
            </a:fld>
            <a:endParaRPr lang="en-DK"/>
          </a:p>
        </p:txBody>
      </p:sp>
    </p:spTree>
    <p:extLst>
      <p:ext uri="{BB962C8B-B14F-4D97-AF65-F5344CB8AC3E}">
        <p14:creationId xmlns:p14="http://schemas.microsoft.com/office/powerpoint/2010/main" val="3183441067"/>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p:cSld name="Titelslide">
    <p:spTree>
      <p:nvGrpSpPr>
        <p:cNvPr id="1" name=""/>
        <p:cNvGrpSpPr/>
        <p:nvPr/>
      </p:nvGrpSpPr>
      <p:grpSpPr>
        <a:xfrm>
          <a:off x="0" y="0"/>
          <a:ext cx="0" cy="0"/>
          <a:chOff x="0" y="0"/>
          <a:chExt cx="0" cy="0"/>
        </a:xfrm>
      </p:grpSpPr>
      <p:pic>
        <p:nvPicPr>
          <p:cNvPr id="11" name="Billed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7"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8"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9"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20"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21"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22" name="Billed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9" name="Billed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Billede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8400" y="432000"/>
            <a:ext cx="1980000" cy="681099"/>
          </a:xfrm>
          <a:prstGeom prst="rect">
            <a:avLst/>
          </a:prstGeom>
        </p:spPr>
      </p:pic>
    </p:spTree>
    <p:extLst>
      <p:ext uri="{BB962C8B-B14F-4D97-AF65-F5344CB8AC3E}">
        <p14:creationId xmlns:p14="http://schemas.microsoft.com/office/powerpoint/2010/main" val="1613074397"/>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3" name="Pladsholder til indhold 2"/>
          <p:cNvSpPr>
            <a:spLocks noGrp="1"/>
          </p:cNvSpPr>
          <p:nvPr>
            <p:ph idx="1"/>
          </p:nvPr>
        </p:nvSpPr>
        <p:spPr>
          <a:xfrm>
            <a:off x="533400" y="2196000"/>
            <a:ext cx="11124000" cy="3814001"/>
          </a:xfrm>
        </p:spPr>
        <p:txBody>
          <a:bodyPr>
            <a:normAutofit/>
          </a:bodyPr>
          <a:lstStyle>
            <a:lvl1pPr>
              <a:defRPr sz="2000"/>
            </a:lvl1pPr>
            <a:lvl2pPr>
              <a:defRPr sz="2000"/>
            </a:lvl2pPr>
            <a:lvl3pPr>
              <a:defRPr sz="1800"/>
            </a:lvl3pPr>
            <a:lvl4pPr>
              <a:defRPr sz="1600"/>
            </a:lvl4pPr>
            <a:lvl5pPr>
              <a:defRPr sz="1600"/>
            </a:lvl5pPr>
          </a:lstStyle>
          <a:p>
            <a:pPr lvl="0"/>
            <a:r>
              <a:rPr lang="da-DK"/>
              <a:t>Klik for at redigere teksttypografierne i masteren</a:t>
            </a:r>
          </a:p>
        </p:txBody>
      </p:sp>
      <p:sp>
        <p:nvSpPr>
          <p:cNvPr id="8" name="Tekstfelt 7"/>
          <p:cNvSpPr txBox="1"/>
          <p:nvPr/>
        </p:nvSpPr>
        <p:spPr>
          <a:xfrm>
            <a:off x="540000" y="1188000"/>
            <a:ext cx="11124000" cy="369332"/>
          </a:xfrm>
          <a:prstGeom prst="rect">
            <a:avLst/>
          </a:prstGeom>
          <a:noFill/>
        </p:spPr>
        <p:txBody>
          <a:bodyPr wrap="square" lIns="90000" tIns="0" rIns="90000" bIns="0" rtlCol="0">
            <a:spAutoFit/>
          </a:bodyPr>
          <a:lstStyle/>
          <a:p>
            <a:r>
              <a:rPr lang="da-DK" sz="2400" b="1"/>
              <a:t>Agenda</a:t>
            </a:r>
          </a:p>
        </p:txBody>
      </p:sp>
      <p:sp>
        <p:nvSpPr>
          <p:cNvPr id="7" name="Pladsholder til slidenummer 6"/>
          <p:cNvSpPr>
            <a:spLocks noGrp="1"/>
          </p:cNvSpPr>
          <p:nvPr>
            <p:ph type="sldNum" sz="quarter" idx="10"/>
          </p:nvPr>
        </p:nvSpPr>
        <p:spPr/>
        <p:txBody>
          <a:bodyPr/>
          <a:lstStyle>
            <a:lvl1pPr algn="l">
              <a:defRPr/>
            </a:lvl1pPr>
          </a:lstStyle>
          <a:p>
            <a:fld id="{48B90412-FB5A-4F66-BFB7-963B605F1F6D}" type="slidenum">
              <a:rPr lang="da-DK" smtClean="0"/>
              <a:pPr/>
              <a:t>‹#›</a:t>
            </a:fld>
            <a:endParaRPr lang="da-DK"/>
          </a:p>
        </p:txBody>
      </p:sp>
      <p:sp>
        <p:nvSpPr>
          <p:cNvPr id="5" name="Tekstfelt 4"/>
          <p:cNvSpPr txBox="1"/>
          <p:nvPr userDrawn="1"/>
        </p:nvSpPr>
        <p:spPr>
          <a:xfrm>
            <a:off x="540000" y="1188000"/>
            <a:ext cx="11124000" cy="369332"/>
          </a:xfrm>
          <a:prstGeom prst="rect">
            <a:avLst/>
          </a:prstGeom>
          <a:noFill/>
        </p:spPr>
        <p:txBody>
          <a:bodyPr wrap="square" lIns="90000" tIns="0" rIns="90000" bIns="0" rtlCol="0">
            <a:spAutoFit/>
          </a:bodyPr>
          <a:lstStyle/>
          <a:p>
            <a:r>
              <a:rPr lang="da-DK" sz="2400" b="1"/>
              <a:t>Agenda</a:t>
            </a:r>
          </a:p>
        </p:txBody>
      </p:sp>
    </p:spTree>
    <p:extLst>
      <p:ext uri="{BB962C8B-B14F-4D97-AF65-F5344CB8AC3E}">
        <p14:creationId xmlns:p14="http://schemas.microsoft.com/office/powerpoint/2010/main" val="113648858"/>
      </p:ext>
    </p:extLst>
  </p:cSld>
  <p:clrMapOvr>
    <a:masterClrMapping/>
  </p:clrMapOvr>
  <p:hf hdr="0" ftr="0" dt="0"/>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p:cSld name="Introduktion">
    <p:spTree>
      <p:nvGrpSpPr>
        <p:cNvPr id="1" name=""/>
        <p:cNvGrpSpPr/>
        <p:nvPr/>
      </p:nvGrpSpPr>
      <p:grpSpPr>
        <a:xfrm>
          <a:off x="0" y="0"/>
          <a:ext cx="0" cy="0"/>
          <a:chOff x="0" y="0"/>
          <a:chExt cx="0" cy="0"/>
        </a:xfrm>
      </p:grpSpPr>
      <p:sp>
        <p:nvSpPr>
          <p:cNvPr id="9" name="Pladsholder til indhold 2"/>
          <p:cNvSpPr>
            <a:spLocks noGrp="1"/>
          </p:cNvSpPr>
          <p:nvPr>
            <p:ph idx="13"/>
          </p:nvPr>
        </p:nvSpPr>
        <p:spPr>
          <a:xfrm>
            <a:off x="540000" y="2196000"/>
            <a:ext cx="11124000" cy="3814001"/>
          </a:xfrm>
        </p:spPr>
        <p:txBody>
          <a:bodyPr>
            <a:normAutofit/>
          </a:bodyPr>
          <a:lstStyle>
            <a:lvl1pPr marL="0" indent="0">
              <a:buNone/>
              <a:defRPr sz="2000"/>
            </a:lvl1pPr>
            <a:lvl2pPr>
              <a:defRPr sz="2000"/>
            </a:lvl2pPr>
            <a:lvl3pPr>
              <a:defRPr sz="1800"/>
            </a:lvl3pPr>
            <a:lvl4pPr>
              <a:defRPr sz="1600"/>
            </a:lvl4pPr>
            <a:lvl5pPr>
              <a:defRPr sz="1600"/>
            </a:lvl5pPr>
          </a:lstStyle>
          <a:p>
            <a:pPr lvl="0"/>
            <a:r>
              <a:rPr lang="da-DK"/>
              <a:t>Klik for at redigere teksttypografierne i masteren</a:t>
            </a:r>
          </a:p>
        </p:txBody>
      </p:sp>
      <p:sp>
        <p:nvSpPr>
          <p:cNvPr id="7" name="Tekstfelt 6"/>
          <p:cNvSpPr txBox="1"/>
          <p:nvPr/>
        </p:nvSpPr>
        <p:spPr>
          <a:xfrm>
            <a:off x="540000" y="1188000"/>
            <a:ext cx="11124000" cy="369332"/>
          </a:xfrm>
          <a:prstGeom prst="rect">
            <a:avLst/>
          </a:prstGeom>
          <a:noFill/>
        </p:spPr>
        <p:txBody>
          <a:bodyPr wrap="square" lIns="90000" tIns="0" rIns="90000" bIns="0" rtlCol="0">
            <a:spAutoFit/>
          </a:bodyPr>
          <a:lstStyle/>
          <a:p>
            <a:r>
              <a:rPr lang="da-DK" sz="2400" b="1"/>
              <a:t>Introduktion</a:t>
            </a:r>
          </a:p>
        </p:txBody>
      </p:sp>
      <p:sp>
        <p:nvSpPr>
          <p:cNvPr id="4" name="Pladsholder til slidenummer 3"/>
          <p:cNvSpPr>
            <a:spLocks noGrp="1"/>
          </p:cNvSpPr>
          <p:nvPr>
            <p:ph type="sldNum" sz="quarter" idx="14"/>
          </p:nvPr>
        </p:nvSpPr>
        <p:spPr/>
        <p:txBody>
          <a:bodyPr/>
          <a:lstStyle>
            <a:lvl1pPr algn="l">
              <a:defRPr/>
            </a:lvl1pPr>
          </a:lstStyle>
          <a:p>
            <a:fld id="{48B90412-FB5A-4F66-BFB7-963B605F1F6D}" type="slidenum">
              <a:rPr lang="da-DK" smtClean="0"/>
              <a:pPr/>
              <a:t>‹#›</a:t>
            </a:fld>
            <a:endParaRPr lang="da-DK"/>
          </a:p>
        </p:txBody>
      </p:sp>
      <p:sp>
        <p:nvSpPr>
          <p:cNvPr id="5" name="Tekstfelt 4"/>
          <p:cNvSpPr txBox="1"/>
          <p:nvPr userDrawn="1"/>
        </p:nvSpPr>
        <p:spPr>
          <a:xfrm>
            <a:off x="540000" y="1188000"/>
            <a:ext cx="11124000" cy="369332"/>
          </a:xfrm>
          <a:prstGeom prst="rect">
            <a:avLst/>
          </a:prstGeom>
          <a:noFill/>
        </p:spPr>
        <p:txBody>
          <a:bodyPr wrap="square" lIns="90000" tIns="0" rIns="90000" bIns="0" rtlCol="0">
            <a:spAutoFit/>
          </a:bodyPr>
          <a:lstStyle/>
          <a:p>
            <a:r>
              <a:rPr lang="da-DK" sz="2400" b="1"/>
              <a:t>Introduktion</a:t>
            </a:r>
          </a:p>
        </p:txBody>
      </p:sp>
    </p:spTree>
    <p:extLst>
      <p:ext uri="{BB962C8B-B14F-4D97-AF65-F5344CB8AC3E}">
        <p14:creationId xmlns:p14="http://schemas.microsoft.com/office/powerpoint/2010/main" val="2763330030"/>
      </p:ext>
    </p:extLst>
  </p:cSld>
  <p:clrMapOvr>
    <a:masterClrMapping/>
  </p:clrMapOvr>
  <p:hf hdr="0" ftr="0" dt="0"/>
</p:sldLayout>
</file>

<file path=ppt/slideLayouts/slideLayout179.xml><?xml version="1.0" encoding="utf-8"?>
<p:sldLayout xmlns:a="http://schemas.openxmlformats.org/drawingml/2006/main" xmlns:r="http://schemas.openxmlformats.org/officeDocument/2006/relationships" xmlns:p="http://schemas.openxmlformats.org/presentationml/2006/main" type="obj" preserve="1">
  <p:cSld name="Overskrift og indholdsobjekt">
    <p:spTree>
      <p:nvGrpSpPr>
        <p:cNvPr id="1" name=""/>
        <p:cNvGrpSpPr/>
        <p:nvPr/>
      </p:nvGrpSpPr>
      <p:grpSpPr>
        <a:xfrm>
          <a:off x="0" y="0"/>
          <a:ext cx="0" cy="0"/>
          <a:chOff x="0" y="0"/>
          <a:chExt cx="0" cy="0"/>
        </a:xfrm>
      </p:grpSpPr>
      <p:sp>
        <p:nvSpPr>
          <p:cNvPr id="2" name="Titel 1"/>
          <p:cNvSpPr>
            <a:spLocks noGrp="1"/>
          </p:cNvSpPr>
          <p:nvPr>
            <p:ph type="title"/>
          </p:nvPr>
        </p:nvSpPr>
        <p:spPr>
          <a:xfrm>
            <a:off x="540000" y="1188000"/>
            <a:ext cx="11124000" cy="756000"/>
          </a:xfrm>
        </p:spPr>
        <p:txBody>
          <a:bodyPr anchor="t"/>
          <a:lstStyle>
            <a:lvl1pPr>
              <a:defRPr/>
            </a:lvl1pPr>
          </a:lstStyle>
          <a:p>
            <a:r>
              <a:rPr lang="da-DK"/>
              <a:t>Klik for at redigere titeltypografien i masteren</a:t>
            </a:r>
          </a:p>
        </p:txBody>
      </p:sp>
      <p:sp>
        <p:nvSpPr>
          <p:cNvPr id="3" name="Pladsholder til indhold 2"/>
          <p:cNvSpPr>
            <a:spLocks noGrp="1"/>
          </p:cNvSpPr>
          <p:nvPr>
            <p:ph idx="1"/>
          </p:nvPr>
        </p:nvSpPr>
        <p:spPr>
          <a:xfrm>
            <a:off x="540000" y="2520000"/>
            <a:ext cx="11124000" cy="3474656"/>
          </a:xfrm>
        </p:spPr>
        <p:txBody>
          <a:bodyPr>
            <a:normAutofit/>
          </a:bodyPr>
          <a:lstStyle>
            <a:lvl1pPr>
              <a:defRPr sz="2000"/>
            </a:lvl1pPr>
            <a:lvl2pPr>
              <a:defRPr sz="1800"/>
            </a:lvl2pPr>
            <a:lvl3pPr>
              <a:defRPr sz="1600"/>
            </a:lvl3pPr>
            <a:lvl4pPr>
              <a:defRPr sz="1400"/>
            </a:lvl4pPr>
            <a:lvl5pPr>
              <a:defRPr sz="1400"/>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lidenummer 5"/>
          <p:cNvSpPr>
            <a:spLocks noGrp="1"/>
          </p:cNvSpPr>
          <p:nvPr>
            <p:ph type="sldNum" sz="quarter" idx="10"/>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2223886895"/>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el og indhold mørk">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A9D288E-FE9E-44C8-8107-0308EB870B92}"/>
              </a:ext>
            </a:extLst>
          </p:cNvPr>
          <p:cNvSpPr>
            <a:spLocks noGrp="1"/>
          </p:cNvSpPr>
          <p:nvPr>
            <p:ph type="title" hasCustomPrompt="1"/>
          </p:nvPr>
        </p:nvSpPr>
        <p:spPr>
          <a:xfrm>
            <a:off x="719998" y="894268"/>
            <a:ext cx="10752002" cy="893928"/>
          </a:xfrm>
          <a:prstGeom prst="rect">
            <a:avLst/>
          </a:prstGeom>
        </p:spPr>
        <p:txBody>
          <a:bodyPr vert="horz" lIns="0" tIns="0" rIns="0" bIns="0" rtlCol="0" anchor="b" anchorCtr="0">
            <a:noAutofit/>
          </a:bodyPr>
          <a:lstStyle>
            <a:lvl1pPr>
              <a:defRPr/>
            </a:lvl1pPr>
          </a:lstStyle>
          <a:p>
            <a:r>
              <a:rPr lang="da-DK" dirty="0"/>
              <a:t>Klik for at tilføje titel</a:t>
            </a:r>
          </a:p>
        </p:txBody>
      </p:sp>
      <p:sp>
        <p:nvSpPr>
          <p:cNvPr id="3" name="Content Placeholder 2"/>
          <p:cNvSpPr>
            <a:spLocks noGrp="1"/>
          </p:cNvSpPr>
          <p:nvPr>
            <p:ph idx="1" hasCustomPrompt="1"/>
          </p:nvPr>
        </p:nvSpPr>
        <p:spPr/>
        <p:txBody>
          <a:bodyPr/>
          <a:lstStyle>
            <a:lvl1pPr>
              <a:defRPr/>
            </a:lvl1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6" name="Slide Number Placeholder 5"/>
          <p:cNvSpPr>
            <a:spLocks noGrp="1"/>
          </p:cNvSpPr>
          <p:nvPr>
            <p:ph type="sldNum" sz="quarter" idx="12"/>
          </p:nvPr>
        </p:nvSpPr>
        <p:spPr/>
        <p:txBody>
          <a:bodyPr/>
          <a:lstStyle/>
          <a:p>
            <a:fld id="{859873C9-BF5D-4A9A-BB31-45BBB7BABAF7}" type="slidenum">
              <a:rPr lang="da-DK" noProof="0" smtClean="0"/>
              <a:t>‹#›</a:t>
            </a:fld>
            <a:endParaRPr lang="da-DK" noProof="0" dirty="0"/>
          </a:p>
        </p:txBody>
      </p:sp>
    </p:spTree>
    <p:extLst>
      <p:ext uri="{BB962C8B-B14F-4D97-AF65-F5344CB8AC3E}">
        <p14:creationId xmlns:p14="http://schemas.microsoft.com/office/powerpoint/2010/main" val="2462055526"/>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a:xfrm>
            <a:off x="540000" y="1188000"/>
            <a:ext cx="11124000" cy="756000"/>
          </a:xfrm>
        </p:spPr>
        <p:txBody>
          <a:bodyPr/>
          <a:lstStyle/>
          <a:p>
            <a:r>
              <a:rPr lang="da-DK"/>
              <a:t>Klik for at redigere titeltypografien i masteren</a:t>
            </a:r>
          </a:p>
        </p:txBody>
      </p:sp>
      <p:sp>
        <p:nvSpPr>
          <p:cNvPr id="3" name="Pladsholder til indhold 2"/>
          <p:cNvSpPr>
            <a:spLocks noGrp="1"/>
          </p:cNvSpPr>
          <p:nvPr>
            <p:ph sz="half" idx="1"/>
          </p:nvPr>
        </p:nvSpPr>
        <p:spPr>
          <a:xfrm>
            <a:off x="540000" y="2520000"/>
            <a:ext cx="52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p:cNvSpPr>
            <a:spLocks noGrp="1"/>
          </p:cNvSpPr>
          <p:nvPr>
            <p:ph sz="half" idx="2"/>
          </p:nvPr>
        </p:nvSpPr>
        <p:spPr>
          <a:xfrm>
            <a:off x="6472136" y="2520000"/>
            <a:ext cx="52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slidenummer 6"/>
          <p:cNvSpPr>
            <a:spLocks noGrp="1"/>
          </p:cNvSpPr>
          <p:nvPr>
            <p:ph type="sldNum" sz="quarter" idx="10"/>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511496384"/>
      </p:ext>
    </p:extLst>
  </p:cSld>
  <p:clrMapOvr>
    <a:masterClrMapping/>
  </p:clrMapOvr>
  <p:hf hdr="0" ftr="0" dt="0"/>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p:cSld name="Tre indholdsobjekter">
    <p:spTree>
      <p:nvGrpSpPr>
        <p:cNvPr id="1" name=""/>
        <p:cNvGrpSpPr/>
        <p:nvPr/>
      </p:nvGrpSpPr>
      <p:grpSpPr>
        <a:xfrm>
          <a:off x="0" y="0"/>
          <a:ext cx="0" cy="0"/>
          <a:chOff x="0" y="0"/>
          <a:chExt cx="0" cy="0"/>
        </a:xfrm>
      </p:grpSpPr>
      <p:sp>
        <p:nvSpPr>
          <p:cNvPr id="2" name="Titel 1"/>
          <p:cNvSpPr>
            <a:spLocks noGrp="1"/>
          </p:cNvSpPr>
          <p:nvPr>
            <p:ph type="title"/>
          </p:nvPr>
        </p:nvSpPr>
        <p:spPr>
          <a:xfrm>
            <a:off x="540000" y="1188000"/>
            <a:ext cx="11124000" cy="756000"/>
          </a:xfrm>
        </p:spPr>
        <p:txBody>
          <a:bodyPr/>
          <a:lstStyle/>
          <a:p>
            <a:r>
              <a:rPr lang="da-DK"/>
              <a:t>Klik for at redigere titeltypografien i masteren</a:t>
            </a:r>
          </a:p>
        </p:txBody>
      </p:sp>
      <p:sp>
        <p:nvSpPr>
          <p:cNvPr id="3" name="Pladsholder til indhold 2"/>
          <p:cNvSpPr>
            <a:spLocks noGrp="1"/>
          </p:cNvSpPr>
          <p:nvPr>
            <p:ph sz="half" idx="1"/>
          </p:nvPr>
        </p:nvSpPr>
        <p:spPr>
          <a:xfrm>
            <a:off x="540000" y="2520000"/>
            <a:ext cx="34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indhold 2"/>
          <p:cNvSpPr>
            <a:spLocks noGrp="1"/>
          </p:cNvSpPr>
          <p:nvPr>
            <p:ph sz="half" idx="10"/>
          </p:nvPr>
        </p:nvSpPr>
        <p:spPr>
          <a:xfrm>
            <a:off x="4390124" y="2521032"/>
            <a:ext cx="34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8" name="Pladsholder til indhold 2"/>
          <p:cNvSpPr>
            <a:spLocks noGrp="1"/>
          </p:cNvSpPr>
          <p:nvPr>
            <p:ph sz="half" idx="11"/>
          </p:nvPr>
        </p:nvSpPr>
        <p:spPr>
          <a:xfrm>
            <a:off x="8264488" y="2520000"/>
            <a:ext cx="34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slidenummer 6"/>
          <p:cNvSpPr>
            <a:spLocks noGrp="1"/>
          </p:cNvSpPr>
          <p:nvPr>
            <p:ph type="sldNum" sz="quarter" idx="12"/>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29977054"/>
      </p:ext>
    </p:extLst>
  </p:cSld>
  <p:clrMapOvr>
    <a:masterClrMapping/>
  </p:clrMapOvr>
  <p:hf hdr="0" ftr="0" dt="0"/>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p:cSld name="Indholdsobjekt + billede">
    <p:spTree>
      <p:nvGrpSpPr>
        <p:cNvPr id="1" name=""/>
        <p:cNvGrpSpPr/>
        <p:nvPr/>
      </p:nvGrpSpPr>
      <p:grpSpPr>
        <a:xfrm>
          <a:off x="0" y="0"/>
          <a:ext cx="0" cy="0"/>
          <a:chOff x="0" y="0"/>
          <a:chExt cx="0" cy="0"/>
        </a:xfrm>
      </p:grpSpPr>
      <p:sp>
        <p:nvSpPr>
          <p:cNvPr id="2" name="Titel 1"/>
          <p:cNvSpPr>
            <a:spLocks noGrp="1"/>
          </p:cNvSpPr>
          <p:nvPr>
            <p:ph type="title"/>
          </p:nvPr>
        </p:nvSpPr>
        <p:spPr>
          <a:xfrm>
            <a:off x="540000" y="1188000"/>
            <a:ext cx="5220000" cy="756000"/>
          </a:xfrm>
        </p:spPr>
        <p:txBody>
          <a:bodyPr/>
          <a:lstStyle/>
          <a:p>
            <a:r>
              <a:rPr lang="da-DK"/>
              <a:t>Klik for at redigere titeltypografien i masteren</a:t>
            </a:r>
          </a:p>
        </p:txBody>
      </p:sp>
      <p:sp>
        <p:nvSpPr>
          <p:cNvPr id="3" name="Pladsholder til indhold 2"/>
          <p:cNvSpPr>
            <a:spLocks noGrp="1"/>
          </p:cNvSpPr>
          <p:nvPr>
            <p:ph sz="half" idx="1"/>
          </p:nvPr>
        </p:nvSpPr>
        <p:spPr>
          <a:xfrm>
            <a:off x="540000" y="2520000"/>
            <a:ext cx="52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billede 4"/>
          <p:cNvSpPr>
            <a:spLocks noGrp="1"/>
          </p:cNvSpPr>
          <p:nvPr>
            <p:ph type="pic" sz="quarter" idx="13"/>
          </p:nvPr>
        </p:nvSpPr>
        <p:spPr>
          <a:xfrm>
            <a:off x="6096000" y="0"/>
            <a:ext cx="6096000" cy="6858000"/>
          </a:xfrm>
        </p:spPr>
        <p:txBody>
          <a:bodyPr/>
          <a:lstStyle>
            <a:lvl1pPr marL="0" indent="0">
              <a:buNone/>
              <a:defRPr/>
            </a:lvl1pPr>
          </a:lstStyle>
          <a:p>
            <a:r>
              <a:rPr lang="da-DK"/>
              <a:t>Klik på ikonet for at tilføje et billede</a:t>
            </a:r>
          </a:p>
        </p:txBody>
      </p:sp>
      <p:sp>
        <p:nvSpPr>
          <p:cNvPr id="7" name="Pladsholder til slidenummer 6"/>
          <p:cNvSpPr>
            <a:spLocks noGrp="1"/>
          </p:cNvSpPr>
          <p:nvPr>
            <p:ph type="sldNum" sz="quarter" idx="14"/>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3589732808"/>
      </p:ext>
    </p:extLst>
  </p:cSld>
  <p:clrMapOvr>
    <a:masterClrMapping/>
  </p:clrMapOvr>
  <p:hf hdr="0" ftr="0" dt="0"/>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p:cSld name="Indholdsobjekt + billede 2">
    <p:spTree>
      <p:nvGrpSpPr>
        <p:cNvPr id="1" name=""/>
        <p:cNvGrpSpPr/>
        <p:nvPr/>
      </p:nvGrpSpPr>
      <p:grpSpPr>
        <a:xfrm>
          <a:off x="0" y="0"/>
          <a:ext cx="0" cy="0"/>
          <a:chOff x="0" y="0"/>
          <a:chExt cx="0" cy="0"/>
        </a:xfrm>
      </p:grpSpPr>
      <p:sp>
        <p:nvSpPr>
          <p:cNvPr id="9" name="Titel 1"/>
          <p:cNvSpPr>
            <a:spLocks noGrp="1"/>
          </p:cNvSpPr>
          <p:nvPr>
            <p:ph type="title"/>
          </p:nvPr>
        </p:nvSpPr>
        <p:spPr>
          <a:xfrm>
            <a:off x="540000" y="1188000"/>
            <a:ext cx="4320000" cy="756000"/>
          </a:xfrm>
        </p:spPr>
        <p:txBody>
          <a:bodyPr/>
          <a:lstStyle/>
          <a:p>
            <a:r>
              <a:rPr lang="da-DK"/>
              <a:t>Klik for at redigere titeltypografien i masteren</a:t>
            </a:r>
          </a:p>
        </p:txBody>
      </p:sp>
      <p:sp>
        <p:nvSpPr>
          <p:cNvPr id="11" name="Pladsholder til indhold 2"/>
          <p:cNvSpPr>
            <a:spLocks noGrp="1"/>
          </p:cNvSpPr>
          <p:nvPr>
            <p:ph sz="half" idx="1"/>
          </p:nvPr>
        </p:nvSpPr>
        <p:spPr>
          <a:xfrm>
            <a:off x="540000" y="2520000"/>
            <a:ext cx="43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3" name="Pladsholder til billede 2"/>
          <p:cNvSpPr>
            <a:spLocks noGrp="1"/>
          </p:cNvSpPr>
          <p:nvPr>
            <p:ph type="pic" sz="quarter" idx="13"/>
          </p:nvPr>
        </p:nvSpPr>
        <p:spPr>
          <a:xfrm>
            <a:off x="5334000" y="-1200"/>
            <a:ext cx="6858000" cy="6858000"/>
          </a:xfrm>
        </p:spPr>
        <p:txBody>
          <a:bodyPr/>
          <a:lstStyle>
            <a:lvl1pPr marL="0" indent="0">
              <a:buNone/>
              <a:defRPr/>
            </a:lvl1pPr>
          </a:lstStyle>
          <a:p>
            <a:r>
              <a:rPr lang="da-DK"/>
              <a:t>Klik på ikonet for at tilføje et billede</a:t>
            </a:r>
          </a:p>
        </p:txBody>
      </p:sp>
      <p:sp>
        <p:nvSpPr>
          <p:cNvPr id="5" name="Pladsholder til slidenummer 4"/>
          <p:cNvSpPr>
            <a:spLocks noGrp="1"/>
          </p:cNvSpPr>
          <p:nvPr>
            <p:ph type="sldNum" sz="quarter" idx="14"/>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168405330"/>
      </p:ext>
    </p:extLst>
  </p:cSld>
  <p:clrMapOvr>
    <a:masterClrMapping/>
  </p:clrMapOvr>
  <p:hf hdr="0" ftr="0" dt="0"/>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p:cSld name="Indholdsobjekt + billede 3">
    <p:spTree>
      <p:nvGrpSpPr>
        <p:cNvPr id="1" name=""/>
        <p:cNvGrpSpPr/>
        <p:nvPr/>
      </p:nvGrpSpPr>
      <p:grpSpPr>
        <a:xfrm>
          <a:off x="0" y="0"/>
          <a:ext cx="0" cy="0"/>
          <a:chOff x="0" y="0"/>
          <a:chExt cx="0" cy="0"/>
        </a:xfrm>
      </p:grpSpPr>
      <p:sp>
        <p:nvSpPr>
          <p:cNvPr id="2" name="Titel 1"/>
          <p:cNvSpPr>
            <a:spLocks noGrp="1"/>
          </p:cNvSpPr>
          <p:nvPr>
            <p:ph type="title"/>
          </p:nvPr>
        </p:nvSpPr>
        <p:spPr>
          <a:xfrm>
            <a:off x="540000" y="1188000"/>
            <a:ext cx="5220000" cy="756000"/>
          </a:xfrm>
        </p:spPr>
        <p:txBody>
          <a:bodyPr/>
          <a:lstStyle/>
          <a:p>
            <a:r>
              <a:rPr lang="da-DK"/>
              <a:t>Klik for at redigere titeltypografien i masteren</a:t>
            </a:r>
          </a:p>
        </p:txBody>
      </p:sp>
      <p:sp>
        <p:nvSpPr>
          <p:cNvPr id="3" name="Pladsholder til indhold 2"/>
          <p:cNvSpPr>
            <a:spLocks noGrp="1"/>
          </p:cNvSpPr>
          <p:nvPr>
            <p:ph sz="half" idx="1"/>
          </p:nvPr>
        </p:nvSpPr>
        <p:spPr>
          <a:xfrm>
            <a:off x="540000" y="2520000"/>
            <a:ext cx="52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billede 5"/>
          <p:cNvSpPr>
            <a:spLocks noGrp="1"/>
          </p:cNvSpPr>
          <p:nvPr>
            <p:ph type="pic" sz="quarter" idx="13"/>
          </p:nvPr>
        </p:nvSpPr>
        <p:spPr>
          <a:xfrm>
            <a:off x="6444000" y="1188000"/>
            <a:ext cx="5220000" cy="4824000"/>
          </a:xfrm>
        </p:spPr>
        <p:txBody>
          <a:bodyPr/>
          <a:lstStyle>
            <a:lvl1pPr marL="0" indent="0">
              <a:buNone/>
              <a:defRPr/>
            </a:lvl1pPr>
          </a:lstStyle>
          <a:p>
            <a:r>
              <a:rPr lang="da-DK"/>
              <a:t>Klik på ikonet for at tilføje et billede</a:t>
            </a:r>
          </a:p>
        </p:txBody>
      </p:sp>
      <p:sp>
        <p:nvSpPr>
          <p:cNvPr id="7" name="Pladsholder til slidenummer 6"/>
          <p:cNvSpPr>
            <a:spLocks noGrp="1"/>
          </p:cNvSpPr>
          <p:nvPr>
            <p:ph type="sldNum" sz="quarter" idx="14"/>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2756449064"/>
      </p:ext>
    </p:extLst>
  </p:cSld>
  <p:clrMapOvr>
    <a:masterClrMapping/>
  </p:clrMapOvr>
  <p:hf hdr="0" ftr="0" dt="0"/>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p:cSld name="Billede + indholdsobjekt">
    <p:spTree>
      <p:nvGrpSpPr>
        <p:cNvPr id="1" name=""/>
        <p:cNvGrpSpPr/>
        <p:nvPr/>
      </p:nvGrpSpPr>
      <p:grpSpPr>
        <a:xfrm>
          <a:off x="0" y="0"/>
          <a:ext cx="0" cy="0"/>
          <a:chOff x="0" y="0"/>
          <a:chExt cx="0" cy="0"/>
        </a:xfrm>
      </p:grpSpPr>
      <p:sp>
        <p:nvSpPr>
          <p:cNvPr id="2" name="Titel 1"/>
          <p:cNvSpPr>
            <a:spLocks noGrp="1"/>
          </p:cNvSpPr>
          <p:nvPr>
            <p:ph type="title"/>
          </p:nvPr>
        </p:nvSpPr>
        <p:spPr>
          <a:xfrm>
            <a:off x="6444000" y="1188000"/>
            <a:ext cx="5256000" cy="756000"/>
          </a:xfrm>
        </p:spPr>
        <p:txBody>
          <a:bodyPr/>
          <a:lstStyle/>
          <a:p>
            <a:r>
              <a:rPr lang="da-DK"/>
              <a:t>Klik for at redigere titeltypografien i masteren</a:t>
            </a:r>
          </a:p>
        </p:txBody>
      </p:sp>
      <p:sp>
        <p:nvSpPr>
          <p:cNvPr id="4" name="Pladsholder til indhold 3"/>
          <p:cNvSpPr>
            <a:spLocks noGrp="1"/>
          </p:cNvSpPr>
          <p:nvPr>
            <p:ph sz="half" idx="2"/>
          </p:nvPr>
        </p:nvSpPr>
        <p:spPr>
          <a:xfrm>
            <a:off x="6444000" y="2520000"/>
            <a:ext cx="5256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billede 4"/>
          <p:cNvSpPr>
            <a:spLocks noGrp="1"/>
          </p:cNvSpPr>
          <p:nvPr>
            <p:ph type="pic" sz="quarter" idx="13"/>
          </p:nvPr>
        </p:nvSpPr>
        <p:spPr>
          <a:xfrm>
            <a:off x="0" y="0"/>
            <a:ext cx="6096000" cy="6858000"/>
          </a:xfrm>
        </p:spPr>
        <p:txBody>
          <a:bodyPr/>
          <a:lstStyle>
            <a:lvl1pPr marL="0" indent="0">
              <a:buNone/>
              <a:defRPr/>
            </a:lvl1pPr>
          </a:lstStyle>
          <a:p>
            <a:r>
              <a:rPr lang="da-DK"/>
              <a:t>Klik på ikonet for at tilføje et billede</a:t>
            </a:r>
          </a:p>
        </p:txBody>
      </p:sp>
      <p:sp>
        <p:nvSpPr>
          <p:cNvPr id="7" name="Pladsholder til slidenummer 6"/>
          <p:cNvSpPr>
            <a:spLocks noGrp="1"/>
          </p:cNvSpPr>
          <p:nvPr>
            <p:ph type="sldNum" sz="quarter" idx="14"/>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1113310200"/>
      </p:ext>
    </p:extLst>
  </p:cSld>
  <p:clrMapOvr>
    <a:masterClrMapping/>
  </p:clrMapOvr>
  <p:hf hdr="0" ftr="0" dt="0"/>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p:cSld name="Billede + indholdsobjekt 2">
    <p:spTree>
      <p:nvGrpSpPr>
        <p:cNvPr id="1" name=""/>
        <p:cNvGrpSpPr/>
        <p:nvPr/>
      </p:nvGrpSpPr>
      <p:grpSpPr>
        <a:xfrm>
          <a:off x="0" y="0"/>
          <a:ext cx="0" cy="0"/>
          <a:chOff x="0" y="0"/>
          <a:chExt cx="0" cy="0"/>
        </a:xfrm>
      </p:grpSpPr>
      <p:sp>
        <p:nvSpPr>
          <p:cNvPr id="2" name="Titel 1"/>
          <p:cNvSpPr>
            <a:spLocks noGrp="1"/>
          </p:cNvSpPr>
          <p:nvPr>
            <p:ph type="title"/>
          </p:nvPr>
        </p:nvSpPr>
        <p:spPr>
          <a:xfrm>
            <a:off x="7308000" y="1188000"/>
            <a:ext cx="4320000" cy="756000"/>
          </a:xfrm>
        </p:spPr>
        <p:txBody>
          <a:bodyPr/>
          <a:lstStyle/>
          <a:p>
            <a:r>
              <a:rPr lang="da-DK"/>
              <a:t>Klik for at redigere titeltypografien i masteren</a:t>
            </a:r>
          </a:p>
        </p:txBody>
      </p:sp>
      <p:sp>
        <p:nvSpPr>
          <p:cNvPr id="4" name="Pladsholder til indhold 3"/>
          <p:cNvSpPr>
            <a:spLocks noGrp="1"/>
          </p:cNvSpPr>
          <p:nvPr>
            <p:ph sz="half" idx="2"/>
          </p:nvPr>
        </p:nvSpPr>
        <p:spPr>
          <a:xfrm>
            <a:off x="7308000" y="2520000"/>
            <a:ext cx="43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billede 4"/>
          <p:cNvSpPr>
            <a:spLocks noGrp="1"/>
          </p:cNvSpPr>
          <p:nvPr>
            <p:ph type="pic" sz="quarter" idx="13"/>
          </p:nvPr>
        </p:nvSpPr>
        <p:spPr>
          <a:xfrm>
            <a:off x="-1" y="0"/>
            <a:ext cx="7020000" cy="6858000"/>
          </a:xfrm>
        </p:spPr>
        <p:txBody>
          <a:bodyPr/>
          <a:lstStyle>
            <a:lvl1pPr marL="0" indent="0">
              <a:buNone/>
              <a:defRPr/>
            </a:lvl1pPr>
          </a:lstStyle>
          <a:p>
            <a:r>
              <a:rPr lang="da-DK"/>
              <a:t>Klik på ikonet for at tilføje et billede</a:t>
            </a:r>
          </a:p>
        </p:txBody>
      </p:sp>
      <p:sp>
        <p:nvSpPr>
          <p:cNvPr id="7" name="Pladsholder til slidenummer 6"/>
          <p:cNvSpPr>
            <a:spLocks noGrp="1"/>
          </p:cNvSpPr>
          <p:nvPr>
            <p:ph type="sldNum" sz="quarter" idx="14"/>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2312889602"/>
      </p:ext>
    </p:extLst>
  </p:cSld>
  <p:clrMapOvr>
    <a:masterClrMapping/>
  </p:clrMapOvr>
  <p:hf hdr="0" ftr="0" dt="0"/>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p:cSld name="Billede + indholdsobjekt 3">
    <p:spTree>
      <p:nvGrpSpPr>
        <p:cNvPr id="1" name=""/>
        <p:cNvGrpSpPr/>
        <p:nvPr/>
      </p:nvGrpSpPr>
      <p:grpSpPr>
        <a:xfrm>
          <a:off x="0" y="0"/>
          <a:ext cx="0" cy="0"/>
          <a:chOff x="0" y="0"/>
          <a:chExt cx="0" cy="0"/>
        </a:xfrm>
      </p:grpSpPr>
      <p:sp>
        <p:nvSpPr>
          <p:cNvPr id="2" name="Titel 1"/>
          <p:cNvSpPr>
            <a:spLocks noGrp="1"/>
          </p:cNvSpPr>
          <p:nvPr>
            <p:ph type="title"/>
          </p:nvPr>
        </p:nvSpPr>
        <p:spPr>
          <a:xfrm>
            <a:off x="6434600" y="1188000"/>
            <a:ext cx="5220000" cy="756000"/>
          </a:xfrm>
        </p:spPr>
        <p:txBody>
          <a:bodyPr/>
          <a:lstStyle/>
          <a:p>
            <a:r>
              <a:rPr lang="da-DK"/>
              <a:t>Klik for at redigere titeltypografien i masteren</a:t>
            </a:r>
          </a:p>
        </p:txBody>
      </p:sp>
      <p:sp>
        <p:nvSpPr>
          <p:cNvPr id="3" name="Pladsholder til indhold 2"/>
          <p:cNvSpPr>
            <a:spLocks noGrp="1"/>
          </p:cNvSpPr>
          <p:nvPr>
            <p:ph sz="half" idx="1"/>
          </p:nvPr>
        </p:nvSpPr>
        <p:spPr>
          <a:xfrm>
            <a:off x="6434600" y="2520000"/>
            <a:ext cx="52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billede 5"/>
          <p:cNvSpPr>
            <a:spLocks noGrp="1"/>
          </p:cNvSpPr>
          <p:nvPr>
            <p:ph type="pic" sz="quarter" idx="13"/>
          </p:nvPr>
        </p:nvSpPr>
        <p:spPr>
          <a:xfrm>
            <a:off x="540000" y="1188000"/>
            <a:ext cx="5220000" cy="4824000"/>
          </a:xfrm>
        </p:spPr>
        <p:txBody>
          <a:bodyPr/>
          <a:lstStyle>
            <a:lvl1pPr marL="0" indent="0">
              <a:buNone/>
              <a:defRPr/>
            </a:lvl1pPr>
          </a:lstStyle>
          <a:p>
            <a:r>
              <a:rPr lang="da-DK"/>
              <a:t>Klik på ikonet for at tilføje et billede</a:t>
            </a:r>
          </a:p>
        </p:txBody>
      </p:sp>
      <p:sp>
        <p:nvSpPr>
          <p:cNvPr id="8" name="Pladsholder til slidenummer 7"/>
          <p:cNvSpPr>
            <a:spLocks noGrp="1"/>
          </p:cNvSpPr>
          <p:nvPr>
            <p:ph type="sldNum" sz="quarter" idx="14"/>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4011315787"/>
      </p:ext>
    </p:extLst>
  </p:cSld>
  <p:clrMapOvr>
    <a:masterClrMapping/>
  </p:clrMapOvr>
  <p:hf hdr="0" ftr="0" dt="0"/>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p:cSld name="Bredt billede med beskrivelse">
    <p:spTree>
      <p:nvGrpSpPr>
        <p:cNvPr id="1" name=""/>
        <p:cNvGrpSpPr/>
        <p:nvPr/>
      </p:nvGrpSpPr>
      <p:grpSpPr>
        <a:xfrm>
          <a:off x="0" y="0"/>
          <a:ext cx="0" cy="0"/>
          <a:chOff x="0" y="0"/>
          <a:chExt cx="0" cy="0"/>
        </a:xfrm>
      </p:grpSpPr>
      <p:sp>
        <p:nvSpPr>
          <p:cNvPr id="7" name="Titel 1"/>
          <p:cNvSpPr>
            <a:spLocks noGrp="1"/>
          </p:cNvSpPr>
          <p:nvPr>
            <p:ph type="title"/>
          </p:nvPr>
        </p:nvSpPr>
        <p:spPr>
          <a:xfrm>
            <a:off x="540000" y="5895756"/>
            <a:ext cx="5580000" cy="360000"/>
          </a:xfrm>
        </p:spPr>
        <p:txBody>
          <a:bodyPr anchor="t">
            <a:normAutofit/>
          </a:bodyPr>
          <a:lstStyle>
            <a:lvl1pPr>
              <a:defRPr sz="1000" b="0"/>
            </a:lvl1pPr>
          </a:lstStyle>
          <a:p>
            <a:r>
              <a:rPr lang="da-DK"/>
              <a:t>Klik for at redigere titeltypografien i masteren</a:t>
            </a:r>
          </a:p>
        </p:txBody>
      </p:sp>
      <p:sp>
        <p:nvSpPr>
          <p:cNvPr id="4" name="Pladsholder til billede 3"/>
          <p:cNvSpPr>
            <a:spLocks noGrp="1"/>
          </p:cNvSpPr>
          <p:nvPr>
            <p:ph type="pic" sz="quarter" idx="13"/>
          </p:nvPr>
        </p:nvSpPr>
        <p:spPr>
          <a:xfrm>
            <a:off x="540000" y="1188000"/>
            <a:ext cx="11113200" cy="4464000"/>
          </a:xfrm>
        </p:spPr>
        <p:txBody>
          <a:bodyPr/>
          <a:lstStyle>
            <a:lvl1pPr marL="0" indent="0">
              <a:buNone/>
              <a:defRPr/>
            </a:lvl1pPr>
          </a:lstStyle>
          <a:p>
            <a:r>
              <a:rPr lang="da-DK"/>
              <a:t>Klik på ikonet for at tilføje et billede</a:t>
            </a:r>
          </a:p>
        </p:txBody>
      </p:sp>
      <p:sp>
        <p:nvSpPr>
          <p:cNvPr id="5" name="Pladsholder til slidenummer 4"/>
          <p:cNvSpPr>
            <a:spLocks noGrp="1"/>
          </p:cNvSpPr>
          <p:nvPr>
            <p:ph type="sldNum" sz="quarter" idx="14"/>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1969482284"/>
      </p:ext>
    </p:extLst>
  </p:cSld>
  <p:clrMapOvr>
    <a:masterClrMapping/>
  </p:clrMapOvr>
  <p:hf hdr="0" ftr="0" dt="0"/>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p:cSld name="To billeder med beskrivelse">
    <p:spTree>
      <p:nvGrpSpPr>
        <p:cNvPr id="1" name=""/>
        <p:cNvGrpSpPr/>
        <p:nvPr/>
      </p:nvGrpSpPr>
      <p:grpSpPr>
        <a:xfrm>
          <a:off x="0" y="0"/>
          <a:ext cx="0" cy="0"/>
          <a:chOff x="0" y="0"/>
          <a:chExt cx="0" cy="0"/>
        </a:xfrm>
      </p:grpSpPr>
      <p:sp>
        <p:nvSpPr>
          <p:cNvPr id="12" name="Pladsholder til tekst 3"/>
          <p:cNvSpPr>
            <a:spLocks noGrp="1"/>
          </p:cNvSpPr>
          <p:nvPr>
            <p:ph type="body" sz="quarter" idx="14"/>
          </p:nvPr>
        </p:nvSpPr>
        <p:spPr>
          <a:xfrm>
            <a:off x="540000" y="5914600"/>
            <a:ext cx="6660000" cy="360000"/>
          </a:xfrm>
        </p:spPr>
        <p:txBody>
          <a:bodyPr>
            <a:normAutofit/>
          </a:bodyPr>
          <a:lstStyle>
            <a:lvl1pPr marL="0" indent="0">
              <a:buNone/>
              <a:defRPr sz="1000"/>
            </a:lvl1pPr>
          </a:lstStyle>
          <a:p>
            <a:pPr lvl="0"/>
            <a:r>
              <a:rPr lang="da-DK"/>
              <a:t>Klik for at redigere teksttypografierne i masteren</a:t>
            </a:r>
          </a:p>
        </p:txBody>
      </p:sp>
      <p:sp>
        <p:nvSpPr>
          <p:cNvPr id="13" name="Pladsholder til tekst 3"/>
          <p:cNvSpPr>
            <a:spLocks noGrp="1"/>
          </p:cNvSpPr>
          <p:nvPr>
            <p:ph type="body" sz="quarter" idx="15"/>
          </p:nvPr>
        </p:nvSpPr>
        <p:spPr>
          <a:xfrm>
            <a:off x="7560000" y="5914600"/>
            <a:ext cx="3072504" cy="360000"/>
          </a:xfrm>
        </p:spPr>
        <p:txBody>
          <a:bodyPr>
            <a:normAutofit/>
          </a:bodyPr>
          <a:lstStyle>
            <a:lvl1pPr marL="0" indent="0">
              <a:buNone/>
              <a:defRPr sz="1000"/>
            </a:lvl1pPr>
          </a:lstStyle>
          <a:p>
            <a:pPr lvl="0"/>
            <a:r>
              <a:rPr lang="da-DK"/>
              <a:t>Klik for at redigere teksttypografierne i masteren</a:t>
            </a:r>
          </a:p>
        </p:txBody>
      </p:sp>
      <p:sp>
        <p:nvSpPr>
          <p:cNvPr id="4" name="Pladsholder til billede 3"/>
          <p:cNvSpPr>
            <a:spLocks noGrp="1"/>
          </p:cNvSpPr>
          <p:nvPr>
            <p:ph type="pic" sz="quarter" idx="16"/>
          </p:nvPr>
        </p:nvSpPr>
        <p:spPr>
          <a:xfrm>
            <a:off x="540000" y="1188000"/>
            <a:ext cx="6660000" cy="4464000"/>
          </a:xfrm>
        </p:spPr>
        <p:txBody>
          <a:bodyPr/>
          <a:lstStyle>
            <a:lvl1pPr marL="0" indent="0">
              <a:buNone/>
              <a:defRPr/>
            </a:lvl1pPr>
          </a:lstStyle>
          <a:p>
            <a:r>
              <a:rPr lang="da-DK"/>
              <a:t>Klik på ikonet for at tilføje et billede</a:t>
            </a:r>
          </a:p>
        </p:txBody>
      </p:sp>
      <p:sp>
        <p:nvSpPr>
          <p:cNvPr id="7" name="Pladsholder til billede 6"/>
          <p:cNvSpPr>
            <a:spLocks noGrp="1"/>
          </p:cNvSpPr>
          <p:nvPr>
            <p:ph type="pic" sz="quarter" idx="17"/>
          </p:nvPr>
        </p:nvSpPr>
        <p:spPr>
          <a:xfrm>
            <a:off x="7560000" y="1187449"/>
            <a:ext cx="4104000" cy="4464000"/>
          </a:xfrm>
        </p:spPr>
        <p:txBody>
          <a:bodyPr/>
          <a:lstStyle>
            <a:lvl1pPr marL="0" indent="0">
              <a:buNone/>
              <a:defRPr/>
            </a:lvl1pPr>
          </a:lstStyle>
          <a:p>
            <a:r>
              <a:rPr lang="da-DK"/>
              <a:t>Klik på ikonet for at tilføje et billede</a:t>
            </a:r>
          </a:p>
        </p:txBody>
      </p:sp>
      <p:sp>
        <p:nvSpPr>
          <p:cNvPr id="5" name="Pladsholder til slidenummer 4"/>
          <p:cNvSpPr>
            <a:spLocks noGrp="1"/>
          </p:cNvSpPr>
          <p:nvPr>
            <p:ph type="sldNum" sz="quarter" idx="18"/>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3277590548"/>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re indhold mør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10752002" cy="893928"/>
          </a:xfrm>
        </p:spPr>
        <p:txBody>
          <a:bodyPr/>
          <a:lstStyle>
            <a:lvl1pPr>
              <a:defRPr/>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3344400" cy="3949200"/>
          </a:xfrm>
        </p:spPr>
        <p:txBody>
          <a:bodyPr/>
          <a:lstStyle>
            <a:lvl1pPr>
              <a:defRPr/>
            </a:lvl1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4424162" y="2192400"/>
            <a:ext cx="3344400" cy="3949200"/>
          </a:xfrm>
        </p:spPr>
        <p:txBody>
          <a:bodyPr/>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8127600" y="2192400"/>
            <a:ext cx="3344400" cy="3949200"/>
          </a:xfrm>
        </p:spPr>
        <p:txBody>
          <a:bodyPr/>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a:t>
            </a:fld>
            <a:endParaRPr lang="da-DK" dirty="0"/>
          </a:p>
        </p:txBody>
      </p:sp>
    </p:spTree>
    <p:extLst>
      <p:ext uri="{BB962C8B-B14F-4D97-AF65-F5344CB8AC3E}">
        <p14:creationId xmlns:p14="http://schemas.microsoft.com/office/powerpoint/2010/main" val="2063043380"/>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p:cSld name="To billeder med beskrivelse 2">
    <p:spTree>
      <p:nvGrpSpPr>
        <p:cNvPr id="1" name=""/>
        <p:cNvGrpSpPr/>
        <p:nvPr/>
      </p:nvGrpSpPr>
      <p:grpSpPr>
        <a:xfrm>
          <a:off x="0" y="0"/>
          <a:ext cx="0" cy="0"/>
          <a:chOff x="0" y="0"/>
          <a:chExt cx="0" cy="0"/>
        </a:xfrm>
      </p:grpSpPr>
      <p:sp>
        <p:nvSpPr>
          <p:cNvPr id="4" name="Pladsholder til tekst 3"/>
          <p:cNvSpPr>
            <a:spLocks noGrp="1"/>
          </p:cNvSpPr>
          <p:nvPr>
            <p:ph type="body" sz="quarter" idx="14"/>
          </p:nvPr>
        </p:nvSpPr>
        <p:spPr>
          <a:xfrm>
            <a:off x="7560000" y="5364000"/>
            <a:ext cx="4104000" cy="360000"/>
          </a:xfrm>
        </p:spPr>
        <p:txBody>
          <a:bodyPr>
            <a:normAutofit/>
          </a:bodyPr>
          <a:lstStyle>
            <a:lvl1pPr marL="0" indent="0">
              <a:buNone/>
              <a:defRPr sz="1000"/>
            </a:lvl1pPr>
          </a:lstStyle>
          <a:p>
            <a:pPr lvl="0"/>
            <a:r>
              <a:rPr lang="da-DK"/>
              <a:t>Klik for at redigere teksttypografierne i masteren</a:t>
            </a:r>
          </a:p>
        </p:txBody>
      </p:sp>
      <p:sp>
        <p:nvSpPr>
          <p:cNvPr id="10" name="Pladsholder til tekst 3"/>
          <p:cNvSpPr>
            <a:spLocks noGrp="1"/>
          </p:cNvSpPr>
          <p:nvPr>
            <p:ph type="body" sz="quarter" idx="15"/>
          </p:nvPr>
        </p:nvSpPr>
        <p:spPr>
          <a:xfrm>
            <a:off x="7559675" y="5904000"/>
            <a:ext cx="3144512" cy="360000"/>
          </a:xfrm>
        </p:spPr>
        <p:txBody>
          <a:bodyPr>
            <a:normAutofit/>
          </a:bodyPr>
          <a:lstStyle>
            <a:lvl1pPr marL="0" indent="0">
              <a:buNone/>
              <a:defRPr sz="1000"/>
            </a:lvl1pPr>
          </a:lstStyle>
          <a:p>
            <a:pPr lvl="0"/>
            <a:r>
              <a:rPr lang="da-DK"/>
              <a:t>Klik for at redigere teksttypografierne i masteren</a:t>
            </a:r>
          </a:p>
        </p:txBody>
      </p:sp>
      <p:sp>
        <p:nvSpPr>
          <p:cNvPr id="5" name="Pladsholder til billede 4"/>
          <p:cNvSpPr>
            <a:spLocks noGrp="1"/>
          </p:cNvSpPr>
          <p:nvPr>
            <p:ph type="pic" sz="quarter" idx="16"/>
          </p:nvPr>
        </p:nvSpPr>
        <p:spPr>
          <a:xfrm>
            <a:off x="540000" y="1188000"/>
            <a:ext cx="6624000" cy="5076000"/>
          </a:xfrm>
        </p:spPr>
        <p:txBody>
          <a:bodyPr/>
          <a:lstStyle>
            <a:lvl1pPr marL="0" indent="0">
              <a:buNone/>
              <a:defRPr/>
            </a:lvl1pPr>
          </a:lstStyle>
          <a:p>
            <a:r>
              <a:rPr lang="da-DK"/>
              <a:t>Klik på ikonet for at tilføje et billede</a:t>
            </a:r>
          </a:p>
        </p:txBody>
      </p:sp>
      <p:sp>
        <p:nvSpPr>
          <p:cNvPr id="9" name="Pladsholder til billede 8"/>
          <p:cNvSpPr>
            <a:spLocks noGrp="1"/>
          </p:cNvSpPr>
          <p:nvPr>
            <p:ph type="pic" sz="quarter" idx="17"/>
          </p:nvPr>
        </p:nvSpPr>
        <p:spPr>
          <a:xfrm>
            <a:off x="7559675" y="1187449"/>
            <a:ext cx="4104000" cy="4140000"/>
          </a:xfrm>
        </p:spPr>
        <p:txBody>
          <a:bodyPr/>
          <a:lstStyle>
            <a:lvl1pPr marL="0" indent="0">
              <a:buNone/>
              <a:defRPr/>
            </a:lvl1pPr>
          </a:lstStyle>
          <a:p>
            <a:r>
              <a:rPr lang="da-DK"/>
              <a:t>Klik på ikonet for at tilføje et billede</a:t>
            </a:r>
          </a:p>
        </p:txBody>
      </p:sp>
      <p:sp>
        <p:nvSpPr>
          <p:cNvPr id="6" name="Pladsholder til slidenummer 5"/>
          <p:cNvSpPr>
            <a:spLocks noGrp="1"/>
          </p:cNvSpPr>
          <p:nvPr>
            <p:ph type="sldNum" sz="quarter" idx="18"/>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1012876243"/>
      </p:ext>
    </p:extLst>
  </p:cSld>
  <p:clrMapOvr>
    <a:masterClrMapping/>
  </p:clrMapOvr>
  <p:hf hdr="0" ftr="0" dt="0"/>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p:cSld name="Breakerslide 1">
    <p:spTree>
      <p:nvGrpSpPr>
        <p:cNvPr id="1" name=""/>
        <p:cNvGrpSpPr/>
        <p:nvPr/>
      </p:nvGrpSpPr>
      <p:grpSpPr>
        <a:xfrm>
          <a:off x="0" y="0"/>
          <a:ext cx="0" cy="0"/>
          <a:chOff x="0" y="0"/>
          <a:chExt cx="0" cy="0"/>
        </a:xfrm>
      </p:grpSpPr>
      <p:pic>
        <p:nvPicPr>
          <p:cNvPr id="5" name="Billed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p:nvPr>
        </p:nvSpPr>
        <p:spPr>
          <a:xfrm>
            <a:off x="3060000" y="1980000"/>
            <a:ext cx="6120680" cy="2880320"/>
          </a:xfrm>
        </p:spPr>
        <p:txBody>
          <a:bodyPr anchor="ctr">
            <a:normAutofit/>
          </a:bodyPr>
          <a:lstStyle>
            <a:lvl1pPr algn="ctr">
              <a:lnSpc>
                <a:spcPts val="4400"/>
              </a:lnSpc>
              <a:defRPr sz="3600" baseline="0">
                <a:solidFill>
                  <a:schemeClr val="bg1"/>
                </a:solidFill>
              </a:defRPr>
            </a:lvl1pPr>
          </a:lstStyle>
          <a:p>
            <a:r>
              <a:rPr lang="da-DK"/>
              <a:t>Klik for at redigere titeltypografien i masteren</a:t>
            </a:r>
          </a:p>
        </p:txBody>
      </p:sp>
      <p:sp>
        <p:nvSpPr>
          <p:cNvPr id="6" name="Pladsholder til slidenummer 5"/>
          <p:cNvSpPr>
            <a:spLocks noGrp="1"/>
          </p:cNvSpPr>
          <p:nvPr>
            <p:ph type="sldNum" sz="quarter" idx="12"/>
          </p:nvPr>
        </p:nvSpPr>
        <p:spPr>
          <a:xfrm>
            <a:off x="540000" y="7200000"/>
            <a:ext cx="540000" cy="360000"/>
          </a:xfrm>
        </p:spPr>
        <p:txBody>
          <a:bodyPr/>
          <a:lstStyle/>
          <a:p>
            <a:fld id="{48B90412-FB5A-4F66-BFB7-963B605F1F6D}" type="slidenum">
              <a:rPr lang="da-DK" smtClean="0"/>
              <a:pPr/>
              <a:t>‹#›</a:t>
            </a:fld>
            <a:endParaRPr lang="da-DK"/>
          </a:p>
        </p:txBody>
      </p:sp>
      <p:pic>
        <p:nvPicPr>
          <p:cNvPr id="7" name="Billed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304167416"/>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p:cSld name="Breakerslide 2">
    <p:spTree>
      <p:nvGrpSpPr>
        <p:cNvPr id="1" name=""/>
        <p:cNvGrpSpPr/>
        <p:nvPr/>
      </p:nvGrpSpPr>
      <p:grpSpPr>
        <a:xfrm>
          <a:off x="0" y="0"/>
          <a:ext cx="0" cy="0"/>
          <a:chOff x="0" y="0"/>
          <a:chExt cx="0" cy="0"/>
        </a:xfrm>
      </p:grpSpPr>
      <p:pic>
        <p:nvPicPr>
          <p:cNvPr id="3" name="Billed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p:nvPr>
        </p:nvSpPr>
        <p:spPr>
          <a:xfrm>
            <a:off x="3636000" y="1980000"/>
            <a:ext cx="7488152" cy="2591968"/>
          </a:xfrm>
        </p:spPr>
        <p:txBody>
          <a:bodyPr anchor="ctr">
            <a:normAutofit/>
          </a:bodyPr>
          <a:lstStyle>
            <a:lvl1pPr algn="ctr">
              <a:lnSpc>
                <a:spcPts val="4400"/>
              </a:lnSpc>
              <a:defRPr sz="3600" baseline="0">
                <a:solidFill>
                  <a:schemeClr val="bg1"/>
                </a:solidFill>
              </a:defRPr>
            </a:lvl1pPr>
          </a:lstStyle>
          <a:p>
            <a:r>
              <a:rPr lang="da-DK"/>
              <a:t>Klik for at redigere titeltypografien i masteren</a:t>
            </a:r>
          </a:p>
        </p:txBody>
      </p:sp>
      <p:sp>
        <p:nvSpPr>
          <p:cNvPr id="6" name="Pladsholder til slidenummer 5"/>
          <p:cNvSpPr>
            <a:spLocks noGrp="1"/>
          </p:cNvSpPr>
          <p:nvPr>
            <p:ph type="sldNum" sz="quarter" idx="12"/>
          </p:nvPr>
        </p:nvSpPr>
        <p:spPr>
          <a:xfrm>
            <a:off x="540000" y="7200000"/>
            <a:ext cx="540000" cy="360000"/>
          </a:xfrm>
        </p:spPr>
        <p:txBody>
          <a:bodyPr/>
          <a:lstStyle/>
          <a:p>
            <a:fld id="{48B90412-FB5A-4F66-BFB7-963B605F1F6D}" type="slidenum">
              <a:rPr lang="da-DK" smtClean="0"/>
              <a:pPr/>
              <a:t>‹#›</a:t>
            </a:fld>
            <a:endParaRPr lang="da-DK"/>
          </a:p>
        </p:txBody>
      </p:sp>
      <p:pic>
        <p:nvPicPr>
          <p:cNvPr id="5" name="Billed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823126459"/>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p:cSld name="Breakerslide 3">
    <p:spTree>
      <p:nvGrpSpPr>
        <p:cNvPr id="1" name=""/>
        <p:cNvGrpSpPr/>
        <p:nvPr/>
      </p:nvGrpSpPr>
      <p:grpSpPr>
        <a:xfrm>
          <a:off x="0" y="0"/>
          <a:ext cx="0" cy="0"/>
          <a:chOff x="0" y="0"/>
          <a:chExt cx="0" cy="0"/>
        </a:xfrm>
      </p:grpSpPr>
      <p:pic>
        <p:nvPicPr>
          <p:cNvPr id="3" name="Billed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p:nvPr>
        </p:nvSpPr>
        <p:spPr>
          <a:xfrm>
            <a:off x="2016000" y="2052000"/>
            <a:ext cx="7458918" cy="2736304"/>
          </a:xfrm>
        </p:spPr>
        <p:txBody>
          <a:bodyPr anchor="ctr">
            <a:normAutofit/>
          </a:bodyPr>
          <a:lstStyle>
            <a:lvl1pPr algn="ctr">
              <a:lnSpc>
                <a:spcPts val="4400"/>
              </a:lnSpc>
              <a:defRPr sz="3600" baseline="0">
                <a:solidFill>
                  <a:schemeClr val="bg1"/>
                </a:solidFill>
              </a:defRPr>
            </a:lvl1pPr>
          </a:lstStyle>
          <a:p>
            <a:r>
              <a:rPr lang="da-DK"/>
              <a:t>Klik for at redigere titeltypografien i masteren</a:t>
            </a:r>
          </a:p>
        </p:txBody>
      </p:sp>
      <p:sp>
        <p:nvSpPr>
          <p:cNvPr id="4" name="Pladsholder til slidenummer 3"/>
          <p:cNvSpPr>
            <a:spLocks noGrp="1"/>
          </p:cNvSpPr>
          <p:nvPr>
            <p:ph type="sldNum" sz="quarter" idx="10"/>
          </p:nvPr>
        </p:nvSpPr>
        <p:spPr>
          <a:xfrm>
            <a:off x="540000" y="7200000"/>
            <a:ext cx="540000" cy="360000"/>
          </a:xfrm>
        </p:spPr>
        <p:txBody>
          <a:bodyPr/>
          <a:lstStyle/>
          <a:p>
            <a:fld id="{48B90412-FB5A-4F66-BFB7-963B605F1F6D}" type="slidenum">
              <a:rPr lang="da-DK" smtClean="0"/>
              <a:pPr/>
              <a:t>‹#›</a:t>
            </a:fld>
            <a:endParaRPr lang="da-DK"/>
          </a:p>
        </p:txBody>
      </p:sp>
      <p:pic>
        <p:nvPicPr>
          <p:cNvPr id="5" name="Billed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892790478"/>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p:cSld name="Breakerslide 4">
    <p:spTree>
      <p:nvGrpSpPr>
        <p:cNvPr id="1" name=""/>
        <p:cNvGrpSpPr/>
        <p:nvPr/>
      </p:nvGrpSpPr>
      <p:grpSpPr>
        <a:xfrm>
          <a:off x="0" y="0"/>
          <a:ext cx="0" cy="0"/>
          <a:chOff x="0" y="0"/>
          <a:chExt cx="0" cy="0"/>
        </a:xfrm>
      </p:grpSpPr>
      <p:pic>
        <p:nvPicPr>
          <p:cNvPr id="3" name="Billed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p:nvPr>
        </p:nvSpPr>
        <p:spPr>
          <a:xfrm>
            <a:off x="1944000" y="2448000"/>
            <a:ext cx="8293100" cy="1941000"/>
          </a:xfrm>
        </p:spPr>
        <p:txBody>
          <a:bodyPr anchor="ctr">
            <a:normAutofit/>
          </a:bodyPr>
          <a:lstStyle>
            <a:lvl1pPr algn="ctr">
              <a:lnSpc>
                <a:spcPts val="4400"/>
              </a:lnSpc>
              <a:defRPr sz="3600" baseline="0">
                <a:solidFill>
                  <a:srgbClr val="323232"/>
                </a:solidFill>
              </a:defRPr>
            </a:lvl1pPr>
          </a:lstStyle>
          <a:p>
            <a:r>
              <a:rPr lang="da-DK"/>
              <a:t>Klik for at redigere titeltypografien i masteren</a:t>
            </a:r>
          </a:p>
        </p:txBody>
      </p:sp>
      <p:sp>
        <p:nvSpPr>
          <p:cNvPr id="4" name="Pladsholder til slidenummer 3"/>
          <p:cNvSpPr>
            <a:spLocks noGrp="1"/>
          </p:cNvSpPr>
          <p:nvPr>
            <p:ph type="sldNum" sz="quarter" idx="10"/>
          </p:nvPr>
        </p:nvSpPr>
        <p:spPr>
          <a:xfrm>
            <a:off x="540000" y="7200000"/>
            <a:ext cx="540000" cy="360000"/>
          </a:xfrm>
        </p:spPr>
        <p:txBody>
          <a:bodyPr/>
          <a:lstStyle/>
          <a:p>
            <a:fld id="{48B90412-FB5A-4F66-BFB7-963B605F1F6D}" type="slidenum">
              <a:rPr lang="da-DK" smtClean="0"/>
              <a:pPr/>
              <a:t>‹#›</a:t>
            </a:fld>
            <a:endParaRPr lang="da-DK"/>
          </a:p>
        </p:txBody>
      </p:sp>
      <p:pic>
        <p:nvPicPr>
          <p:cNvPr id="5" name="Billed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599691992"/>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p:cSld name="Breakerslide 5">
    <p:spTree>
      <p:nvGrpSpPr>
        <p:cNvPr id="1" name=""/>
        <p:cNvGrpSpPr/>
        <p:nvPr/>
      </p:nvGrpSpPr>
      <p:grpSpPr>
        <a:xfrm>
          <a:off x="0" y="0"/>
          <a:ext cx="0" cy="0"/>
          <a:chOff x="0" y="0"/>
          <a:chExt cx="0" cy="0"/>
        </a:xfrm>
      </p:grpSpPr>
      <p:pic>
        <p:nvPicPr>
          <p:cNvPr id="3" name="Billed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p:nvPr>
        </p:nvSpPr>
        <p:spPr>
          <a:xfrm>
            <a:off x="1692000" y="2988000"/>
            <a:ext cx="8293100" cy="1941000"/>
          </a:xfrm>
        </p:spPr>
        <p:txBody>
          <a:bodyPr anchor="ctr">
            <a:normAutofit/>
          </a:bodyPr>
          <a:lstStyle>
            <a:lvl1pPr algn="ctr">
              <a:lnSpc>
                <a:spcPts val="4400"/>
              </a:lnSpc>
              <a:defRPr sz="3600" baseline="0">
                <a:solidFill>
                  <a:schemeClr val="bg1"/>
                </a:solidFill>
              </a:defRPr>
            </a:lvl1pPr>
          </a:lstStyle>
          <a:p>
            <a:r>
              <a:rPr lang="da-DK"/>
              <a:t>Klik for at redigere titeltypografien i masteren</a:t>
            </a:r>
          </a:p>
        </p:txBody>
      </p:sp>
      <p:sp>
        <p:nvSpPr>
          <p:cNvPr id="4" name="Pladsholder til slidenummer 3"/>
          <p:cNvSpPr>
            <a:spLocks noGrp="1"/>
          </p:cNvSpPr>
          <p:nvPr>
            <p:ph type="sldNum" sz="quarter" idx="10"/>
          </p:nvPr>
        </p:nvSpPr>
        <p:spPr>
          <a:xfrm>
            <a:off x="540000" y="7200000"/>
            <a:ext cx="540000" cy="360000"/>
          </a:xfrm>
        </p:spPr>
        <p:txBody>
          <a:bodyPr/>
          <a:lstStyle/>
          <a:p>
            <a:fld id="{48B90412-FB5A-4F66-BFB7-963B605F1F6D}" type="slidenum">
              <a:rPr lang="da-DK" smtClean="0"/>
              <a:pPr/>
              <a:t>‹#›</a:t>
            </a:fld>
            <a:endParaRPr lang="da-DK"/>
          </a:p>
        </p:txBody>
      </p:sp>
      <p:pic>
        <p:nvPicPr>
          <p:cNvPr id="5" name="Billed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829905799"/>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p:cSld name="Citatslide 1">
    <p:spTree>
      <p:nvGrpSpPr>
        <p:cNvPr id="1" name=""/>
        <p:cNvGrpSpPr/>
        <p:nvPr/>
      </p:nvGrpSpPr>
      <p:grpSpPr>
        <a:xfrm>
          <a:off x="0" y="0"/>
          <a:ext cx="0" cy="0"/>
          <a:chOff x="0" y="0"/>
          <a:chExt cx="0" cy="0"/>
        </a:xfrm>
      </p:grpSpPr>
      <p:pic>
        <p:nvPicPr>
          <p:cNvPr id="3" name="Billed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hasCustomPrompt="1"/>
          </p:nvPr>
        </p:nvSpPr>
        <p:spPr>
          <a:xfrm>
            <a:off x="1944000" y="2448000"/>
            <a:ext cx="8293100" cy="1941000"/>
          </a:xfrm>
        </p:spPr>
        <p:txBody>
          <a:bodyPr anchor="ctr">
            <a:normAutofit/>
          </a:bodyPr>
          <a:lstStyle>
            <a:lvl1pPr algn="ctr">
              <a:lnSpc>
                <a:spcPts val="4400"/>
              </a:lnSpc>
              <a:defRPr sz="3600" baseline="0">
                <a:solidFill>
                  <a:srgbClr val="323232"/>
                </a:solidFill>
              </a:defRPr>
            </a:lvl1pPr>
          </a:lstStyle>
          <a:p>
            <a:r>
              <a:rPr lang="da-DK"/>
              <a:t>”Citat”</a:t>
            </a:r>
          </a:p>
        </p:txBody>
      </p:sp>
      <p:sp>
        <p:nvSpPr>
          <p:cNvPr id="4" name="Pladsholder til slidenummer 3"/>
          <p:cNvSpPr>
            <a:spLocks noGrp="1"/>
          </p:cNvSpPr>
          <p:nvPr>
            <p:ph type="sldNum" sz="quarter" idx="10"/>
          </p:nvPr>
        </p:nvSpPr>
        <p:spPr>
          <a:xfrm>
            <a:off x="540000" y="7200000"/>
            <a:ext cx="540000" cy="360000"/>
          </a:xfrm>
        </p:spPr>
        <p:txBody>
          <a:bodyPr/>
          <a:lstStyle/>
          <a:p>
            <a:fld id="{48B90412-FB5A-4F66-BFB7-963B605F1F6D}" type="slidenum">
              <a:rPr lang="da-DK" smtClean="0"/>
              <a:pPr/>
              <a:t>‹#›</a:t>
            </a:fld>
            <a:endParaRPr lang="da-DK"/>
          </a:p>
        </p:txBody>
      </p:sp>
      <p:pic>
        <p:nvPicPr>
          <p:cNvPr id="5" name="Billed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675481040"/>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p:cSld name="Citatslide 2">
    <p:spTree>
      <p:nvGrpSpPr>
        <p:cNvPr id="1" name=""/>
        <p:cNvGrpSpPr/>
        <p:nvPr/>
      </p:nvGrpSpPr>
      <p:grpSpPr>
        <a:xfrm>
          <a:off x="0" y="0"/>
          <a:ext cx="0" cy="0"/>
          <a:chOff x="0" y="0"/>
          <a:chExt cx="0" cy="0"/>
        </a:xfrm>
      </p:grpSpPr>
      <p:pic>
        <p:nvPicPr>
          <p:cNvPr id="4" name="Billed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hasCustomPrompt="1"/>
          </p:nvPr>
        </p:nvSpPr>
        <p:spPr>
          <a:xfrm>
            <a:off x="3791744" y="2204864"/>
            <a:ext cx="6624736" cy="2448272"/>
          </a:xfrm>
        </p:spPr>
        <p:txBody>
          <a:bodyPr anchor="ctr">
            <a:normAutofit/>
          </a:bodyPr>
          <a:lstStyle>
            <a:lvl1pPr algn="ctr">
              <a:lnSpc>
                <a:spcPts val="4400"/>
              </a:lnSpc>
              <a:defRPr sz="3600" baseline="0">
                <a:solidFill>
                  <a:srgbClr val="323232"/>
                </a:solidFill>
              </a:defRPr>
            </a:lvl1pPr>
          </a:lstStyle>
          <a:p>
            <a:r>
              <a:rPr lang="da-DK"/>
              <a:t>”Citat”</a:t>
            </a:r>
          </a:p>
        </p:txBody>
      </p:sp>
      <p:sp>
        <p:nvSpPr>
          <p:cNvPr id="3" name="Pladsholder til slidenummer 2"/>
          <p:cNvSpPr>
            <a:spLocks noGrp="1"/>
          </p:cNvSpPr>
          <p:nvPr>
            <p:ph type="sldNum" sz="quarter" idx="10"/>
          </p:nvPr>
        </p:nvSpPr>
        <p:spPr>
          <a:xfrm>
            <a:off x="540000" y="7200000"/>
            <a:ext cx="540000" cy="360000"/>
          </a:xfrm>
        </p:spPr>
        <p:txBody>
          <a:bodyPr/>
          <a:lstStyle/>
          <a:p>
            <a:fld id="{48B90412-FB5A-4F66-BFB7-963B605F1F6D}" type="slidenum">
              <a:rPr lang="da-DK" smtClean="0"/>
              <a:pPr/>
              <a:t>‹#›</a:t>
            </a:fld>
            <a:endParaRPr lang="da-DK"/>
          </a:p>
        </p:txBody>
      </p:sp>
      <p:pic>
        <p:nvPicPr>
          <p:cNvPr id="5" name="Billed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152371715"/>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p:cSld name="Citatslide 3">
    <p:spTree>
      <p:nvGrpSpPr>
        <p:cNvPr id="1" name=""/>
        <p:cNvGrpSpPr/>
        <p:nvPr/>
      </p:nvGrpSpPr>
      <p:grpSpPr>
        <a:xfrm>
          <a:off x="0" y="0"/>
          <a:ext cx="0" cy="0"/>
          <a:chOff x="0" y="0"/>
          <a:chExt cx="0" cy="0"/>
        </a:xfrm>
      </p:grpSpPr>
      <p:pic>
        <p:nvPicPr>
          <p:cNvPr id="4" name="Billed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hasCustomPrompt="1"/>
          </p:nvPr>
        </p:nvSpPr>
        <p:spPr>
          <a:xfrm>
            <a:off x="2927648" y="1988840"/>
            <a:ext cx="6336704" cy="2952328"/>
          </a:xfrm>
        </p:spPr>
        <p:txBody>
          <a:bodyPr anchor="ctr">
            <a:normAutofit/>
          </a:bodyPr>
          <a:lstStyle>
            <a:lvl1pPr algn="ctr">
              <a:lnSpc>
                <a:spcPts val="4400"/>
              </a:lnSpc>
              <a:defRPr sz="3600" baseline="0">
                <a:solidFill>
                  <a:srgbClr val="323232"/>
                </a:solidFill>
              </a:defRPr>
            </a:lvl1pPr>
          </a:lstStyle>
          <a:p>
            <a:r>
              <a:rPr lang="da-DK"/>
              <a:t>”Citat”</a:t>
            </a:r>
          </a:p>
        </p:txBody>
      </p:sp>
      <p:sp>
        <p:nvSpPr>
          <p:cNvPr id="3" name="Pladsholder til slidenummer 2"/>
          <p:cNvSpPr>
            <a:spLocks noGrp="1"/>
          </p:cNvSpPr>
          <p:nvPr>
            <p:ph type="sldNum" sz="quarter" idx="10"/>
          </p:nvPr>
        </p:nvSpPr>
        <p:spPr>
          <a:xfrm>
            <a:off x="540000" y="7200000"/>
            <a:ext cx="540000" cy="360000"/>
          </a:xfrm>
        </p:spPr>
        <p:txBody>
          <a:bodyPr/>
          <a:lstStyle/>
          <a:p>
            <a:fld id="{48B90412-FB5A-4F66-BFB7-963B605F1F6D}" type="slidenum">
              <a:rPr lang="da-DK" smtClean="0"/>
              <a:pPr/>
              <a:t>‹#›</a:t>
            </a:fld>
            <a:endParaRPr lang="da-DK"/>
          </a:p>
        </p:txBody>
      </p:sp>
      <p:pic>
        <p:nvPicPr>
          <p:cNvPr id="5" name="Billed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544361147"/>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p:cSld name="Citatslide 4">
    <p:spTree>
      <p:nvGrpSpPr>
        <p:cNvPr id="1" name=""/>
        <p:cNvGrpSpPr/>
        <p:nvPr/>
      </p:nvGrpSpPr>
      <p:grpSpPr>
        <a:xfrm>
          <a:off x="0" y="0"/>
          <a:ext cx="0" cy="0"/>
          <a:chOff x="0" y="0"/>
          <a:chExt cx="0" cy="0"/>
        </a:xfrm>
      </p:grpSpPr>
      <p:pic>
        <p:nvPicPr>
          <p:cNvPr id="4" name="Billed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hasCustomPrompt="1"/>
          </p:nvPr>
        </p:nvSpPr>
        <p:spPr>
          <a:xfrm>
            <a:off x="1944000" y="2448000"/>
            <a:ext cx="8293100" cy="1941000"/>
          </a:xfrm>
        </p:spPr>
        <p:txBody>
          <a:bodyPr anchor="ctr">
            <a:normAutofit/>
          </a:bodyPr>
          <a:lstStyle>
            <a:lvl1pPr algn="ctr">
              <a:lnSpc>
                <a:spcPts val="4400"/>
              </a:lnSpc>
              <a:defRPr sz="3600" baseline="0">
                <a:solidFill>
                  <a:srgbClr val="323232"/>
                </a:solidFill>
              </a:defRPr>
            </a:lvl1pPr>
          </a:lstStyle>
          <a:p>
            <a:r>
              <a:rPr lang="da-DK"/>
              <a:t>”Citat”</a:t>
            </a:r>
          </a:p>
        </p:txBody>
      </p:sp>
      <p:sp>
        <p:nvSpPr>
          <p:cNvPr id="3" name="Pladsholder til slidenummer 2"/>
          <p:cNvSpPr>
            <a:spLocks noGrp="1"/>
          </p:cNvSpPr>
          <p:nvPr>
            <p:ph type="sldNum" sz="quarter" idx="10"/>
          </p:nvPr>
        </p:nvSpPr>
        <p:spPr>
          <a:xfrm>
            <a:off x="540000" y="7200000"/>
            <a:ext cx="540000" cy="360000"/>
          </a:xfrm>
        </p:spPr>
        <p:txBody>
          <a:bodyPr/>
          <a:lstStyle/>
          <a:p>
            <a:fld id="{48B90412-FB5A-4F66-BFB7-963B605F1F6D}" type="slidenum">
              <a:rPr lang="da-DK" smtClean="0"/>
              <a:pPr/>
              <a:t>‹#›</a:t>
            </a:fld>
            <a:endParaRPr lang="da-DK"/>
          </a:p>
        </p:txBody>
      </p:sp>
      <p:pic>
        <p:nvPicPr>
          <p:cNvPr id="5" name="Billed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905121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Forside">
    <p:bg>
      <p:bgPr>
        <a:solidFill>
          <a:schemeClr val="bg1"/>
        </a:solidFill>
        <a:effectLst/>
      </p:bgPr>
    </p:bg>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056C6B45-355A-3C76-0A6E-022ABBB46FE1}"/>
              </a:ext>
            </a:extLst>
          </p:cNvPr>
          <p:cNvSpPr>
            <a:spLocks noGrp="1"/>
          </p:cNvSpPr>
          <p:nvPr>
            <p:ph type="body" sz="quarter" idx="17" hasCustomPrompt="1"/>
          </p:nvPr>
        </p:nvSpPr>
        <p:spPr>
          <a:xfrm>
            <a:off x="645365" y="310326"/>
            <a:ext cx="3419553" cy="180000"/>
          </a:xfrm>
          <a:prstGeom prst="rect">
            <a:avLst/>
          </a:prstGeom>
        </p:spPr>
        <p:txBody>
          <a:bodyPr/>
          <a:lstStyle>
            <a:lvl1pPr marL="0" indent="0">
              <a:buNone/>
              <a:defRPr sz="1050"/>
            </a:lvl1pPr>
          </a:lstStyle>
          <a:p>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3" name="Text Placeholder 18">
            <a:extLst>
              <a:ext uri="{FF2B5EF4-FFF2-40B4-BE49-F238E27FC236}">
                <a16:creationId xmlns:a16="http://schemas.microsoft.com/office/drawing/2014/main" id="{6FB42951-966F-D17A-719B-AB3B921EF5B4}"/>
              </a:ext>
            </a:extLst>
          </p:cNvPr>
          <p:cNvSpPr>
            <a:spLocks noGrp="1"/>
          </p:cNvSpPr>
          <p:nvPr>
            <p:ph type="body" sz="quarter" idx="18" hasCustomPrompt="1"/>
          </p:nvPr>
        </p:nvSpPr>
        <p:spPr>
          <a:xfrm>
            <a:off x="4356844" y="310326"/>
            <a:ext cx="4097592" cy="180000"/>
          </a:xfrm>
          <a:prstGeom prst="rect">
            <a:avLst/>
          </a:prstGeom>
        </p:spPr>
        <p:txBody>
          <a:bodyPr/>
          <a:lstStyle>
            <a:lvl1pPr marL="0" indent="0">
              <a:buNone/>
              <a:defRPr sz="1050"/>
            </a:lvl1pPr>
          </a:lstStyle>
          <a:p>
            <a:r>
              <a:rPr lang="da-DK" dirty="0"/>
              <a:t>Klik for at tilføje oplægsholder / enhed</a:t>
            </a:r>
          </a:p>
        </p:txBody>
      </p:sp>
      <p:sp>
        <p:nvSpPr>
          <p:cNvPr id="4" name="Text Placeholder 19">
            <a:extLst>
              <a:ext uri="{FF2B5EF4-FFF2-40B4-BE49-F238E27FC236}">
                <a16:creationId xmlns:a16="http://schemas.microsoft.com/office/drawing/2014/main" id="{71734363-C0C8-B0C1-8AC6-4C3E65441540}"/>
              </a:ext>
            </a:extLst>
          </p:cNvPr>
          <p:cNvSpPr>
            <a:spLocks noGrp="1"/>
          </p:cNvSpPr>
          <p:nvPr>
            <p:ph type="body" sz="quarter" idx="19" hasCustomPrompt="1"/>
          </p:nvPr>
        </p:nvSpPr>
        <p:spPr>
          <a:xfrm>
            <a:off x="4356844" y="555364"/>
            <a:ext cx="4097592" cy="180000"/>
          </a:xfrm>
          <a:prstGeom prst="rect">
            <a:avLst/>
          </a:prstGeom>
        </p:spPr>
        <p:txBody>
          <a:bodyPr/>
          <a:lstStyle>
            <a:lvl1pPr marL="0" indent="0">
              <a:buNone/>
              <a:defRPr sz="1050"/>
            </a:lvl1pPr>
          </a:lstStyle>
          <a:p>
            <a:r>
              <a:rPr lang="da-DK" dirty="0"/>
              <a:t>Klik for at tilføje forvaltningsnavn</a:t>
            </a:r>
          </a:p>
        </p:txBody>
      </p:sp>
    </p:spTree>
    <p:extLst>
      <p:ext uri="{BB962C8B-B14F-4D97-AF65-F5344CB8AC3E}">
        <p14:creationId xmlns:p14="http://schemas.microsoft.com/office/powerpoint/2010/main" val="40156065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ndhold og 2/3 billede mørk">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A9D288E-FE9E-44C8-8107-0308EB870B92}"/>
              </a:ext>
            </a:extLst>
          </p:cNvPr>
          <p:cNvSpPr>
            <a:spLocks noGrp="1"/>
          </p:cNvSpPr>
          <p:nvPr>
            <p:ph type="title" hasCustomPrompt="1"/>
          </p:nvPr>
        </p:nvSpPr>
        <p:spPr>
          <a:xfrm>
            <a:off x="719998" y="894268"/>
            <a:ext cx="3344400" cy="893928"/>
          </a:xfrm>
          <a:prstGeom prst="rect">
            <a:avLst/>
          </a:prstGeom>
        </p:spPr>
        <p:txBody>
          <a:bodyPr vert="horz" lIns="0" tIns="0" rIns="0" bIns="0" rtlCol="0" anchor="b" anchorCtr="0">
            <a:noAutofit/>
          </a:bodyPr>
          <a:lstStyle>
            <a:lvl1pPr>
              <a:defRPr/>
            </a:lvl1pPr>
          </a:lstStyle>
          <a:p>
            <a:r>
              <a:rPr lang="da-DK" dirty="0"/>
              <a:t>Klik for at tilføje titel</a:t>
            </a:r>
          </a:p>
        </p:txBody>
      </p:sp>
      <p:sp>
        <p:nvSpPr>
          <p:cNvPr id="3" name="Content Placeholder 2"/>
          <p:cNvSpPr>
            <a:spLocks noGrp="1"/>
          </p:cNvSpPr>
          <p:nvPr>
            <p:ph idx="1" hasCustomPrompt="1"/>
          </p:nvPr>
        </p:nvSpPr>
        <p:spPr>
          <a:xfrm>
            <a:off x="719998" y="2192138"/>
            <a:ext cx="3344400" cy="3945862"/>
          </a:xfrm>
        </p:spPr>
        <p:txBody>
          <a:bodyPr/>
          <a:lstStyle>
            <a:lvl1pPr>
              <a:defRPr/>
            </a:lvl1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8" name="Picture Placeholder 7">
            <a:extLst>
              <a:ext uri="{FF2B5EF4-FFF2-40B4-BE49-F238E27FC236}">
                <a16:creationId xmlns:a16="http://schemas.microsoft.com/office/drawing/2014/main" id="{04ABBDF6-16BA-46D9-A90D-28EBC268C872}"/>
              </a:ext>
            </a:extLst>
          </p:cNvPr>
          <p:cNvSpPr>
            <a:spLocks noGrp="1"/>
          </p:cNvSpPr>
          <p:nvPr>
            <p:ph type="pic" sz="quarter" idx="13"/>
          </p:nvPr>
        </p:nvSpPr>
        <p:spPr>
          <a:xfrm>
            <a:off x="4424400" y="0"/>
            <a:ext cx="7767600" cy="6858000"/>
          </a:xfrm>
        </p:spPr>
        <p:txBody>
          <a:bodyPr tIns="36000"/>
          <a:lstStyle>
            <a:lvl1pPr marL="0" indent="0" algn="ctr">
              <a:buNone/>
              <a:defRPr/>
            </a:lvl1pPr>
          </a:lstStyle>
          <a:p>
            <a:r>
              <a:rPr lang="da-DK"/>
              <a:t>Klik på ikonet for at tilføje et billede</a:t>
            </a:r>
          </a:p>
        </p:txBody>
      </p:sp>
      <p:sp>
        <p:nvSpPr>
          <p:cNvPr id="9" name="Date_GeneralDate">
            <a:extLst>
              <a:ext uri="{FF2B5EF4-FFF2-40B4-BE49-F238E27FC236}">
                <a16:creationId xmlns:a16="http://schemas.microsoft.com/office/drawing/2014/main" id="{7A3DA441-2DEB-4514-AAC8-CF11F3E1E8B9}"/>
              </a:ext>
            </a:extLst>
          </p:cNvPr>
          <p:cNvSpPr>
            <a:spLocks noGrp="1"/>
          </p:cNvSpPr>
          <p:nvPr>
            <p:ph type="dt" sz="half" idx="10"/>
          </p:nvPr>
        </p:nvSpPr>
        <p:spPr>
          <a:xfrm>
            <a:off x="0" y="6912000"/>
            <a:ext cx="0" cy="0"/>
          </a:xfrm>
          <a:prstGeom prst="rect">
            <a:avLst/>
          </a:prstGeom>
        </p:spPr>
        <p:txBody>
          <a:bodyPr/>
          <a:lstStyle>
            <a:lvl1pPr>
              <a:defRPr>
                <a:noFill/>
              </a:defRPr>
            </a:lvl1pPr>
          </a:lstStyle>
          <a:p>
            <a:endParaRPr lang="da-DK" dirty="0"/>
          </a:p>
        </p:txBody>
      </p:sp>
      <p:sp>
        <p:nvSpPr>
          <p:cNvPr id="10" name="FLD_PresentationTitle">
            <a:extLst>
              <a:ext uri="{FF2B5EF4-FFF2-40B4-BE49-F238E27FC236}">
                <a16:creationId xmlns:a16="http://schemas.microsoft.com/office/drawing/2014/main" id="{45313C7E-88CA-4F1A-B38E-6BE726A7542D}"/>
              </a:ext>
            </a:extLst>
          </p:cNvPr>
          <p:cNvSpPr>
            <a:spLocks noGrp="1"/>
          </p:cNvSpPr>
          <p:nvPr>
            <p:ph type="ftr" sz="quarter" idx="11"/>
          </p:nvPr>
        </p:nvSpPr>
        <p:spPr>
          <a:xfrm>
            <a:off x="0" y="6912000"/>
            <a:ext cx="0" cy="0"/>
          </a:xfrm>
          <a:prstGeom prst="rect">
            <a:avLst/>
          </a:prstGeom>
        </p:spPr>
        <p:txBody>
          <a:bodyPr/>
          <a:lstStyle>
            <a:lvl1pPr>
              <a:defRPr>
                <a:noFill/>
              </a:defRPr>
            </a:lvl1pPr>
          </a:lstStyle>
          <a:p>
            <a:r>
              <a:rPr lang="da-DK" dirty="0"/>
              <a:t>Sidehoved</a:t>
            </a:r>
          </a:p>
        </p:txBody>
      </p:sp>
      <p:sp>
        <p:nvSpPr>
          <p:cNvPr id="11" name="Slide Number Placeholder 5">
            <a:extLst>
              <a:ext uri="{FF2B5EF4-FFF2-40B4-BE49-F238E27FC236}">
                <a16:creationId xmlns:a16="http://schemas.microsoft.com/office/drawing/2014/main" id="{375DF70B-4895-4E76-B8EF-32B6EE62971C}"/>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a:t>
            </a:fld>
            <a:endParaRPr lang="da-DK" dirty="0"/>
          </a:p>
        </p:txBody>
      </p:sp>
    </p:spTree>
    <p:extLst>
      <p:ext uri="{BB962C8B-B14F-4D97-AF65-F5344CB8AC3E}">
        <p14:creationId xmlns:p14="http://schemas.microsoft.com/office/powerpoint/2010/main" val="2720187095"/>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p:cSld name="Citatslide 5">
    <p:spTree>
      <p:nvGrpSpPr>
        <p:cNvPr id="1" name=""/>
        <p:cNvGrpSpPr/>
        <p:nvPr/>
      </p:nvGrpSpPr>
      <p:grpSpPr>
        <a:xfrm>
          <a:off x="0" y="0"/>
          <a:ext cx="0" cy="0"/>
          <a:chOff x="0" y="0"/>
          <a:chExt cx="0" cy="0"/>
        </a:xfrm>
      </p:grpSpPr>
      <p:pic>
        <p:nvPicPr>
          <p:cNvPr id="4" name="Billed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hasCustomPrompt="1"/>
          </p:nvPr>
        </p:nvSpPr>
        <p:spPr>
          <a:xfrm>
            <a:off x="1949450" y="2448000"/>
            <a:ext cx="8293100" cy="1941000"/>
          </a:xfrm>
        </p:spPr>
        <p:txBody>
          <a:bodyPr anchor="ctr">
            <a:normAutofit/>
          </a:bodyPr>
          <a:lstStyle>
            <a:lvl1pPr algn="ctr">
              <a:lnSpc>
                <a:spcPts val="4400"/>
              </a:lnSpc>
              <a:defRPr sz="3600" baseline="0">
                <a:solidFill>
                  <a:srgbClr val="323232"/>
                </a:solidFill>
              </a:defRPr>
            </a:lvl1pPr>
          </a:lstStyle>
          <a:p>
            <a:r>
              <a:rPr lang="da-DK"/>
              <a:t>”Citat”</a:t>
            </a:r>
          </a:p>
        </p:txBody>
      </p:sp>
      <p:sp>
        <p:nvSpPr>
          <p:cNvPr id="3" name="Pladsholder til slidenummer 2"/>
          <p:cNvSpPr>
            <a:spLocks noGrp="1"/>
          </p:cNvSpPr>
          <p:nvPr>
            <p:ph type="sldNum" sz="quarter" idx="10"/>
          </p:nvPr>
        </p:nvSpPr>
        <p:spPr>
          <a:xfrm>
            <a:off x="540000" y="7200000"/>
            <a:ext cx="540000" cy="360000"/>
          </a:xfrm>
        </p:spPr>
        <p:txBody>
          <a:bodyPr/>
          <a:lstStyle/>
          <a:p>
            <a:fld id="{48B90412-FB5A-4F66-BFB7-963B605F1F6D}" type="slidenum">
              <a:rPr lang="da-DK" smtClean="0"/>
              <a:pPr/>
              <a:t>‹#›</a:t>
            </a:fld>
            <a:endParaRPr lang="da-DK"/>
          </a:p>
        </p:txBody>
      </p:sp>
      <p:pic>
        <p:nvPicPr>
          <p:cNvPr id="5" name="Billed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46264435"/>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p:cSld name="Tom">
    <p:spTree>
      <p:nvGrpSpPr>
        <p:cNvPr id="1" name=""/>
        <p:cNvGrpSpPr/>
        <p:nvPr/>
      </p:nvGrpSpPr>
      <p:grpSpPr>
        <a:xfrm>
          <a:off x="0" y="0"/>
          <a:ext cx="0" cy="0"/>
          <a:chOff x="0" y="0"/>
          <a:chExt cx="0" cy="0"/>
        </a:xfrm>
      </p:grpSpPr>
      <p:sp>
        <p:nvSpPr>
          <p:cNvPr id="4" name="Pladsholder til slidenummer 3"/>
          <p:cNvSpPr>
            <a:spLocks noGrp="1"/>
          </p:cNvSpPr>
          <p:nvPr>
            <p:ph type="sldNum" sz="quarter" idx="10"/>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2057998739"/>
      </p:ext>
    </p:extLst>
  </p:cSld>
  <p:clrMapOvr>
    <a:masterClrMapping/>
  </p:clrMapOvr>
  <p:hf hdr="0" ftr="0" dt="0"/>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p:cSld name="Titelslide 2">
    <p:spTree>
      <p:nvGrpSpPr>
        <p:cNvPr id="1" name=""/>
        <p:cNvGrpSpPr/>
        <p:nvPr/>
      </p:nvGrpSpPr>
      <p:grpSpPr>
        <a:xfrm>
          <a:off x="0" y="0"/>
          <a:ext cx="0" cy="0"/>
          <a:chOff x="0" y="0"/>
          <a:chExt cx="0" cy="0"/>
        </a:xfrm>
      </p:grpSpPr>
      <p:pic>
        <p:nvPicPr>
          <p:cNvPr id="5" name="Billed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0"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5"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6"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7"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8" name="Billed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1" name="Billed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2" name="Billede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8400" y="432000"/>
            <a:ext cx="1980000" cy="680208"/>
          </a:xfrm>
          <a:prstGeom prst="rect">
            <a:avLst/>
          </a:prstGeom>
        </p:spPr>
      </p:pic>
    </p:spTree>
    <p:extLst>
      <p:ext uri="{BB962C8B-B14F-4D97-AF65-F5344CB8AC3E}">
        <p14:creationId xmlns:p14="http://schemas.microsoft.com/office/powerpoint/2010/main" val="3232316157"/>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p:cSld name="Titelslide 3 - EU">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1"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6"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7"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8"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9" name="Billed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2" name="Billede 11" descr="\\SOSA\Data\Informatique Sverige\Kunder\Banedanmark\Nyt design, efterår 2020\Grafik\EUlogoDK.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480376" y="5810400"/>
            <a:ext cx="782002" cy="619200"/>
          </a:xfrm>
          <a:prstGeom prst="rect">
            <a:avLst/>
          </a:prstGeom>
          <a:noFill/>
          <a:ln>
            <a:noFill/>
          </a:ln>
        </p:spPr>
      </p:pic>
      <p:pic>
        <p:nvPicPr>
          <p:cNvPr id="13" name="Billed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5" name="Billede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868400" y="5810400"/>
            <a:ext cx="783797" cy="619200"/>
          </a:xfrm>
          <a:prstGeom prst="rect">
            <a:avLst/>
          </a:prstGeom>
        </p:spPr>
      </p:pic>
      <p:pic>
        <p:nvPicPr>
          <p:cNvPr id="14" name="Billede 1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108400" y="432000"/>
            <a:ext cx="1980000" cy="681099"/>
          </a:xfrm>
          <a:prstGeom prst="rect">
            <a:avLst/>
          </a:prstGeom>
        </p:spPr>
      </p:pic>
    </p:spTree>
    <p:extLst>
      <p:ext uri="{BB962C8B-B14F-4D97-AF65-F5344CB8AC3E}">
        <p14:creationId xmlns:p14="http://schemas.microsoft.com/office/powerpoint/2010/main" val="3601116844"/>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p:cSld name="Titelslide 4 - EU">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1"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6"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7"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8"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9" name="Billed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2" name="Billede 11" descr="\\SOSA\Data\Informatique Sverige\Kunder\Banedanmark\Nyt design, efterår 2020\Grafik\EUlogoDK.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480376" y="5810400"/>
            <a:ext cx="782002" cy="619200"/>
          </a:xfrm>
          <a:prstGeom prst="rect">
            <a:avLst/>
          </a:prstGeom>
          <a:noFill/>
          <a:ln>
            <a:noFill/>
          </a:ln>
        </p:spPr>
      </p:pic>
      <p:pic>
        <p:nvPicPr>
          <p:cNvPr id="13" name="Billed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5" name="Billede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868400" y="5810400"/>
            <a:ext cx="783797" cy="619200"/>
          </a:xfrm>
          <a:prstGeom prst="rect">
            <a:avLst/>
          </a:prstGeom>
        </p:spPr>
      </p:pic>
      <p:pic>
        <p:nvPicPr>
          <p:cNvPr id="14" name="Billede 1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108400" y="432000"/>
            <a:ext cx="1980000" cy="680208"/>
          </a:xfrm>
          <a:prstGeom prst="rect">
            <a:avLst/>
          </a:prstGeom>
        </p:spPr>
      </p:pic>
    </p:spTree>
    <p:extLst>
      <p:ext uri="{BB962C8B-B14F-4D97-AF65-F5344CB8AC3E}">
        <p14:creationId xmlns:p14="http://schemas.microsoft.com/office/powerpoint/2010/main" val="2440913490"/>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p:cSld name="Titelslide 5">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1"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6"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7"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8"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9" name="Billed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2" name="Billed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Billed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8400" y="432000"/>
            <a:ext cx="1980000" cy="681099"/>
          </a:xfrm>
          <a:prstGeom prst="rect">
            <a:avLst/>
          </a:prstGeom>
        </p:spPr>
      </p:pic>
    </p:spTree>
    <p:extLst>
      <p:ext uri="{BB962C8B-B14F-4D97-AF65-F5344CB8AC3E}">
        <p14:creationId xmlns:p14="http://schemas.microsoft.com/office/powerpoint/2010/main" val="3752196286"/>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p:cSld name="Titelslide 6">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1"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6"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7"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8"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9" name="Billed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2" name="Billed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Billed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8400" y="432000"/>
            <a:ext cx="1980000" cy="681099"/>
          </a:xfrm>
          <a:prstGeom prst="rect">
            <a:avLst/>
          </a:prstGeom>
        </p:spPr>
      </p:pic>
    </p:spTree>
    <p:extLst>
      <p:ext uri="{BB962C8B-B14F-4D97-AF65-F5344CB8AC3E}">
        <p14:creationId xmlns:p14="http://schemas.microsoft.com/office/powerpoint/2010/main" val="3229786414"/>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p:cSld name="Titelslide 7 - EU">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1"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6"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7"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8"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9" name="Billed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3" name="Billede 12" descr="\\SOSA\Data\Informatique Sverige\Kunder\Banedanmark\Nyt design, efterår 2020\Grafik\EUlogoDK.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480376" y="5810400"/>
            <a:ext cx="782002" cy="619200"/>
          </a:xfrm>
          <a:prstGeom prst="rect">
            <a:avLst/>
          </a:prstGeom>
          <a:noFill/>
          <a:ln>
            <a:noFill/>
          </a:ln>
        </p:spPr>
      </p:pic>
      <p:pic>
        <p:nvPicPr>
          <p:cNvPr id="12" name="Billed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5" name="Billede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868400" y="5810400"/>
            <a:ext cx="783797" cy="619200"/>
          </a:xfrm>
          <a:prstGeom prst="rect">
            <a:avLst/>
          </a:prstGeom>
        </p:spPr>
      </p:pic>
      <p:pic>
        <p:nvPicPr>
          <p:cNvPr id="14" name="Billede 1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108400" y="432000"/>
            <a:ext cx="1980000" cy="680208"/>
          </a:xfrm>
          <a:prstGeom prst="rect">
            <a:avLst/>
          </a:prstGeom>
        </p:spPr>
      </p:pic>
    </p:spTree>
    <p:extLst>
      <p:ext uri="{BB962C8B-B14F-4D97-AF65-F5344CB8AC3E}">
        <p14:creationId xmlns:p14="http://schemas.microsoft.com/office/powerpoint/2010/main" val="3323085636"/>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p:cSld name="Titelslide 8">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1"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6"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7"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8"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9" name="Billed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2" name="Billed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Billed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8400" y="432000"/>
            <a:ext cx="1980000" cy="680208"/>
          </a:xfrm>
          <a:prstGeom prst="rect">
            <a:avLst/>
          </a:prstGeom>
        </p:spPr>
      </p:pic>
    </p:spTree>
    <p:extLst>
      <p:ext uri="{BB962C8B-B14F-4D97-AF65-F5344CB8AC3E}">
        <p14:creationId xmlns:p14="http://schemas.microsoft.com/office/powerpoint/2010/main" val="4092158198"/>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p:cSld name="Titelslide 9">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1"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6"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7"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8"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9" name="Billed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2" name="Billed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Billed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8400" y="432000"/>
            <a:ext cx="1980000" cy="681099"/>
          </a:xfrm>
          <a:prstGeom prst="rect">
            <a:avLst/>
          </a:prstGeom>
        </p:spPr>
      </p:pic>
    </p:spTree>
    <p:extLst>
      <p:ext uri="{BB962C8B-B14F-4D97-AF65-F5344CB8AC3E}">
        <p14:creationId xmlns:p14="http://schemas.microsoft.com/office/powerpoint/2010/main" val="10136950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o indhold og 1/3 billede mørk">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A9D288E-FE9E-44C8-8107-0308EB870B92}"/>
              </a:ext>
            </a:extLst>
          </p:cNvPr>
          <p:cNvSpPr>
            <a:spLocks noGrp="1"/>
          </p:cNvSpPr>
          <p:nvPr>
            <p:ph type="title" hasCustomPrompt="1"/>
          </p:nvPr>
        </p:nvSpPr>
        <p:spPr>
          <a:xfrm>
            <a:off x="719997" y="894268"/>
            <a:ext cx="7048403" cy="893928"/>
          </a:xfrm>
          <a:prstGeom prst="rect">
            <a:avLst/>
          </a:prstGeom>
        </p:spPr>
        <p:txBody>
          <a:bodyPr vert="horz" lIns="0" tIns="0" rIns="0" bIns="0" rtlCol="0" anchor="b" anchorCtr="0">
            <a:noAutofit/>
          </a:bodyPr>
          <a:lstStyle>
            <a:lvl1pPr>
              <a:defRPr/>
            </a:lvl1pPr>
          </a:lstStyle>
          <a:p>
            <a:r>
              <a:rPr lang="da-DK" dirty="0"/>
              <a:t>Klik for at tilføje titel</a:t>
            </a:r>
          </a:p>
        </p:txBody>
      </p:sp>
      <p:sp>
        <p:nvSpPr>
          <p:cNvPr id="3" name="Content Placeholder 2"/>
          <p:cNvSpPr>
            <a:spLocks noGrp="1"/>
          </p:cNvSpPr>
          <p:nvPr>
            <p:ph idx="1" hasCustomPrompt="1"/>
          </p:nvPr>
        </p:nvSpPr>
        <p:spPr>
          <a:xfrm>
            <a:off x="719998" y="2192138"/>
            <a:ext cx="3344400" cy="3945862"/>
          </a:xfrm>
        </p:spPr>
        <p:txBody>
          <a:bodyPr/>
          <a:lstStyle>
            <a:lvl1pPr>
              <a:defRPr/>
            </a:lvl1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8" name="Picture Placeholder 7">
            <a:extLst>
              <a:ext uri="{FF2B5EF4-FFF2-40B4-BE49-F238E27FC236}">
                <a16:creationId xmlns:a16="http://schemas.microsoft.com/office/drawing/2014/main" id="{04ABBDF6-16BA-46D9-A90D-28EBC268C872}"/>
              </a:ext>
            </a:extLst>
          </p:cNvPr>
          <p:cNvSpPr>
            <a:spLocks noGrp="1"/>
          </p:cNvSpPr>
          <p:nvPr>
            <p:ph type="pic" sz="quarter" idx="13"/>
          </p:nvPr>
        </p:nvSpPr>
        <p:spPr>
          <a:xfrm>
            <a:off x="8127604" y="0"/>
            <a:ext cx="4064396" cy="6858000"/>
          </a:xfrm>
        </p:spPr>
        <p:txBody>
          <a:bodyPr tIns="36000"/>
          <a:lstStyle>
            <a:lvl1pPr marL="0" indent="0" algn="ctr">
              <a:buNone/>
              <a:defRPr/>
            </a:lvl1pPr>
          </a:lstStyle>
          <a:p>
            <a:r>
              <a:rPr lang="da-DK"/>
              <a:t>Klik på ikonet for at tilføje et billede</a:t>
            </a:r>
          </a:p>
        </p:txBody>
      </p:sp>
      <p:sp>
        <p:nvSpPr>
          <p:cNvPr id="16" name="Content Placeholder 8">
            <a:extLst>
              <a:ext uri="{FF2B5EF4-FFF2-40B4-BE49-F238E27FC236}">
                <a16:creationId xmlns:a16="http://schemas.microsoft.com/office/drawing/2014/main" id="{226B16CC-F459-45AB-8AF6-621CD4FF544B}"/>
              </a:ext>
            </a:extLst>
          </p:cNvPr>
          <p:cNvSpPr>
            <a:spLocks noGrp="1"/>
          </p:cNvSpPr>
          <p:nvPr>
            <p:ph sz="quarter" idx="14" hasCustomPrompt="1"/>
          </p:nvPr>
        </p:nvSpPr>
        <p:spPr>
          <a:xfrm>
            <a:off x="4424162" y="2192400"/>
            <a:ext cx="3344400" cy="3949200"/>
          </a:xfrm>
        </p:spPr>
        <p:txBody>
          <a:bodyPr/>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8" name="Date_GeneralDate">
            <a:extLst>
              <a:ext uri="{FF2B5EF4-FFF2-40B4-BE49-F238E27FC236}">
                <a16:creationId xmlns:a16="http://schemas.microsoft.com/office/drawing/2014/main" id="{2B4A2A1D-0176-4332-9C1E-CC3936502FBC}"/>
              </a:ext>
            </a:extLst>
          </p:cNvPr>
          <p:cNvSpPr>
            <a:spLocks noGrp="1"/>
          </p:cNvSpPr>
          <p:nvPr>
            <p:ph type="dt" sz="half" idx="10"/>
          </p:nvPr>
        </p:nvSpPr>
        <p:spPr>
          <a:xfrm>
            <a:off x="0" y="6912000"/>
            <a:ext cx="0" cy="0"/>
          </a:xfrm>
          <a:prstGeom prst="rect">
            <a:avLst/>
          </a:prstGeom>
        </p:spPr>
        <p:txBody>
          <a:bodyPr/>
          <a:lstStyle>
            <a:lvl1pPr>
              <a:defRPr>
                <a:noFill/>
              </a:defRPr>
            </a:lvl1pPr>
          </a:lstStyle>
          <a:p>
            <a:endParaRPr lang="da-DK" dirty="0"/>
          </a:p>
        </p:txBody>
      </p:sp>
      <p:sp>
        <p:nvSpPr>
          <p:cNvPr id="19" name="Slide Number Placeholder 5">
            <a:extLst>
              <a:ext uri="{FF2B5EF4-FFF2-40B4-BE49-F238E27FC236}">
                <a16:creationId xmlns:a16="http://schemas.microsoft.com/office/drawing/2014/main" id="{95BD4D9E-7254-4650-B1A9-3F266C131F8F}"/>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a:t>
            </a:fld>
            <a:endParaRPr lang="da-DK" dirty="0"/>
          </a:p>
        </p:txBody>
      </p:sp>
    </p:spTree>
    <p:extLst>
      <p:ext uri="{BB962C8B-B14F-4D97-AF65-F5344CB8AC3E}">
        <p14:creationId xmlns:p14="http://schemas.microsoft.com/office/powerpoint/2010/main" val="3770943365"/>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p:cSld name="Titelslide 10">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1"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6"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7"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8"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9" name="Billed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2" name="Billed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4" name="Billede 1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8400" y="432000"/>
            <a:ext cx="1980000" cy="680208"/>
          </a:xfrm>
          <a:prstGeom prst="rect">
            <a:avLst/>
          </a:prstGeom>
        </p:spPr>
      </p:pic>
    </p:spTree>
    <p:extLst>
      <p:ext uri="{BB962C8B-B14F-4D97-AF65-F5344CB8AC3E}">
        <p14:creationId xmlns:p14="http://schemas.microsoft.com/office/powerpoint/2010/main" val="2198013424"/>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p:cSld name="Titelslide 11">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6"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7"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8"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9"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20" name="Billede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0" name="Billed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2" name="Billede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8400" y="432000"/>
            <a:ext cx="1980000" cy="681099"/>
          </a:xfrm>
          <a:prstGeom prst="rect">
            <a:avLst/>
          </a:prstGeom>
        </p:spPr>
      </p:pic>
    </p:spTree>
    <p:extLst>
      <p:ext uri="{BB962C8B-B14F-4D97-AF65-F5344CB8AC3E}">
        <p14:creationId xmlns:p14="http://schemas.microsoft.com/office/powerpoint/2010/main" val="2086788311"/>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p:cSld name="Titelslide 12">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3"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6"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1"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5"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0" name="Billed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2" name="Billed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Billed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8400" y="432000"/>
            <a:ext cx="1980000" cy="681099"/>
          </a:xfrm>
          <a:prstGeom prst="rect">
            <a:avLst/>
          </a:prstGeom>
        </p:spPr>
      </p:pic>
    </p:spTree>
    <p:extLst>
      <p:ext uri="{BB962C8B-B14F-4D97-AF65-F5344CB8AC3E}">
        <p14:creationId xmlns:p14="http://schemas.microsoft.com/office/powerpoint/2010/main" val="685481637"/>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B032C-565F-A440-82C0-57D0868D7A5A}"/>
              </a:ext>
            </a:extLst>
          </p:cNvPr>
          <p:cNvSpPr>
            <a:spLocks noGrp="1"/>
          </p:cNvSpPr>
          <p:nvPr>
            <p:ph type="ctrTitle" hasCustomPrompt="1"/>
          </p:nvPr>
        </p:nvSpPr>
        <p:spPr>
          <a:xfrm>
            <a:off x="1524000" y="1122363"/>
            <a:ext cx="9144000" cy="2387600"/>
          </a:xfrm>
          <a:prstGeom prst="rect">
            <a:avLst/>
          </a:prstGeom>
        </p:spPr>
        <p:txBody>
          <a:bodyPr anchor="b"/>
          <a:lstStyle>
            <a:lvl1pPr algn="ctr">
              <a:defRPr sz="6000"/>
            </a:lvl1pPr>
          </a:lstStyle>
          <a:p>
            <a:r>
              <a:rPr lang="en-GB"/>
              <a:t>Men bare </a:t>
            </a:r>
            <a:r>
              <a:rPr lang="en-GB" err="1"/>
              <a:t>skriv</a:t>
            </a:r>
            <a:r>
              <a:rPr lang="en-GB"/>
              <a:t> </a:t>
            </a:r>
            <a:r>
              <a:rPr lang="en-GB" err="1"/>
              <a:t>noget</a:t>
            </a:r>
            <a:endParaRPr lang="en-DK"/>
          </a:p>
        </p:txBody>
      </p:sp>
      <p:sp>
        <p:nvSpPr>
          <p:cNvPr id="3" name="Subtitle 2">
            <a:extLst>
              <a:ext uri="{FF2B5EF4-FFF2-40B4-BE49-F238E27FC236}">
                <a16:creationId xmlns:a16="http://schemas.microsoft.com/office/drawing/2014/main" id="{0D8934D6-B7EE-A54C-AEB1-C9167A096D96}"/>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DK"/>
          </a:p>
        </p:txBody>
      </p:sp>
      <p:sp>
        <p:nvSpPr>
          <p:cNvPr id="4" name="Date Placeholder 3">
            <a:extLst>
              <a:ext uri="{FF2B5EF4-FFF2-40B4-BE49-F238E27FC236}">
                <a16:creationId xmlns:a16="http://schemas.microsoft.com/office/drawing/2014/main" id="{1B0E5508-5D18-2440-B3A0-9926F4BAB85A}"/>
              </a:ext>
            </a:extLst>
          </p:cNvPr>
          <p:cNvSpPr>
            <a:spLocks noGrp="1"/>
          </p:cNvSpPr>
          <p:nvPr>
            <p:ph type="dt" sz="half" idx="10"/>
          </p:nvPr>
        </p:nvSpPr>
        <p:spPr>
          <a:xfrm>
            <a:off x="838200" y="6356350"/>
            <a:ext cx="2743200" cy="365125"/>
          </a:xfrm>
          <a:prstGeom prst="rect">
            <a:avLst/>
          </a:prstGeom>
        </p:spPr>
        <p:txBody>
          <a:bodyPr/>
          <a:lstStyle/>
          <a:p>
            <a:fld id="{21FAE187-5EF3-424C-BD8A-566B286EE969}" type="datetimeFigureOut">
              <a:rPr lang="en-DK" smtClean="0"/>
              <a:t>05/05/2025</a:t>
            </a:fld>
            <a:endParaRPr lang="en-DK"/>
          </a:p>
        </p:txBody>
      </p:sp>
      <p:sp>
        <p:nvSpPr>
          <p:cNvPr id="5" name="Footer Placeholder 4">
            <a:extLst>
              <a:ext uri="{FF2B5EF4-FFF2-40B4-BE49-F238E27FC236}">
                <a16:creationId xmlns:a16="http://schemas.microsoft.com/office/drawing/2014/main" id="{E8A98FD1-62EB-084B-A8BB-71B76DEE8F63}"/>
              </a:ext>
            </a:extLst>
          </p:cNvPr>
          <p:cNvSpPr>
            <a:spLocks noGrp="1"/>
          </p:cNvSpPr>
          <p:nvPr>
            <p:ph type="ftr" sz="quarter" idx="11"/>
          </p:nvPr>
        </p:nvSpPr>
        <p:spPr>
          <a:xfrm>
            <a:off x="4038600" y="6356350"/>
            <a:ext cx="4114800" cy="365125"/>
          </a:xfrm>
          <a:prstGeom prst="rect">
            <a:avLst/>
          </a:prstGeom>
        </p:spPr>
        <p:txBody>
          <a:bodyPr/>
          <a:lstStyle/>
          <a:p>
            <a:endParaRPr lang="en-DK"/>
          </a:p>
        </p:txBody>
      </p:sp>
      <p:sp>
        <p:nvSpPr>
          <p:cNvPr id="6" name="Slide Number Placeholder 5">
            <a:extLst>
              <a:ext uri="{FF2B5EF4-FFF2-40B4-BE49-F238E27FC236}">
                <a16:creationId xmlns:a16="http://schemas.microsoft.com/office/drawing/2014/main" id="{6A2808C4-9C89-CE4F-872E-7CAD10023E8C}"/>
              </a:ext>
            </a:extLst>
          </p:cNvPr>
          <p:cNvSpPr>
            <a:spLocks noGrp="1"/>
          </p:cNvSpPr>
          <p:nvPr>
            <p:ph type="sldNum" sz="quarter" idx="12"/>
          </p:nvPr>
        </p:nvSpPr>
        <p:spPr>
          <a:xfrm>
            <a:off x="8610600" y="6356350"/>
            <a:ext cx="2743200" cy="365125"/>
          </a:xfrm>
          <a:prstGeom prst="rect">
            <a:avLst/>
          </a:prstGeom>
        </p:spPr>
        <p:txBody>
          <a:bodyPr/>
          <a:lstStyle/>
          <a:p>
            <a:fld id="{641C8CF9-F3D4-C24C-8722-F3159610071E}" type="slidenum">
              <a:rPr lang="en-DK" smtClean="0"/>
              <a:t>‹#›</a:t>
            </a:fld>
            <a:endParaRPr lang="en-DK"/>
          </a:p>
        </p:txBody>
      </p:sp>
    </p:spTree>
    <p:extLst>
      <p:ext uri="{BB962C8B-B14F-4D97-AF65-F5344CB8AC3E}">
        <p14:creationId xmlns:p14="http://schemas.microsoft.com/office/powerpoint/2010/main" val="1389159561"/>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p:cSld name="Titelslide">
    <p:spTree>
      <p:nvGrpSpPr>
        <p:cNvPr id="1" name=""/>
        <p:cNvGrpSpPr/>
        <p:nvPr/>
      </p:nvGrpSpPr>
      <p:grpSpPr>
        <a:xfrm>
          <a:off x="0" y="0"/>
          <a:ext cx="0" cy="0"/>
          <a:chOff x="0" y="0"/>
          <a:chExt cx="0" cy="0"/>
        </a:xfrm>
      </p:grpSpPr>
      <p:pic>
        <p:nvPicPr>
          <p:cNvPr id="11" name="Billed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7"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8"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9"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20"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21"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22" name="Billed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9" name="Billed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Billede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8400" y="432000"/>
            <a:ext cx="1980000" cy="681099"/>
          </a:xfrm>
          <a:prstGeom prst="rect">
            <a:avLst/>
          </a:prstGeom>
        </p:spPr>
      </p:pic>
    </p:spTree>
    <p:extLst>
      <p:ext uri="{BB962C8B-B14F-4D97-AF65-F5344CB8AC3E}">
        <p14:creationId xmlns:p14="http://schemas.microsoft.com/office/powerpoint/2010/main" val="2050125911"/>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3" name="Pladsholder til indhold 2"/>
          <p:cNvSpPr>
            <a:spLocks noGrp="1"/>
          </p:cNvSpPr>
          <p:nvPr>
            <p:ph idx="1"/>
          </p:nvPr>
        </p:nvSpPr>
        <p:spPr>
          <a:xfrm>
            <a:off x="533400" y="2196000"/>
            <a:ext cx="11124000" cy="3814001"/>
          </a:xfrm>
        </p:spPr>
        <p:txBody>
          <a:bodyPr>
            <a:normAutofit/>
          </a:bodyPr>
          <a:lstStyle>
            <a:lvl1pPr>
              <a:defRPr sz="2000"/>
            </a:lvl1pPr>
            <a:lvl2pPr>
              <a:defRPr sz="2000"/>
            </a:lvl2pPr>
            <a:lvl3pPr>
              <a:defRPr sz="1800"/>
            </a:lvl3pPr>
            <a:lvl4pPr>
              <a:defRPr sz="1600"/>
            </a:lvl4pPr>
            <a:lvl5pPr>
              <a:defRPr sz="1600"/>
            </a:lvl5pPr>
          </a:lstStyle>
          <a:p>
            <a:pPr lvl="0"/>
            <a:r>
              <a:rPr lang="da-DK"/>
              <a:t>Klik for at redigere teksttypografierne i masteren</a:t>
            </a:r>
          </a:p>
        </p:txBody>
      </p:sp>
      <p:sp>
        <p:nvSpPr>
          <p:cNvPr id="8" name="Tekstfelt 7"/>
          <p:cNvSpPr txBox="1"/>
          <p:nvPr/>
        </p:nvSpPr>
        <p:spPr>
          <a:xfrm>
            <a:off x="540000" y="1188000"/>
            <a:ext cx="11124000" cy="369332"/>
          </a:xfrm>
          <a:prstGeom prst="rect">
            <a:avLst/>
          </a:prstGeom>
          <a:noFill/>
        </p:spPr>
        <p:txBody>
          <a:bodyPr wrap="square" lIns="90000" tIns="0" rIns="90000" bIns="0" rtlCol="0">
            <a:spAutoFit/>
          </a:bodyPr>
          <a:lstStyle/>
          <a:p>
            <a:r>
              <a:rPr lang="da-DK" sz="2400" b="1"/>
              <a:t>Agenda</a:t>
            </a:r>
          </a:p>
        </p:txBody>
      </p:sp>
      <p:sp>
        <p:nvSpPr>
          <p:cNvPr id="7" name="Pladsholder til slidenummer 6"/>
          <p:cNvSpPr>
            <a:spLocks noGrp="1"/>
          </p:cNvSpPr>
          <p:nvPr>
            <p:ph type="sldNum" sz="quarter" idx="10"/>
          </p:nvPr>
        </p:nvSpPr>
        <p:spPr/>
        <p:txBody>
          <a:bodyPr/>
          <a:lstStyle>
            <a:lvl1pPr algn="l">
              <a:defRPr/>
            </a:lvl1pPr>
          </a:lstStyle>
          <a:p>
            <a:fld id="{48B90412-FB5A-4F66-BFB7-963B605F1F6D}" type="slidenum">
              <a:rPr lang="da-DK" smtClean="0"/>
              <a:pPr/>
              <a:t>‹#›</a:t>
            </a:fld>
            <a:endParaRPr lang="da-DK"/>
          </a:p>
        </p:txBody>
      </p:sp>
      <p:sp>
        <p:nvSpPr>
          <p:cNvPr id="5" name="Tekstfelt 4"/>
          <p:cNvSpPr txBox="1"/>
          <p:nvPr userDrawn="1"/>
        </p:nvSpPr>
        <p:spPr>
          <a:xfrm>
            <a:off x="540000" y="1188000"/>
            <a:ext cx="11124000" cy="369332"/>
          </a:xfrm>
          <a:prstGeom prst="rect">
            <a:avLst/>
          </a:prstGeom>
          <a:noFill/>
        </p:spPr>
        <p:txBody>
          <a:bodyPr wrap="square" lIns="90000" tIns="0" rIns="90000" bIns="0" rtlCol="0">
            <a:spAutoFit/>
          </a:bodyPr>
          <a:lstStyle/>
          <a:p>
            <a:r>
              <a:rPr lang="da-DK" sz="2400" b="1"/>
              <a:t>Agenda</a:t>
            </a:r>
          </a:p>
        </p:txBody>
      </p:sp>
    </p:spTree>
    <p:extLst>
      <p:ext uri="{BB962C8B-B14F-4D97-AF65-F5344CB8AC3E}">
        <p14:creationId xmlns:p14="http://schemas.microsoft.com/office/powerpoint/2010/main" val="1181584342"/>
      </p:ext>
    </p:extLst>
  </p:cSld>
  <p:clrMapOvr>
    <a:masterClrMapping/>
  </p:clrMapOvr>
  <p:hf hdr="0" ftr="0" dt="0"/>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p:cSld name="Introduktion">
    <p:spTree>
      <p:nvGrpSpPr>
        <p:cNvPr id="1" name=""/>
        <p:cNvGrpSpPr/>
        <p:nvPr/>
      </p:nvGrpSpPr>
      <p:grpSpPr>
        <a:xfrm>
          <a:off x="0" y="0"/>
          <a:ext cx="0" cy="0"/>
          <a:chOff x="0" y="0"/>
          <a:chExt cx="0" cy="0"/>
        </a:xfrm>
      </p:grpSpPr>
      <p:sp>
        <p:nvSpPr>
          <p:cNvPr id="9" name="Pladsholder til indhold 2"/>
          <p:cNvSpPr>
            <a:spLocks noGrp="1"/>
          </p:cNvSpPr>
          <p:nvPr>
            <p:ph idx="13"/>
          </p:nvPr>
        </p:nvSpPr>
        <p:spPr>
          <a:xfrm>
            <a:off x="540000" y="2196000"/>
            <a:ext cx="11124000" cy="3814001"/>
          </a:xfrm>
        </p:spPr>
        <p:txBody>
          <a:bodyPr>
            <a:normAutofit/>
          </a:bodyPr>
          <a:lstStyle>
            <a:lvl1pPr marL="0" indent="0">
              <a:buNone/>
              <a:defRPr sz="2000"/>
            </a:lvl1pPr>
            <a:lvl2pPr>
              <a:defRPr sz="2000"/>
            </a:lvl2pPr>
            <a:lvl3pPr>
              <a:defRPr sz="1800"/>
            </a:lvl3pPr>
            <a:lvl4pPr>
              <a:defRPr sz="1600"/>
            </a:lvl4pPr>
            <a:lvl5pPr>
              <a:defRPr sz="1600"/>
            </a:lvl5pPr>
          </a:lstStyle>
          <a:p>
            <a:pPr lvl="0"/>
            <a:r>
              <a:rPr lang="da-DK"/>
              <a:t>Klik for at redigere teksttypografierne i masteren</a:t>
            </a:r>
          </a:p>
        </p:txBody>
      </p:sp>
      <p:sp>
        <p:nvSpPr>
          <p:cNvPr id="7" name="Tekstfelt 6"/>
          <p:cNvSpPr txBox="1"/>
          <p:nvPr/>
        </p:nvSpPr>
        <p:spPr>
          <a:xfrm>
            <a:off x="540000" y="1188000"/>
            <a:ext cx="11124000" cy="369332"/>
          </a:xfrm>
          <a:prstGeom prst="rect">
            <a:avLst/>
          </a:prstGeom>
          <a:noFill/>
        </p:spPr>
        <p:txBody>
          <a:bodyPr wrap="square" lIns="90000" tIns="0" rIns="90000" bIns="0" rtlCol="0">
            <a:spAutoFit/>
          </a:bodyPr>
          <a:lstStyle/>
          <a:p>
            <a:r>
              <a:rPr lang="da-DK" sz="2400" b="1"/>
              <a:t>Introduktion</a:t>
            </a:r>
          </a:p>
        </p:txBody>
      </p:sp>
      <p:sp>
        <p:nvSpPr>
          <p:cNvPr id="4" name="Pladsholder til slidenummer 3"/>
          <p:cNvSpPr>
            <a:spLocks noGrp="1"/>
          </p:cNvSpPr>
          <p:nvPr>
            <p:ph type="sldNum" sz="quarter" idx="14"/>
          </p:nvPr>
        </p:nvSpPr>
        <p:spPr/>
        <p:txBody>
          <a:bodyPr/>
          <a:lstStyle>
            <a:lvl1pPr algn="l">
              <a:defRPr/>
            </a:lvl1pPr>
          </a:lstStyle>
          <a:p>
            <a:fld id="{48B90412-FB5A-4F66-BFB7-963B605F1F6D}" type="slidenum">
              <a:rPr lang="da-DK" smtClean="0"/>
              <a:pPr/>
              <a:t>‹#›</a:t>
            </a:fld>
            <a:endParaRPr lang="da-DK"/>
          </a:p>
        </p:txBody>
      </p:sp>
      <p:sp>
        <p:nvSpPr>
          <p:cNvPr id="5" name="Tekstfelt 4"/>
          <p:cNvSpPr txBox="1"/>
          <p:nvPr userDrawn="1"/>
        </p:nvSpPr>
        <p:spPr>
          <a:xfrm>
            <a:off x="540000" y="1188000"/>
            <a:ext cx="11124000" cy="369332"/>
          </a:xfrm>
          <a:prstGeom prst="rect">
            <a:avLst/>
          </a:prstGeom>
          <a:noFill/>
        </p:spPr>
        <p:txBody>
          <a:bodyPr wrap="square" lIns="90000" tIns="0" rIns="90000" bIns="0" rtlCol="0">
            <a:spAutoFit/>
          </a:bodyPr>
          <a:lstStyle/>
          <a:p>
            <a:r>
              <a:rPr lang="da-DK" sz="2400" b="1"/>
              <a:t>Introduktion</a:t>
            </a:r>
          </a:p>
        </p:txBody>
      </p:sp>
    </p:spTree>
    <p:extLst>
      <p:ext uri="{BB962C8B-B14F-4D97-AF65-F5344CB8AC3E}">
        <p14:creationId xmlns:p14="http://schemas.microsoft.com/office/powerpoint/2010/main" val="1698552129"/>
      </p:ext>
    </p:extLst>
  </p:cSld>
  <p:clrMapOvr>
    <a:masterClrMapping/>
  </p:clrMapOvr>
  <p:hf hdr="0" ftr="0" dt="0"/>
</p:sldLayout>
</file>

<file path=ppt/slideLayouts/slideLayout217.xml><?xml version="1.0" encoding="utf-8"?>
<p:sldLayout xmlns:a="http://schemas.openxmlformats.org/drawingml/2006/main" xmlns:r="http://schemas.openxmlformats.org/officeDocument/2006/relationships" xmlns:p="http://schemas.openxmlformats.org/presentationml/2006/main" type="obj" preserve="1">
  <p:cSld name="Overskrift og indholdsobjekt">
    <p:spTree>
      <p:nvGrpSpPr>
        <p:cNvPr id="1" name=""/>
        <p:cNvGrpSpPr/>
        <p:nvPr/>
      </p:nvGrpSpPr>
      <p:grpSpPr>
        <a:xfrm>
          <a:off x="0" y="0"/>
          <a:ext cx="0" cy="0"/>
          <a:chOff x="0" y="0"/>
          <a:chExt cx="0" cy="0"/>
        </a:xfrm>
      </p:grpSpPr>
      <p:sp>
        <p:nvSpPr>
          <p:cNvPr id="2" name="Titel 1"/>
          <p:cNvSpPr>
            <a:spLocks noGrp="1"/>
          </p:cNvSpPr>
          <p:nvPr>
            <p:ph type="title"/>
          </p:nvPr>
        </p:nvSpPr>
        <p:spPr>
          <a:xfrm>
            <a:off x="540000" y="1188000"/>
            <a:ext cx="11124000" cy="756000"/>
          </a:xfrm>
        </p:spPr>
        <p:txBody>
          <a:bodyPr anchor="t"/>
          <a:lstStyle>
            <a:lvl1pPr>
              <a:defRPr/>
            </a:lvl1pPr>
          </a:lstStyle>
          <a:p>
            <a:r>
              <a:rPr lang="da-DK"/>
              <a:t>Klik for at redigere titeltypografien i masteren</a:t>
            </a:r>
          </a:p>
        </p:txBody>
      </p:sp>
      <p:sp>
        <p:nvSpPr>
          <p:cNvPr id="3" name="Pladsholder til indhold 2"/>
          <p:cNvSpPr>
            <a:spLocks noGrp="1"/>
          </p:cNvSpPr>
          <p:nvPr>
            <p:ph idx="1"/>
          </p:nvPr>
        </p:nvSpPr>
        <p:spPr>
          <a:xfrm>
            <a:off x="540000" y="2520000"/>
            <a:ext cx="11124000" cy="3474656"/>
          </a:xfrm>
        </p:spPr>
        <p:txBody>
          <a:bodyPr>
            <a:normAutofit/>
          </a:bodyPr>
          <a:lstStyle>
            <a:lvl1pPr>
              <a:defRPr sz="2000"/>
            </a:lvl1pPr>
            <a:lvl2pPr>
              <a:defRPr sz="1800"/>
            </a:lvl2pPr>
            <a:lvl3pPr>
              <a:defRPr sz="1600"/>
            </a:lvl3pPr>
            <a:lvl4pPr>
              <a:defRPr sz="1400"/>
            </a:lvl4pPr>
            <a:lvl5pPr>
              <a:defRPr sz="1400"/>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lidenummer 5"/>
          <p:cNvSpPr>
            <a:spLocks noGrp="1"/>
          </p:cNvSpPr>
          <p:nvPr>
            <p:ph type="sldNum" sz="quarter" idx="10"/>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1031974715"/>
      </p:ext>
    </p:extLst>
  </p:cSld>
  <p:clrMapOvr>
    <a:masterClrMapping/>
  </p:clrMapOvr>
  <p:hf hdr="0" ftr="0" dt="0"/>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a:xfrm>
            <a:off x="540000" y="1188000"/>
            <a:ext cx="11124000" cy="756000"/>
          </a:xfrm>
        </p:spPr>
        <p:txBody>
          <a:bodyPr/>
          <a:lstStyle/>
          <a:p>
            <a:r>
              <a:rPr lang="da-DK"/>
              <a:t>Klik for at redigere titeltypografien i masteren</a:t>
            </a:r>
          </a:p>
        </p:txBody>
      </p:sp>
      <p:sp>
        <p:nvSpPr>
          <p:cNvPr id="3" name="Pladsholder til indhold 2"/>
          <p:cNvSpPr>
            <a:spLocks noGrp="1"/>
          </p:cNvSpPr>
          <p:nvPr>
            <p:ph sz="half" idx="1"/>
          </p:nvPr>
        </p:nvSpPr>
        <p:spPr>
          <a:xfrm>
            <a:off x="540000" y="2520000"/>
            <a:ext cx="52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p:cNvSpPr>
            <a:spLocks noGrp="1"/>
          </p:cNvSpPr>
          <p:nvPr>
            <p:ph sz="half" idx="2"/>
          </p:nvPr>
        </p:nvSpPr>
        <p:spPr>
          <a:xfrm>
            <a:off x="6472136" y="2520000"/>
            <a:ext cx="52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slidenummer 6"/>
          <p:cNvSpPr>
            <a:spLocks noGrp="1"/>
          </p:cNvSpPr>
          <p:nvPr>
            <p:ph type="sldNum" sz="quarter" idx="10"/>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3562412116"/>
      </p:ext>
    </p:extLst>
  </p:cSld>
  <p:clrMapOvr>
    <a:masterClrMapping/>
  </p:clrMapOvr>
  <p:hf hdr="0" ftr="0" dt="0"/>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p:cSld name="Tre indholdsobjekter">
    <p:spTree>
      <p:nvGrpSpPr>
        <p:cNvPr id="1" name=""/>
        <p:cNvGrpSpPr/>
        <p:nvPr/>
      </p:nvGrpSpPr>
      <p:grpSpPr>
        <a:xfrm>
          <a:off x="0" y="0"/>
          <a:ext cx="0" cy="0"/>
          <a:chOff x="0" y="0"/>
          <a:chExt cx="0" cy="0"/>
        </a:xfrm>
      </p:grpSpPr>
      <p:sp>
        <p:nvSpPr>
          <p:cNvPr id="2" name="Titel 1"/>
          <p:cNvSpPr>
            <a:spLocks noGrp="1"/>
          </p:cNvSpPr>
          <p:nvPr>
            <p:ph type="title"/>
          </p:nvPr>
        </p:nvSpPr>
        <p:spPr>
          <a:xfrm>
            <a:off x="540000" y="1188000"/>
            <a:ext cx="11124000" cy="756000"/>
          </a:xfrm>
        </p:spPr>
        <p:txBody>
          <a:bodyPr/>
          <a:lstStyle/>
          <a:p>
            <a:r>
              <a:rPr lang="da-DK"/>
              <a:t>Klik for at redigere titeltypografien i masteren</a:t>
            </a:r>
          </a:p>
        </p:txBody>
      </p:sp>
      <p:sp>
        <p:nvSpPr>
          <p:cNvPr id="3" name="Pladsholder til indhold 2"/>
          <p:cNvSpPr>
            <a:spLocks noGrp="1"/>
          </p:cNvSpPr>
          <p:nvPr>
            <p:ph sz="half" idx="1"/>
          </p:nvPr>
        </p:nvSpPr>
        <p:spPr>
          <a:xfrm>
            <a:off x="540000" y="2520000"/>
            <a:ext cx="34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indhold 2"/>
          <p:cNvSpPr>
            <a:spLocks noGrp="1"/>
          </p:cNvSpPr>
          <p:nvPr>
            <p:ph sz="half" idx="10"/>
          </p:nvPr>
        </p:nvSpPr>
        <p:spPr>
          <a:xfrm>
            <a:off x="4390124" y="2521032"/>
            <a:ext cx="34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8" name="Pladsholder til indhold 2"/>
          <p:cNvSpPr>
            <a:spLocks noGrp="1"/>
          </p:cNvSpPr>
          <p:nvPr>
            <p:ph sz="half" idx="11"/>
          </p:nvPr>
        </p:nvSpPr>
        <p:spPr>
          <a:xfrm>
            <a:off x="8264488" y="2520000"/>
            <a:ext cx="34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slidenummer 6"/>
          <p:cNvSpPr>
            <a:spLocks noGrp="1"/>
          </p:cNvSpPr>
          <p:nvPr>
            <p:ph type="sldNum" sz="quarter" idx="12"/>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2287055285"/>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ndhold og 1/3 billede mørk">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A9D288E-FE9E-44C8-8107-0308EB870B92}"/>
              </a:ext>
            </a:extLst>
          </p:cNvPr>
          <p:cNvSpPr>
            <a:spLocks noGrp="1"/>
          </p:cNvSpPr>
          <p:nvPr>
            <p:ph type="title" hasCustomPrompt="1"/>
          </p:nvPr>
        </p:nvSpPr>
        <p:spPr>
          <a:xfrm>
            <a:off x="719997" y="894268"/>
            <a:ext cx="7048403" cy="893928"/>
          </a:xfrm>
          <a:prstGeom prst="rect">
            <a:avLst/>
          </a:prstGeom>
        </p:spPr>
        <p:txBody>
          <a:bodyPr vert="horz" lIns="0" tIns="0" rIns="0" bIns="0" rtlCol="0" anchor="b" anchorCtr="0">
            <a:noAutofit/>
          </a:bodyPr>
          <a:lstStyle>
            <a:lvl1pPr>
              <a:defRPr/>
            </a:lvl1pPr>
          </a:lstStyle>
          <a:p>
            <a:r>
              <a:rPr lang="da-DK" dirty="0"/>
              <a:t>Klik for at tilføje titel</a:t>
            </a:r>
          </a:p>
        </p:txBody>
      </p:sp>
      <p:sp>
        <p:nvSpPr>
          <p:cNvPr id="3" name="Content Placeholder 2"/>
          <p:cNvSpPr>
            <a:spLocks noGrp="1"/>
          </p:cNvSpPr>
          <p:nvPr>
            <p:ph idx="1" hasCustomPrompt="1"/>
          </p:nvPr>
        </p:nvSpPr>
        <p:spPr>
          <a:xfrm>
            <a:off x="719998" y="2192138"/>
            <a:ext cx="7048402" cy="3945862"/>
          </a:xfrm>
        </p:spPr>
        <p:txBody>
          <a:bodyPr/>
          <a:lstStyle>
            <a:lvl1pPr>
              <a:defRPr/>
            </a:lvl1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8" name="Picture Placeholder 7">
            <a:extLst>
              <a:ext uri="{FF2B5EF4-FFF2-40B4-BE49-F238E27FC236}">
                <a16:creationId xmlns:a16="http://schemas.microsoft.com/office/drawing/2014/main" id="{04ABBDF6-16BA-46D9-A90D-28EBC268C872}"/>
              </a:ext>
            </a:extLst>
          </p:cNvPr>
          <p:cNvSpPr>
            <a:spLocks noGrp="1"/>
          </p:cNvSpPr>
          <p:nvPr>
            <p:ph type="pic" sz="quarter" idx="13"/>
          </p:nvPr>
        </p:nvSpPr>
        <p:spPr>
          <a:xfrm>
            <a:off x="8127604" y="0"/>
            <a:ext cx="4064396" cy="6858000"/>
          </a:xfrm>
        </p:spPr>
        <p:txBody>
          <a:bodyPr tIns="36000"/>
          <a:lstStyle>
            <a:lvl1pPr marL="0" indent="0" algn="ctr">
              <a:buNone/>
              <a:defRPr/>
            </a:lvl1pPr>
          </a:lstStyle>
          <a:p>
            <a:r>
              <a:rPr lang="da-DK"/>
              <a:t>Klik på ikonet for at tilføje et billede</a:t>
            </a:r>
          </a:p>
        </p:txBody>
      </p:sp>
      <p:sp>
        <p:nvSpPr>
          <p:cNvPr id="17" name="SD_FLD_PresentationTitle">
            <a:extLst>
              <a:ext uri="{FF2B5EF4-FFF2-40B4-BE49-F238E27FC236}">
                <a16:creationId xmlns:a16="http://schemas.microsoft.com/office/drawing/2014/main" id="{DA1AF7FD-5A49-4384-823E-604A843641B9}"/>
              </a:ext>
            </a:extLst>
          </p:cNvPr>
          <p:cNvSpPr>
            <a:spLocks noGrp="1"/>
          </p:cNvSpPr>
          <p:nvPr>
            <p:ph type="ftr" sz="quarter" idx="11"/>
          </p:nvPr>
        </p:nvSpPr>
        <p:spPr>
          <a:xfrm>
            <a:off x="4424001" y="310327"/>
            <a:ext cx="3344400" cy="180000"/>
          </a:xfrm>
          <a:prstGeom prst="rect">
            <a:avLst/>
          </a:prstGeom>
        </p:spPr>
        <p:txBody>
          <a:bodyPr/>
          <a:lstStyle/>
          <a:p>
            <a:r>
              <a:rPr lang="da-DK" noProof="0" dirty="0"/>
              <a:t>Sidehoved</a:t>
            </a:r>
          </a:p>
        </p:txBody>
      </p:sp>
      <p:sp>
        <p:nvSpPr>
          <p:cNvPr id="18" name="Date_GeneralDate">
            <a:extLst>
              <a:ext uri="{FF2B5EF4-FFF2-40B4-BE49-F238E27FC236}">
                <a16:creationId xmlns:a16="http://schemas.microsoft.com/office/drawing/2014/main" id="{2B4A2A1D-0176-4332-9C1E-CC3936502FBC}"/>
              </a:ext>
            </a:extLst>
          </p:cNvPr>
          <p:cNvSpPr>
            <a:spLocks noGrp="1"/>
          </p:cNvSpPr>
          <p:nvPr>
            <p:ph type="dt" sz="half" idx="10"/>
          </p:nvPr>
        </p:nvSpPr>
        <p:spPr>
          <a:xfrm>
            <a:off x="0" y="6912000"/>
            <a:ext cx="0" cy="0"/>
          </a:xfrm>
          <a:prstGeom prst="rect">
            <a:avLst/>
          </a:prstGeom>
        </p:spPr>
        <p:txBody>
          <a:bodyPr/>
          <a:lstStyle>
            <a:lvl1pPr>
              <a:defRPr>
                <a:noFill/>
              </a:defRPr>
            </a:lvl1pPr>
          </a:lstStyle>
          <a:p>
            <a:endParaRPr lang="da-DK" dirty="0"/>
          </a:p>
        </p:txBody>
      </p:sp>
      <p:sp>
        <p:nvSpPr>
          <p:cNvPr id="19" name="Slide Number Placeholder 5">
            <a:extLst>
              <a:ext uri="{FF2B5EF4-FFF2-40B4-BE49-F238E27FC236}">
                <a16:creationId xmlns:a16="http://schemas.microsoft.com/office/drawing/2014/main" id="{95BD4D9E-7254-4650-B1A9-3F266C131F8F}"/>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a:t>
            </a:fld>
            <a:endParaRPr lang="da-DK" dirty="0"/>
          </a:p>
        </p:txBody>
      </p:sp>
    </p:spTree>
    <p:extLst>
      <p:ext uri="{BB962C8B-B14F-4D97-AF65-F5344CB8AC3E}">
        <p14:creationId xmlns:p14="http://schemas.microsoft.com/office/powerpoint/2010/main" val="2891089295"/>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p:cSld name="Indholdsobjekt + billede">
    <p:spTree>
      <p:nvGrpSpPr>
        <p:cNvPr id="1" name=""/>
        <p:cNvGrpSpPr/>
        <p:nvPr/>
      </p:nvGrpSpPr>
      <p:grpSpPr>
        <a:xfrm>
          <a:off x="0" y="0"/>
          <a:ext cx="0" cy="0"/>
          <a:chOff x="0" y="0"/>
          <a:chExt cx="0" cy="0"/>
        </a:xfrm>
      </p:grpSpPr>
      <p:sp>
        <p:nvSpPr>
          <p:cNvPr id="2" name="Titel 1"/>
          <p:cNvSpPr>
            <a:spLocks noGrp="1"/>
          </p:cNvSpPr>
          <p:nvPr>
            <p:ph type="title"/>
          </p:nvPr>
        </p:nvSpPr>
        <p:spPr>
          <a:xfrm>
            <a:off x="540000" y="1188000"/>
            <a:ext cx="5220000" cy="756000"/>
          </a:xfrm>
        </p:spPr>
        <p:txBody>
          <a:bodyPr/>
          <a:lstStyle/>
          <a:p>
            <a:r>
              <a:rPr lang="da-DK"/>
              <a:t>Klik for at redigere titeltypografien i masteren</a:t>
            </a:r>
          </a:p>
        </p:txBody>
      </p:sp>
      <p:sp>
        <p:nvSpPr>
          <p:cNvPr id="3" name="Pladsholder til indhold 2"/>
          <p:cNvSpPr>
            <a:spLocks noGrp="1"/>
          </p:cNvSpPr>
          <p:nvPr>
            <p:ph sz="half" idx="1"/>
          </p:nvPr>
        </p:nvSpPr>
        <p:spPr>
          <a:xfrm>
            <a:off x="540000" y="2520000"/>
            <a:ext cx="52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billede 4"/>
          <p:cNvSpPr>
            <a:spLocks noGrp="1"/>
          </p:cNvSpPr>
          <p:nvPr>
            <p:ph type="pic" sz="quarter" idx="13"/>
          </p:nvPr>
        </p:nvSpPr>
        <p:spPr>
          <a:xfrm>
            <a:off x="6096000" y="0"/>
            <a:ext cx="6096000" cy="6858000"/>
          </a:xfrm>
        </p:spPr>
        <p:txBody>
          <a:bodyPr/>
          <a:lstStyle>
            <a:lvl1pPr marL="0" indent="0">
              <a:buNone/>
              <a:defRPr/>
            </a:lvl1pPr>
          </a:lstStyle>
          <a:p>
            <a:r>
              <a:rPr lang="da-DK"/>
              <a:t>Klik på ikonet for at tilføje et billede</a:t>
            </a:r>
          </a:p>
        </p:txBody>
      </p:sp>
      <p:sp>
        <p:nvSpPr>
          <p:cNvPr id="7" name="Pladsholder til slidenummer 6"/>
          <p:cNvSpPr>
            <a:spLocks noGrp="1"/>
          </p:cNvSpPr>
          <p:nvPr>
            <p:ph type="sldNum" sz="quarter" idx="14"/>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1888687453"/>
      </p:ext>
    </p:extLst>
  </p:cSld>
  <p:clrMapOvr>
    <a:masterClrMapping/>
  </p:clrMapOvr>
  <p:hf hdr="0" ftr="0" dt="0"/>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p:cSld name="Indholdsobjekt + billede 2">
    <p:spTree>
      <p:nvGrpSpPr>
        <p:cNvPr id="1" name=""/>
        <p:cNvGrpSpPr/>
        <p:nvPr/>
      </p:nvGrpSpPr>
      <p:grpSpPr>
        <a:xfrm>
          <a:off x="0" y="0"/>
          <a:ext cx="0" cy="0"/>
          <a:chOff x="0" y="0"/>
          <a:chExt cx="0" cy="0"/>
        </a:xfrm>
      </p:grpSpPr>
      <p:sp>
        <p:nvSpPr>
          <p:cNvPr id="9" name="Titel 1"/>
          <p:cNvSpPr>
            <a:spLocks noGrp="1"/>
          </p:cNvSpPr>
          <p:nvPr>
            <p:ph type="title"/>
          </p:nvPr>
        </p:nvSpPr>
        <p:spPr>
          <a:xfrm>
            <a:off x="540000" y="1188000"/>
            <a:ext cx="4320000" cy="756000"/>
          </a:xfrm>
        </p:spPr>
        <p:txBody>
          <a:bodyPr/>
          <a:lstStyle/>
          <a:p>
            <a:r>
              <a:rPr lang="da-DK"/>
              <a:t>Klik for at redigere titeltypografien i masteren</a:t>
            </a:r>
          </a:p>
        </p:txBody>
      </p:sp>
      <p:sp>
        <p:nvSpPr>
          <p:cNvPr id="11" name="Pladsholder til indhold 2"/>
          <p:cNvSpPr>
            <a:spLocks noGrp="1"/>
          </p:cNvSpPr>
          <p:nvPr>
            <p:ph sz="half" idx="1"/>
          </p:nvPr>
        </p:nvSpPr>
        <p:spPr>
          <a:xfrm>
            <a:off x="540000" y="2520000"/>
            <a:ext cx="43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3" name="Pladsholder til billede 2"/>
          <p:cNvSpPr>
            <a:spLocks noGrp="1"/>
          </p:cNvSpPr>
          <p:nvPr>
            <p:ph type="pic" sz="quarter" idx="13"/>
          </p:nvPr>
        </p:nvSpPr>
        <p:spPr>
          <a:xfrm>
            <a:off x="5334000" y="-1200"/>
            <a:ext cx="6858000" cy="6858000"/>
          </a:xfrm>
        </p:spPr>
        <p:txBody>
          <a:bodyPr/>
          <a:lstStyle>
            <a:lvl1pPr marL="0" indent="0">
              <a:buNone/>
              <a:defRPr/>
            </a:lvl1pPr>
          </a:lstStyle>
          <a:p>
            <a:r>
              <a:rPr lang="da-DK"/>
              <a:t>Klik på ikonet for at tilføje et billede</a:t>
            </a:r>
          </a:p>
        </p:txBody>
      </p:sp>
      <p:sp>
        <p:nvSpPr>
          <p:cNvPr id="5" name="Pladsholder til slidenummer 4"/>
          <p:cNvSpPr>
            <a:spLocks noGrp="1"/>
          </p:cNvSpPr>
          <p:nvPr>
            <p:ph type="sldNum" sz="quarter" idx="14"/>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3144874190"/>
      </p:ext>
    </p:extLst>
  </p:cSld>
  <p:clrMapOvr>
    <a:masterClrMapping/>
  </p:clrMapOvr>
  <p:hf hdr="0" ftr="0" dt="0"/>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p:cSld name="Indholdsobjekt + billede 3">
    <p:spTree>
      <p:nvGrpSpPr>
        <p:cNvPr id="1" name=""/>
        <p:cNvGrpSpPr/>
        <p:nvPr/>
      </p:nvGrpSpPr>
      <p:grpSpPr>
        <a:xfrm>
          <a:off x="0" y="0"/>
          <a:ext cx="0" cy="0"/>
          <a:chOff x="0" y="0"/>
          <a:chExt cx="0" cy="0"/>
        </a:xfrm>
      </p:grpSpPr>
      <p:sp>
        <p:nvSpPr>
          <p:cNvPr id="2" name="Titel 1"/>
          <p:cNvSpPr>
            <a:spLocks noGrp="1"/>
          </p:cNvSpPr>
          <p:nvPr>
            <p:ph type="title"/>
          </p:nvPr>
        </p:nvSpPr>
        <p:spPr>
          <a:xfrm>
            <a:off x="540000" y="1188000"/>
            <a:ext cx="5220000" cy="756000"/>
          </a:xfrm>
        </p:spPr>
        <p:txBody>
          <a:bodyPr/>
          <a:lstStyle/>
          <a:p>
            <a:r>
              <a:rPr lang="da-DK"/>
              <a:t>Klik for at redigere titeltypografien i masteren</a:t>
            </a:r>
          </a:p>
        </p:txBody>
      </p:sp>
      <p:sp>
        <p:nvSpPr>
          <p:cNvPr id="3" name="Pladsholder til indhold 2"/>
          <p:cNvSpPr>
            <a:spLocks noGrp="1"/>
          </p:cNvSpPr>
          <p:nvPr>
            <p:ph sz="half" idx="1"/>
          </p:nvPr>
        </p:nvSpPr>
        <p:spPr>
          <a:xfrm>
            <a:off x="540000" y="2520000"/>
            <a:ext cx="52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billede 5"/>
          <p:cNvSpPr>
            <a:spLocks noGrp="1"/>
          </p:cNvSpPr>
          <p:nvPr>
            <p:ph type="pic" sz="quarter" idx="13"/>
          </p:nvPr>
        </p:nvSpPr>
        <p:spPr>
          <a:xfrm>
            <a:off x="6444000" y="1188000"/>
            <a:ext cx="5220000" cy="4824000"/>
          </a:xfrm>
        </p:spPr>
        <p:txBody>
          <a:bodyPr/>
          <a:lstStyle>
            <a:lvl1pPr marL="0" indent="0">
              <a:buNone/>
              <a:defRPr/>
            </a:lvl1pPr>
          </a:lstStyle>
          <a:p>
            <a:r>
              <a:rPr lang="da-DK"/>
              <a:t>Klik på ikonet for at tilføje et billede</a:t>
            </a:r>
          </a:p>
        </p:txBody>
      </p:sp>
      <p:sp>
        <p:nvSpPr>
          <p:cNvPr id="7" name="Pladsholder til slidenummer 6"/>
          <p:cNvSpPr>
            <a:spLocks noGrp="1"/>
          </p:cNvSpPr>
          <p:nvPr>
            <p:ph type="sldNum" sz="quarter" idx="14"/>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2555021283"/>
      </p:ext>
    </p:extLst>
  </p:cSld>
  <p:clrMapOvr>
    <a:masterClrMapping/>
  </p:clrMapOvr>
  <p:hf hdr="0" ftr="0" dt="0"/>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p:cSld name="Billede + indholdsobjekt">
    <p:spTree>
      <p:nvGrpSpPr>
        <p:cNvPr id="1" name=""/>
        <p:cNvGrpSpPr/>
        <p:nvPr/>
      </p:nvGrpSpPr>
      <p:grpSpPr>
        <a:xfrm>
          <a:off x="0" y="0"/>
          <a:ext cx="0" cy="0"/>
          <a:chOff x="0" y="0"/>
          <a:chExt cx="0" cy="0"/>
        </a:xfrm>
      </p:grpSpPr>
      <p:sp>
        <p:nvSpPr>
          <p:cNvPr id="2" name="Titel 1"/>
          <p:cNvSpPr>
            <a:spLocks noGrp="1"/>
          </p:cNvSpPr>
          <p:nvPr>
            <p:ph type="title"/>
          </p:nvPr>
        </p:nvSpPr>
        <p:spPr>
          <a:xfrm>
            <a:off x="6444000" y="1188000"/>
            <a:ext cx="5256000" cy="756000"/>
          </a:xfrm>
        </p:spPr>
        <p:txBody>
          <a:bodyPr/>
          <a:lstStyle/>
          <a:p>
            <a:r>
              <a:rPr lang="da-DK"/>
              <a:t>Klik for at redigere titeltypografien i masteren</a:t>
            </a:r>
          </a:p>
        </p:txBody>
      </p:sp>
      <p:sp>
        <p:nvSpPr>
          <p:cNvPr id="4" name="Pladsholder til indhold 3"/>
          <p:cNvSpPr>
            <a:spLocks noGrp="1"/>
          </p:cNvSpPr>
          <p:nvPr>
            <p:ph sz="half" idx="2"/>
          </p:nvPr>
        </p:nvSpPr>
        <p:spPr>
          <a:xfrm>
            <a:off x="6444000" y="2520000"/>
            <a:ext cx="5256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billede 4"/>
          <p:cNvSpPr>
            <a:spLocks noGrp="1"/>
          </p:cNvSpPr>
          <p:nvPr>
            <p:ph type="pic" sz="quarter" idx="13"/>
          </p:nvPr>
        </p:nvSpPr>
        <p:spPr>
          <a:xfrm>
            <a:off x="0" y="0"/>
            <a:ext cx="6096000" cy="6858000"/>
          </a:xfrm>
        </p:spPr>
        <p:txBody>
          <a:bodyPr/>
          <a:lstStyle>
            <a:lvl1pPr marL="0" indent="0">
              <a:buNone/>
              <a:defRPr/>
            </a:lvl1pPr>
          </a:lstStyle>
          <a:p>
            <a:r>
              <a:rPr lang="da-DK"/>
              <a:t>Klik på ikonet for at tilføje et billede</a:t>
            </a:r>
          </a:p>
        </p:txBody>
      </p:sp>
      <p:sp>
        <p:nvSpPr>
          <p:cNvPr id="7" name="Pladsholder til slidenummer 6"/>
          <p:cNvSpPr>
            <a:spLocks noGrp="1"/>
          </p:cNvSpPr>
          <p:nvPr>
            <p:ph type="sldNum" sz="quarter" idx="14"/>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1155121346"/>
      </p:ext>
    </p:extLst>
  </p:cSld>
  <p:clrMapOvr>
    <a:masterClrMapping/>
  </p:clrMapOvr>
  <p:hf hdr="0" ftr="0" dt="0"/>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p:cSld name="Billede + indholdsobjekt 2">
    <p:spTree>
      <p:nvGrpSpPr>
        <p:cNvPr id="1" name=""/>
        <p:cNvGrpSpPr/>
        <p:nvPr/>
      </p:nvGrpSpPr>
      <p:grpSpPr>
        <a:xfrm>
          <a:off x="0" y="0"/>
          <a:ext cx="0" cy="0"/>
          <a:chOff x="0" y="0"/>
          <a:chExt cx="0" cy="0"/>
        </a:xfrm>
      </p:grpSpPr>
      <p:sp>
        <p:nvSpPr>
          <p:cNvPr id="2" name="Titel 1"/>
          <p:cNvSpPr>
            <a:spLocks noGrp="1"/>
          </p:cNvSpPr>
          <p:nvPr>
            <p:ph type="title"/>
          </p:nvPr>
        </p:nvSpPr>
        <p:spPr>
          <a:xfrm>
            <a:off x="7308000" y="1188000"/>
            <a:ext cx="4320000" cy="756000"/>
          </a:xfrm>
        </p:spPr>
        <p:txBody>
          <a:bodyPr/>
          <a:lstStyle/>
          <a:p>
            <a:r>
              <a:rPr lang="da-DK"/>
              <a:t>Klik for at redigere titeltypografien i masteren</a:t>
            </a:r>
          </a:p>
        </p:txBody>
      </p:sp>
      <p:sp>
        <p:nvSpPr>
          <p:cNvPr id="4" name="Pladsholder til indhold 3"/>
          <p:cNvSpPr>
            <a:spLocks noGrp="1"/>
          </p:cNvSpPr>
          <p:nvPr>
            <p:ph sz="half" idx="2"/>
          </p:nvPr>
        </p:nvSpPr>
        <p:spPr>
          <a:xfrm>
            <a:off x="7308000" y="2520000"/>
            <a:ext cx="43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billede 4"/>
          <p:cNvSpPr>
            <a:spLocks noGrp="1"/>
          </p:cNvSpPr>
          <p:nvPr>
            <p:ph type="pic" sz="quarter" idx="13"/>
          </p:nvPr>
        </p:nvSpPr>
        <p:spPr>
          <a:xfrm>
            <a:off x="-1" y="0"/>
            <a:ext cx="7020000" cy="6858000"/>
          </a:xfrm>
        </p:spPr>
        <p:txBody>
          <a:bodyPr/>
          <a:lstStyle>
            <a:lvl1pPr marL="0" indent="0">
              <a:buNone/>
              <a:defRPr/>
            </a:lvl1pPr>
          </a:lstStyle>
          <a:p>
            <a:r>
              <a:rPr lang="da-DK"/>
              <a:t>Klik på ikonet for at tilføje et billede</a:t>
            </a:r>
          </a:p>
        </p:txBody>
      </p:sp>
      <p:sp>
        <p:nvSpPr>
          <p:cNvPr id="7" name="Pladsholder til slidenummer 6"/>
          <p:cNvSpPr>
            <a:spLocks noGrp="1"/>
          </p:cNvSpPr>
          <p:nvPr>
            <p:ph type="sldNum" sz="quarter" idx="14"/>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1989174933"/>
      </p:ext>
    </p:extLst>
  </p:cSld>
  <p:clrMapOvr>
    <a:masterClrMapping/>
  </p:clrMapOvr>
  <p:hf hdr="0" ftr="0" dt="0"/>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p:cSld name="Billede + indholdsobjekt 3">
    <p:spTree>
      <p:nvGrpSpPr>
        <p:cNvPr id="1" name=""/>
        <p:cNvGrpSpPr/>
        <p:nvPr/>
      </p:nvGrpSpPr>
      <p:grpSpPr>
        <a:xfrm>
          <a:off x="0" y="0"/>
          <a:ext cx="0" cy="0"/>
          <a:chOff x="0" y="0"/>
          <a:chExt cx="0" cy="0"/>
        </a:xfrm>
      </p:grpSpPr>
      <p:sp>
        <p:nvSpPr>
          <p:cNvPr id="2" name="Titel 1"/>
          <p:cNvSpPr>
            <a:spLocks noGrp="1"/>
          </p:cNvSpPr>
          <p:nvPr>
            <p:ph type="title"/>
          </p:nvPr>
        </p:nvSpPr>
        <p:spPr>
          <a:xfrm>
            <a:off x="6434600" y="1188000"/>
            <a:ext cx="5220000" cy="756000"/>
          </a:xfrm>
        </p:spPr>
        <p:txBody>
          <a:bodyPr/>
          <a:lstStyle/>
          <a:p>
            <a:r>
              <a:rPr lang="da-DK"/>
              <a:t>Klik for at redigere titeltypografien i masteren</a:t>
            </a:r>
          </a:p>
        </p:txBody>
      </p:sp>
      <p:sp>
        <p:nvSpPr>
          <p:cNvPr id="3" name="Pladsholder til indhold 2"/>
          <p:cNvSpPr>
            <a:spLocks noGrp="1"/>
          </p:cNvSpPr>
          <p:nvPr>
            <p:ph sz="half" idx="1"/>
          </p:nvPr>
        </p:nvSpPr>
        <p:spPr>
          <a:xfrm>
            <a:off x="6434600" y="2520000"/>
            <a:ext cx="52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billede 5"/>
          <p:cNvSpPr>
            <a:spLocks noGrp="1"/>
          </p:cNvSpPr>
          <p:nvPr>
            <p:ph type="pic" sz="quarter" idx="13"/>
          </p:nvPr>
        </p:nvSpPr>
        <p:spPr>
          <a:xfrm>
            <a:off x="540000" y="1188000"/>
            <a:ext cx="5220000" cy="4824000"/>
          </a:xfrm>
        </p:spPr>
        <p:txBody>
          <a:bodyPr/>
          <a:lstStyle>
            <a:lvl1pPr marL="0" indent="0">
              <a:buNone/>
              <a:defRPr/>
            </a:lvl1pPr>
          </a:lstStyle>
          <a:p>
            <a:r>
              <a:rPr lang="da-DK"/>
              <a:t>Klik på ikonet for at tilføje et billede</a:t>
            </a:r>
          </a:p>
        </p:txBody>
      </p:sp>
      <p:sp>
        <p:nvSpPr>
          <p:cNvPr id="8" name="Pladsholder til slidenummer 7"/>
          <p:cNvSpPr>
            <a:spLocks noGrp="1"/>
          </p:cNvSpPr>
          <p:nvPr>
            <p:ph type="sldNum" sz="quarter" idx="14"/>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3481733879"/>
      </p:ext>
    </p:extLst>
  </p:cSld>
  <p:clrMapOvr>
    <a:masterClrMapping/>
  </p:clrMapOvr>
  <p:hf hdr="0" ftr="0" dt="0"/>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p:cSld name="Bredt billede med beskrivelse">
    <p:spTree>
      <p:nvGrpSpPr>
        <p:cNvPr id="1" name=""/>
        <p:cNvGrpSpPr/>
        <p:nvPr/>
      </p:nvGrpSpPr>
      <p:grpSpPr>
        <a:xfrm>
          <a:off x="0" y="0"/>
          <a:ext cx="0" cy="0"/>
          <a:chOff x="0" y="0"/>
          <a:chExt cx="0" cy="0"/>
        </a:xfrm>
      </p:grpSpPr>
      <p:sp>
        <p:nvSpPr>
          <p:cNvPr id="7" name="Titel 1"/>
          <p:cNvSpPr>
            <a:spLocks noGrp="1"/>
          </p:cNvSpPr>
          <p:nvPr>
            <p:ph type="title"/>
          </p:nvPr>
        </p:nvSpPr>
        <p:spPr>
          <a:xfrm>
            <a:off x="540000" y="5895756"/>
            <a:ext cx="5580000" cy="360000"/>
          </a:xfrm>
        </p:spPr>
        <p:txBody>
          <a:bodyPr anchor="t">
            <a:normAutofit/>
          </a:bodyPr>
          <a:lstStyle>
            <a:lvl1pPr>
              <a:defRPr sz="1000" b="0"/>
            </a:lvl1pPr>
          </a:lstStyle>
          <a:p>
            <a:r>
              <a:rPr lang="da-DK"/>
              <a:t>Klik for at redigere titeltypografien i masteren</a:t>
            </a:r>
          </a:p>
        </p:txBody>
      </p:sp>
      <p:sp>
        <p:nvSpPr>
          <p:cNvPr id="4" name="Pladsholder til billede 3"/>
          <p:cNvSpPr>
            <a:spLocks noGrp="1"/>
          </p:cNvSpPr>
          <p:nvPr>
            <p:ph type="pic" sz="quarter" idx="13"/>
          </p:nvPr>
        </p:nvSpPr>
        <p:spPr>
          <a:xfrm>
            <a:off x="540000" y="1188000"/>
            <a:ext cx="11113200" cy="4464000"/>
          </a:xfrm>
        </p:spPr>
        <p:txBody>
          <a:bodyPr/>
          <a:lstStyle>
            <a:lvl1pPr marL="0" indent="0">
              <a:buNone/>
              <a:defRPr/>
            </a:lvl1pPr>
          </a:lstStyle>
          <a:p>
            <a:r>
              <a:rPr lang="da-DK"/>
              <a:t>Klik på ikonet for at tilføje et billede</a:t>
            </a:r>
          </a:p>
        </p:txBody>
      </p:sp>
      <p:sp>
        <p:nvSpPr>
          <p:cNvPr id="5" name="Pladsholder til slidenummer 4"/>
          <p:cNvSpPr>
            <a:spLocks noGrp="1"/>
          </p:cNvSpPr>
          <p:nvPr>
            <p:ph type="sldNum" sz="quarter" idx="14"/>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2960314039"/>
      </p:ext>
    </p:extLst>
  </p:cSld>
  <p:clrMapOvr>
    <a:masterClrMapping/>
  </p:clrMapOvr>
  <p:hf hdr="0" ftr="0" dt="0"/>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p:cSld name="To billeder med beskrivelse">
    <p:spTree>
      <p:nvGrpSpPr>
        <p:cNvPr id="1" name=""/>
        <p:cNvGrpSpPr/>
        <p:nvPr/>
      </p:nvGrpSpPr>
      <p:grpSpPr>
        <a:xfrm>
          <a:off x="0" y="0"/>
          <a:ext cx="0" cy="0"/>
          <a:chOff x="0" y="0"/>
          <a:chExt cx="0" cy="0"/>
        </a:xfrm>
      </p:grpSpPr>
      <p:sp>
        <p:nvSpPr>
          <p:cNvPr id="12" name="Pladsholder til tekst 3"/>
          <p:cNvSpPr>
            <a:spLocks noGrp="1"/>
          </p:cNvSpPr>
          <p:nvPr>
            <p:ph type="body" sz="quarter" idx="14"/>
          </p:nvPr>
        </p:nvSpPr>
        <p:spPr>
          <a:xfrm>
            <a:off x="540000" y="5914600"/>
            <a:ext cx="6660000" cy="360000"/>
          </a:xfrm>
        </p:spPr>
        <p:txBody>
          <a:bodyPr>
            <a:normAutofit/>
          </a:bodyPr>
          <a:lstStyle>
            <a:lvl1pPr marL="0" indent="0">
              <a:buNone/>
              <a:defRPr sz="1000"/>
            </a:lvl1pPr>
          </a:lstStyle>
          <a:p>
            <a:pPr lvl="0"/>
            <a:r>
              <a:rPr lang="da-DK"/>
              <a:t>Klik for at redigere teksttypografierne i masteren</a:t>
            </a:r>
          </a:p>
        </p:txBody>
      </p:sp>
      <p:sp>
        <p:nvSpPr>
          <p:cNvPr id="13" name="Pladsholder til tekst 3"/>
          <p:cNvSpPr>
            <a:spLocks noGrp="1"/>
          </p:cNvSpPr>
          <p:nvPr>
            <p:ph type="body" sz="quarter" idx="15"/>
          </p:nvPr>
        </p:nvSpPr>
        <p:spPr>
          <a:xfrm>
            <a:off x="7560000" y="5914600"/>
            <a:ext cx="3072504" cy="360000"/>
          </a:xfrm>
        </p:spPr>
        <p:txBody>
          <a:bodyPr>
            <a:normAutofit/>
          </a:bodyPr>
          <a:lstStyle>
            <a:lvl1pPr marL="0" indent="0">
              <a:buNone/>
              <a:defRPr sz="1000"/>
            </a:lvl1pPr>
          </a:lstStyle>
          <a:p>
            <a:pPr lvl="0"/>
            <a:r>
              <a:rPr lang="da-DK"/>
              <a:t>Klik for at redigere teksttypografierne i masteren</a:t>
            </a:r>
          </a:p>
        </p:txBody>
      </p:sp>
      <p:sp>
        <p:nvSpPr>
          <p:cNvPr id="4" name="Pladsholder til billede 3"/>
          <p:cNvSpPr>
            <a:spLocks noGrp="1"/>
          </p:cNvSpPr>
          <p:nvPr>
            <p:ph type="pic" sz="quarter" idx="16"/>
          </p:nvPr>
        </p:nvSpPr>
        <p:spPr>
          <a:xfrm>
            <a:off x="540000" y="1188000"/>
            <a:ext cx="6660000" cy="4464000"/>
          </a:xfrm>
        </p:spPr>
        <p:txBody>
          <a:bodyPr/>
          <a:lstStyle>
            <a:lvl1pPr marL="0" indent="0">
              <a:buNone/>
              <a:defRPr/>
            </a:lvl1pPr>
          </a:lstStyle>
          <a:p>
            <a:r>
              <a:rPr lang="da-DK"/>
              <a:t>Klik på ikonet for at tilføje et billede</a:t>
            </a:r>
          </a:p>
        </p:txBody>
      </p:sp>
      <p:sp>
        <p:nvSpPr>
          <p:cNvPr id="7" name="Pladsholder til billede 6"/>
          <p:cNvSpPr>
            <a:spLocks noGrp="1"/>
          </p:cNvSpPr>
          <p:nvPr>
            <p:ph type="pic" sz="quarter" idx="17"/>
          </p:nvPr>
        </p:nvSpPr>
        <p:spPr>
          <a:xfrm>
            <a:off x="7560000" y="1187449"/>
            <a:ext cx="4104000" cy="4464000"/>
          </a:xfrm>
        </p:spPr>
        <p:txBody>
          <a:bodyPr/>
          <a:lstStyle>
            <a:lvl1pPr marL="0" indent="0">
              <a:buNone/>
              <a:defRPr/>
            </a:lvl1pPr>
          </a:lstStyle>
          <a:p>
            <a:r>
              <a:rPr lang="da-DK"/>
              <a:t>Klik på ikonet for at tilføje et billede</a:t>
            </a:r>
          </a:p>
        </p:txBody>
      </p:sp>
      <p:sp>
        <p:nvSpPr>
          <p:cNvPr id="5" name="Pladsholder til slidenummer 4"/>
          <p:cNvSpPr>
            <a:spLocks noGrp="1"/>
          </p:cNvSpPr>
          <p:nvPr>
            <p:ph type="sldNum" sz="quarter" idx="18"/>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4177639456"/>
      </p:ext>
    </p:extLst>
  </p:cSld>
  <p:clrMapOvr>
    <a:masterClrMapping/>
  </p:clrMapOvr>
  <p:hf hdr="0" ftr="0" dt="0"/>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p:cSld name="To billeder med beskrivelse 2">
    <p:spTree>
      <p:nvGrpSpPr>
        <p:cNvPr id="1" name=""/>
        <p:cNvGrpSpPr/>
        <p:nvPr/>
      </p:nvGrpSpPr>
      <p:grpSpPr>
        <a:xfrm>
          <a:off x="0" y="0"/>
          <a:ext cx="0" cy="0"/>
          <a:chOff x="0" y="0"/>
          <a:chExt cx="0" cy="0"/>
        </a:xfrm>
      </p:grpSpPr>
      <p:sp>
        <p:nvSpPr>
          <p:cNvPr id="4" name="Pladsholder til tekst 3"/>
          <p:cNvSpPr>
            <a:spLocks noGrp="1"/>
          </p:cNvSpPr>
          <p:nvPr>
            <p:ph type="body" sz="quarter" idx="14"/>
          </p:nvPr>
        </p:nvSpPr>
        <p:spPr>
          <a:xfrm>
            <a:off x="7560000" y="5364000"/>
            <a:ext cx="4104000" cy="360000"/>
          </a:xfrm>
        </p:spPr>
        <p:txBody>
          <a:bodyPr>
            <a:normAutofit/>
          </a:bodyPr>
          <a:lstStyle>
            <a:lvl1pPr marL="0" indent="0">
              <a:buNone/>
              <a:defRPr sz="1000"/>
            </a:lvl1pPr>
          </a:lstStyle>
          <a:p>
            <a:pPr lvl="0"/>
            <a:r>
              <a:rPr lang="da-DK"/>
              <a:t>Klik for at redigere teksttypografierne i masteren</a:t>
            </a:r>
          </a:p>
        </p:txBody>
      </p:sp>
      <p:sp>
        <p:nvSpPr>
          <p:cNvPr id="10" name="Pladsholder til tekst 3"/>
          <p:cNvSpPr>
            <a:spLocks noGrp="1"/>
          </p:cNvSpPr>
          <p:nvPr>
            <p:ph type="body" sz="quarter" idx="15"/>
          </p:nvPr>
        </p:nvSpPr>
        <p:spPr>
          <a:xfrm>
            <a:off x="7559675" y="5904000"/>
            <a:ext cx="3144512" cy="360000"/>
          </a:xfrm>
        </p:spPr>
        <p:txBody>
          <a:bodyPr>
            <a:normAutofit/>
          </a:bodyPr>
          <a:lstStyle>
            <a:lvl1pPr marL="0" indent="0">
              <a:buNone/>
              <a:defRPr sz="1000"/>
            </a:lvl1pPr>
          </a:lstStyle>
          <a:p>
            <a:pPr lvl="0"/>
            <a:r>
              <a:rPr lang="da-DK"/>
              <a:t>Klik for at redigere teksttypografierne i masteren</a:t>
            </a:r>
          </a:p>
        </p:txBody>
      </p:sp>
      <p:sp>
        <p:nvSpPr>
          <p:cNvPr id="5" name="Pladsholder til billede 4"/>
          <p:cNvSpPr>
            <a:spLocks noGrp="1"/>
          </p:cNvSpPr>
          <p:nvPr>
            <p:ph type="pic" sz="quarter" idx="16"/>
          </p:nvPr>
        </p:nvSpPr>
        <p:spPr>
          <a:xfrm>
            <a:off x="540000" y="1188000"/>
            <a:ext cx="6624000" cy="5076000"/>
          </a:xfrm>
        </p:spPr>
        <p:txBody>
          <a:bodyPr/>
          <a:lstStyle>
            <a:lvl1pPr marL="0" indent="0">
              <a:buNone/>
              <a:defRPr/>
            </a:lvl1pPr>
          </a:lstStyle>
          <a:p>
            <a:r>
              <a:rPr lang="da-DK"/>
              <a:t>Klik på ikonet for at tilføje et billede</a:t>
            </a:r>
          </a:p>
        </p:txBody>
      </p:sp>
      <p:sp>
        <p:nvSpPr>
          <p:cNvPr id="9" name="Pladsholder til billede 8"/>
          <p:cNvSpPr>
            <a:spLocks noGrp="1"/>
          </p:cNvSpPr>
          <p:nvPr>
            <p:ph type="pic" sz="quarter" idx="17"/>
          </p:nvPr>
        </p:nvSpPr>
        <p:spPr>
          <a:xfrm>
            <a:off x="7559675" y="1187449"/>
            <a:ext cx="4104000" cy="4140000"/>
          </a:xfrm>
        </p:spPr>
        <p:txBody>
          <a:bodyPr/>
          <a:lstStyle>
            <a:lvl1pPr marL="0" indent="0">
              <a:buNone/>
              <a:defRPr/>
            </a:lvl1pPr>
          </a:lstStyle>
          <a:p>
            <a:r>
              <a:rPr lang="da-DK"/>
              <a:t>Klik på ikonet for at tilføje et billede</a:t>
            </a:r>
          </a:p>
        </p:txBody>
      </p:sp>
      <p:sp>
        <p:nvSpPr>
          <p:cNvPr id="6" name="Pladsholder til slidenummer 5"/>
          <p:cNvSpPr>
            <a:spLocks noGrp="1"/>
          </p:cNvSpPr>
          <p:nvPr>
            <p:ph type="sldNum" sz="quarter" idx="18"/>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2811921021"/>
      </p:ext>
    </p:extLst>
  </p:cSld>
  <p:clrMapOvr>
    <a:masterClrMapping/>
  </p:clrMapOvr>
  <p:hf hdr="0" ftr="0" dt="0"/>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p:cSld name="Breakerslide 1">
    <p:spTree>
      <p:nvGrpSpPr>
        <p:cNvPr id="1" name=""/>
        <p:cNvGrpSpPr/>
        <p:nvPr/>
      </p:nvGrpSpPr>
      <p:grpSpPr>
        <a:xfrm>
          <a:off x="0" y="0"/>
          <a:ext cx="0" cy="0"/>
          <a:chOff x="0" y="0"/>
          <a:chExt cx="0" cy="0"/>
        </a:xfrm>
      </p:grpSpPr>
      <p:pic>
        <p:nvPicPr>
          <p:cNvPr id="5" name="Billed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p:nvPr>
        </p:nvSpPr>
        <p:spPr>
          <a:xfrm>
            <a:off x="3060000" y="1980000"/>
            <a:ext cx="6120680" cy="2880320"/>
          </a:xfrm>
        </p:spPr>
        <p:txBody>
          <a:bodyPr anchor="ctr">
            <a:normAutofit/>
          </a:bodyPr>
          <a:lstStyle>
            <a:lvl1pPr algn="ctr">
              <a:lnSpc>
                <a:spcPts val="4400"/>
              </a:lnSpc>
              <a:defRPr sz="3600" baseline="0">
                <a:solidFill>
                  <a:schemeClr val="bg1"/>
                </a:solidFill>
              </a:defRPr>
            </a:lvl1pPr>
          </a:lstStyle>
          <a:p>
            <a:r>
              <a:rPr lang="da-DK"/>
              <a:t>Klik for at redigere titeltypografien i masteren</a:t>
            </a:r>
          </a:p>
        </p:txBody>
      </p:sp>
      <p:sp>
        <p:nvSpPr>
          <p:cNvPr id="6" name="Pladsholder til slidenummer 5"/>
          <p:cNvSpPr>
            <a:spLocks noGrp="1"/>
          </p:cNvSpPr>
          <p:nvPr>
            <p:ph type="sldNum" sz="quarter" idx="12"/>
          </p:nvPr>
        </p:nvSpPr>
        <p:spPr>
          <a:xfrm>
            <a:off x="540000" y="7200000"/>
            <a:ext cx="540000" cy="360000"/>
          </a:xfrm>
        </p:spPr>
        <p:txBody>
          <a:bodyPr/>
          <a:lstStyle/>
          <a:p>
            <a:fld id="{48B90412-FB5A-4F66-BFB7-963B605F1F6D}" type="slidenum">
              <a:rPr lang="da-DK" smtClean="0"/>
              <a:pPr/>
              <a:t>‹#›</a:t>
            </a:fld>
            <a:endParaRPr lang="da-DK"/>
          </a:p>
        </p:txBody>
      </p:sp>
      <p:pic>
        <p:nvPicPr>
          <p:cNvPr id="7" name="Billed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6119706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tort billede mørk">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p:spPr>
        <p:txBody>
          <a:bodyPr tIns="36000" anchor="t" anchorCtr="0"/>
          <a:lstStyle>
            <a:lvl1pPr marL="0" indent="0" algn="ctr">
              <a:buNone/>
              <a:defRPr sz="1600"/>
            </a:lvl1pPr>
          </a:lstStyle>
          <a:p>
            <a:r>
              <a:rPr lang="da-DK" noProof="0" dirty="0"/>
              <a:t>Klik på denne pladsholder og indsæt baggrundsbillede</a:t>
            </a:r>
          </a:p>
        </p:txBody>
      </p:sp>
      <p:sp>
        <p:nvSpPr>
          <p:cNvPr id="9" name="Date_GeneralDate"/>
          <p:cNvSpPr>
            <a:spLocks noGrp="1"/>
          </p:cNvSpPr>
          <p:nvPr>
            <p:ph type="dt" sz="half" idx="10"/>
          </p:nvPr>
        </p:nvSpPr>
        <p:spPr>
          <a:xfrm>
            <a:off x="0" y="6912000"/>
            <a:ext cx="0" cy="0"/>
          </a:xfrm>
          <a:prstGeom prst="rect">
            <a:avLst/>
          </a:prstGeo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a:prstGeom prst="rect">
            <a:avLst/>
          </a:prstGeom>
        </p:spPr>
        <p:txBody>
          <a:bodyPr/>
          <a:lstStyle>
            <a:lvl1pPr>
              <a:defRPr sz="100">
                <a:noFill/>
              </a:defRPr>
            </a:lvl1pPr>
          </a:lstStyle>
          <a:p>
            <a:r>
              <a:rPr lang="da-DK" dirty="0"/>
              <a:t>Sidehoved</a:t>
            </a:r>
          </a:p>
        </p:txBody>
      </p:sp>
      <p:sp>
        <p:nvSpPr>
          <p:cNvPr id="11" name="Slide Number Placeholder 5" hidden="1"/>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a:t>
            </a:fld>
            <a:endParaRPr lang="da-DK" dirty="0"/>
          </a:p>
        </p:txBody>
      </p:sp>
    </p:spTree>
    <p:extLst>
      <p:ext uri="{BB962C8B-B14F-4D97-AF65-F5344CB8AC3E}">
        <p14:creationId xmlns:p14="http://schemas.microsoft.com/office/powerpoint/2010/main" val="2463432971"/>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p:cSld name="Breakerslide 2">
    <p:spTree>
      <p:nvGrpSpPr>
        <p:cNvPr id="1" name=""/>
        <p:cNvGrpSpPr/>
        <p:nvPr/>
      </p:nvGrpSpPr>
      <p:grpSpPr>
        <a:xfrm>
          <a:off x="0" y="0"/>
          <a:ext cx="0" cy="0"/>
          <a:chOff x="0" y="0"/>
          <a:chExt cx="0" cy="0"/>
        </a:xfrm>
      </p:grpSpPr>
      <p:pic>
        <p:nvPicPr>
          <p:cNvPr id="3" name="Billed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p:nvPr>
        </p:nvSpPr>
        <p:spPr>
          <a:xfrm>
            <a:off x="3636000" y="1980000"/>
            <a:ext cx="7488152" cy="2591968"/>
          </a:xfrm>
        </p:spPr>
        <p:txBody>
          <a:bodyPr anchor="ctr">
            <a:normAutofit/>
          </a:bodyPr>
          <a:lstStyle>
            <a:lvl1pPr algn="ctr">
              <a:lnSpc>
                <a:spcPts val="4400"/>
              </a:lnSpc>
              <a:defRPr sz="3600" baseline="0">
                <a:solidFill>
                  <a:schemeClr val="bg1"/>
                </a:solidFill>
              </a:defRPr>
            </a:lvl1pPr>
          </a:lstStyle>
          <a:p>
            <a:r>
              <a:rPr lang="da-DK"/>
              <a:t>Klik for at redigere titeltypografien i masteren</a:t>
            </a:r>
          </a:p>
        </p:txBody>
      </p:sp>
      <p:sp>
        <p:nvSpPr>
          <p:cNvPr id="6" name="Pladsholder til slidenummer 5"/>
          <p:cNvSpPr>
            <a:spLocks noGrp="1"/>
          </p:cNvSpPr>
          <p:nvPr>
            <p:ph type="sldNum" sz="quarter" idx="12"/>
          </p:nvPr>
        </p:nvSpPr>
        <p:spPr>
          <a:xfrm>
            <a:off x="540000" y="7200000"/>
            <a:ext cx="540000" cy="360000"/>
          </a:xfrm>
        </p:spPr>
        <p:txBody>
          <a:bodyPr/>
          <a:lstStyle/>
          <a:p>
            <a:fld id="{48B90412-FB5A-4F66-BFB7-963B605F1F6D}" type="slidenum">
              <a:rPr lang="da-DK" smtClean="0"/>
              <a:pPr/>
              <a:t>‹#›</a:t>
            </a:fld>
            <a:endParaRPr lang="da-DK"/>
          </a:p>
        </p:txBody>
      </p:sp>
      <p:pic>
        <p:nvPicPr>
          <p:cNvPr id="5" name="Billed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895851218"/>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p:cSld name="Breakerslide 3">
    <p:spTree>
      <p:nvGrpSpPr>
        <p:cNvPr id="1" name=""/>
        <p:cNvGrpSpPr/>
        <p:nvPr/>
      </p:nvGrpSpPr>
      <p:grpSpPr>
        <a:xfrm>
          <a:off x="0" y="0"/>
          <a:ext cx="0" cy="0"/>
          <a:chOff x="0" y="0"/>
          <a:chExt cx="0" cy="0"/>
        </a:xfrm>
      </p:grpSpPr>
      <p:pic>
        <p:nvPicPr>
          <p:cNvPr id="3" name="Billed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p:nvPr>
        </p:nvSpPr>
        <p:spPr>
          <a:xfrm>
            <a:off x="2016000" y="2052000"/>
            <a:ext cx="7458918" cy="2736304"/>
          </a:xfrm>
        </p:spPr>
        <p:txBody>
          <a:bodyPr anchor="ctr">
            <a:normAutofit/>
          </a:bodyPr>
          <a:lstStyle>
            <a:lvl1pPr algn="ctr">
              <a:lnSpc>
                <a:spcPts val="4400"/>
              </a:lnSpc>
              <a:defRPr sz="3600" baseline="0">
                <a:solidFill>
                  <a:schemeClr val="bg1"/>
                </a:solidFill>
              </a:defRPr>
            </a:lvl1pPr>
          </a:lstStyle>
          <a:p>
            <a:r>
              <a:rPr lang="da-DK"/>
              <a:t>Klik for at redigere titeltypografien i masteren</a:t>
            </a:r>
          </a:p>
        </p:txBody>
      </p:sp>
      <p:sp>
        <p:nvSpPr>
          <p:cNvPr id="4" name="Pladsholder til slidenummer 3"/>
          <p:cNvSpPr>
            <a:spLocks noGrp="1"/>
          </p:cNvSpPr>
          <p:nvPr>
            <p:ph type="sldNum" sz="quarter" idx="10"/>
          </p:nvPr>
        </p:nvSpPr>
        <p:spPr>
          <a:xfrm>
            <a:off x="540000" y="7200000"/>
            <a:ext cx="540000" cy="360000"/>
          </a:xfrm>
        </p:spPr>
        <p:txBody>
          <a:bodyPr/>
          <a:lstStyle/>
          <a:p>
            <a:fld id="{48B90412-FB5A-4F66-BFB7-963B605F1F6D}" type="slidenum">
              <a:rPr lang="da-DK" smtClean="0"/>
              <a:pPr/>
              <a:t>‹#›</a:t>
            </a:fld>
            <a:endParaRPr lang="da-DK"/>
          </a:p>
        </p:txBody>
      </p:sp>
      <p:pic>
        <p:nvPicPr>
          <p:cNvPr id="5" name="Billed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154517308"/>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p:cSld name="Breakerslide 4">
    <p:spTree>
      <p:nvGrpSpPr>
        <p:cNvPr id="1" name=""/>
        <p:cNvGrpSpPr/>
        <p:nvPr/>
      </p:nvGrpSpPr>
      <p:grpSpPr>
        <a:xfrm>
          <a:off x="0" y="0"/>
          <a:ext cx="0" cy="0"/>
          <a:chOff x="0" y="0"/>
          <a:chExt cx="0" cy="0"/>
        </a:xfrm>
      </p:grpSpPr>
      <p:pic>
        <p:nvPicPr>
          <p:cNvPr id="3" name="Billed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p:nvPr>
        </p:nvSpPr>
        <p:spPr>
          <a:xfrm>
            <a:off x="1944000" y="2448000"/>
            <a:ext cx="8293100" cy="1941000"/>
          </a:xfrm>
        </p:spPr>
        <p:txBody>
          <a:bodyPr anchor="ctr">
            <a:normAutofit/>
          </a:bodyPr>
          <a:lstStyle>
            <a:lvl1pPr algn="ctr">
              <a:lnSpc>
                <a:spcPts val="4400"/>
              </a:lnSpc>
              <a:defRPr sz="3600" baseline="0">
                <a:solidFill>
                  <a:srgbClr val="323232"/>
                </a:solidFill>
              </a:defRPr>
            </a:lvl1pPr>
          </a:lstStyle>
          <a:p>
            <a:r>
              <a:rPr lang="da-DK"/>
              <a:t>Klik for at redigere titeltypografien i masteren</a:t>
            </a:r>
          </a:p>
        </p:txBody>
      </p:sp>
      <p:sp>
        <p:nvSpPr>
          <p:cNvPr id="4" name="Pladsholder til slidenummer 3"/>
          <p:cNvSpPr>
            <a:spLocks noGrp="1"/>
          </p:cNvSpPr>
          <p:nvPr>
            <p:ph type="sldNum" sz="quarter" idx="10"/>
          </p:nvPr>
        </p:nvSpPr>
        <p:spPr>
          <a:xfrm>
            <a:off x="540000" y="7200000"/>
            <a:ext cx="540000" cy="360000"/>
          </a:xfrm>
        </p:spPr>
        <p:txBody>
          <a:bodyPr/>
          <a:lstStyle/>
          <a:p>
            <a:fld id="{48B90412-FB5A-4F66-BFB7-963B605F1F6D}" type="slidenum">
              <a:rPr lang="da-DK" smtClean="0"/>
              <a:pPr/>
              <a:t>‹#›</a:t>
            </a:fld>
            <a:endParaRPr lang="da-DK"/>
          </a:p>
        </p:txBody>
      </p:sp>
      <p:pic>
        <p:nvPicPr>
          <p:cNvPr id="5" name="Billed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57264174"/>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p:cSld name="Breakerslide 5">
    <p:spTree>
      <p:nvGrpSpPr>
        <p:cNvPr id="1" name=""/>
        <p:cNvGrpSpPr/>
        <p:nvPr/>
      </p:nvGrpSpPr>
      <p:grpSpPr>
        <a:xfrm>
          <a:off x="0" y="0"/>
          <a:ext cx="0" cy="0"/>
          <a:chOff x="0" y="0"/>
          <a:chExt cx="0" cy="0"/>
        </a:xfrm>
      </p:grpSpPr>
      <p:pic>
        <p:nvPicPr>
          <p:cNvPr id="3" name="Billed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p:nvPr>
        </p:nvSpPr>
        <p:spPr>
          <a:xfrm>
            <a:off x="1692000" y="2988000"/>
            <a:ext cx="8293100" cy="1941000"/>
          </a:xfrm>
        </p:spPr>
        <p:txBody>
          <a:bodyPr anchor="ctr">
            <a:normAutofit/>
          </a:bodyPr>
          <a:lstStyle>
            <a:lvl1pPr algn="ctr">
              <a:lnSpc>
                <a:spcPts val="4400"/>
              </a:lnSpc>
              <a:defRPr sz="3600" baseline="0">
                <a:solidFill>
                  <a:schemeClr val="bg1"/>
                </a:solidFill>
              </a:defRPr>
            </a:lvl1pPr>
          </a:lstStyle>
          <a:p>
            <a:r>
              <a:rPr lang="da-DK"/>
              <a:t>Klik for at redigere titeltypografien i masteren</a:t>
            </a:r>
          </a:p>
        </p:txBody>
      </p:sp>
      <p:sp>
        <p:nvSpPr>
          <p:cNvPr id="4" name="Pladsholder til slidenummer 3"/>
          <p:cNvSpPr>
            <a:spLocks noGrp="1"/>
          </p:cNvSpPr>
          <p:nvPr>
            <p:ph type="sldNum" sz="quarter" idx="10"/>
          </p:nvPr>
        </p:nvSpPr>
        <p:spPr>
          <a:xfrm>
            <a:off x="540000" y="7200000"/>
            <a:ext cx="540000" cy="360000"/>
          </a:xfrm>
        </p:spPr>
        <p:txBody>
          <a:bodyPr/>
          <a:lstStyle/>
          <a:p>
            <a:fld id="{48B90412-FB5A-4F66-BFB7-963B605F1F6D}" type="slidenum">
              <a:rPr lang="da-DK" smtClean="0"/>
              <a:pPr/>
              <a:t>‹#›</a:t>
            </a:fld>
            <a:endParaRPr lang="da-DK"/>
          </a:p>
        </p:txBody>
      </p:sp>
      <p:pic>
        <p:nvPicPr>
          <p:cNvPr id="5" name="Billed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367429056"/>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p:cSld name="Citatslide 1">
    <p:spTree>
      <p:nvGrpSpPr>
        <p:cNvPr id="1" name=""/>
        <p:cNvGrpSpPr/>
        <p:nvPr/>
      </p:nvGrpSpPr>
      <p:grpSpPr>
        <a:xfrm>
          <a:off x="0" y="0"/>
          <a:ext cx="0" cy="0"/>
          <a:chOff x="0" y="0"/>
          <a:chExt cx="0" cy="0"/>
        </a:xfrm>
      </p:grpSpPr>
      <p:pic>
        <p:nvPicPr>
          <p:cNvPr id="3" name="Billed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hasCustomPrompt="1"/>
          </p:nvPr>
        </p:nvSpPr>
        <p:spPr>
          <a:xfrm>
            <a:off x="1944000" y="2448000"/>
            <a:ext cx="8293100" cy="1941000"/>
          </a:xfrm>
        </p:spPr>
        <p:txBody>
          <a:bodyPr anchor="ctr">
            <a:normAutofit/>
          </a:bodyPr>
          <a:lstStyle>
            <a:lvl1pPr algn="ctr">
              <a:lnSpc>
                <a:spcPts val="4400"/>
              </a:lnSpc>
              <a:defRPr sz="3600" baseline="0">
                <a:solidFill>
                  <a:srgbClr val="323232"/>
                </a:solidFill>
              </a:defRPr>
            </a:lvl1pPr>
          </a:lstStyle>
          <a:p>
            <a:r>
              <a:rPr lang="da-DK"/>
              <a:t>”Citat”</a:t>
            </a:r>
          </a:p>
        </p:txBody>
      </p:sp>
      <p:sp>
        <p:nvSpPr>
          <p:cNvPr id="4" name="Pladsholder til slidenummer 3"/>
          <p:cNvSpPr>
            <a:spLocks noGrp="1"/>
          </p:cNvSpPr>
          <p:nvPr>
            <p:ph type="sldNum" sz="quarter" idx="10"/>
          </p:nvPr>
        </p:nvSpPr>
        <p:spPr>
          <a:xfrm>
            <a:off x="540000" y="7200000"/>
            <a:ext cx="540000" cy="360000"/>
          </a:xfrm>
        </p:spPr>
        <p:txBody>
          <a:bodyPr/>
          <a:lstStyle/>
          <a:p>
            <a:fld id="{48B90412-FB5A-4F66-BFB7-963B605F1F6D}" type="slidenum">
              <a:rPr lang="da-DK" smtClean="0"/>
              <a:pPr/>
              <a:t>‹#›</a:t>
            </a:fld>
            <a:endParaRPr lang="da-DK"/>
          </a:p>
        </p:txBody>
      </p:sp>
      <p:pic>
        <p:nvPicPr>
          <p:cNvPr id="5" name="Billed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7061530"/>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p:cSld name="Citatslide 2">
    <p:spTree>
      <p:nvGrpSpPr>
        <p:cNvPr id="1" name=""/>
        <p:cNvGrpSpPr/>
        <p:nvPr/>
      </p:nvGrpSpPr>
      <p:grpSpPr>
        <a:xfrm>
          <a:off x="0" y="0"/>
          <a:ext cx="0" cy="0"/>
          <a:chOff x="0" y="0"/>
          <a:chExt cx="0" cy="0"/>
        </a:xfrm>
      </p:grpSpPr>
      <p:pic>
        <p:nvPicPr>
          <p:cNvPr id="4" name="Billed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hasCustomPrompt="1"/>
          </p:nvPr>
        </p:nvSpPr>
        <p:spPr>
          <a:xfrm>
            <a:off x="3791744" y="2204864"/>
            <a:ext cx="6624736" cy="2448272"/>
          </a:xfrm>
        </p:spPr>
        <p:txBody>
          <a:bodyPr anchor="ctr">
            <a:normAutofit/>
          </a:bodyPr>
          <a:lstStyle>
            <a:lvl1pPr algn="ctr">
              <a:lnSpc>
                <a:spcPts val="4400"/>
              </a:lnSpc>
              <a:defRPr sz="3600" baseline="0">
                <a:solidFill>
                  <a:srgbClr val="323232"/>
                </a:solidFill>
              </a:defRPr>
            </a:lvl1pPr>
          </a:lstStyle>
          <a:p>
            <a:r>
              <a:rPr lang="da-DK"/>
              <a:t>”Citat”</a:t>
            </a:r>
          </a:p>
        </p:txBody>
      </p:sp>
      <p:sp>
        <p:nvSpPr>
          <p:cNvPr id="3" name="Pladsholder til slidenummer 2"/>
          <p:cNvSpPr>
            <a:spLocks noGrp="1"/>
          </p:cNvSpPr>
          <p:nvPr>
            <p:ph type="sldNum" sz="quarter" idx="10"/>
          </p:nvPr>
        </p:nvSpPr>
        <p:spPr>
          <a:xfrm>
            <a:off x="540000" y="7200000"/>
            <a:ext cx="540000" cy="360000"/>
          </a:xfrm>
        </p:spPr>
        <p:txBody>
          <a:bodyPr/>
          <a:lstStyle/>
          <a:p>
            <a:fld id="{48B90412-FB5A-4F66-BFB7-963B605F1F6D}" type="slidenum">
              <a:rPr lang="da-DK" smtClean="0"/>
              <a:pPr/>
              <a:t>‹#›</a:t>
            </a:fld>
            <a:endParaRPr lang="da-DK"/>
          </a:p>
        </p:txBody>
      </p:sp>
      <p:pic>
        <p:nvPicPr>
          <p:cNvPr id="5" name="Billed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484573770"/>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p:cSld name="Citatslide 3">
    <p:spTree>
      <p:nvGrpSpPr>
        <p:cNvPr id="1" name=""/>
        <p:cNvGrpSpPr/>
        <p:nvPr/>
      </p:nvGrpSpPr>
      <p:grpSpPr>
        <a:xfrm>
          <a:off x="0" y="0"/>
          <a:ext cx="0" cy="0"/>
          <a:chOff x="0" y="0"/>
          <a:chExt cx="0" cy="0"/>
        </a:xfrm>
      </p:grpSpPr>
      <p:pic>
        <p:nvPicPr>
          <p:cNvPr id="4" name="Billed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hasCustomPrompt="1"/>
          </p:nvPr>
        </p:nvSpPr>
        <p:spPr>
          <a:xfrm>
            <a:off x="2927648" y="1988840"/>
            <a:ext cx="6336704" cy="2952328"/>
          </a:xfrm>
        </p:spPr>
        <p:txBody>
          <a:bodyPr anchor="ctr">
            <a:normAutofit/>
          </a:bodyPr>
          <a:lstStyle>
            <a:lvl1pPr algn="ctr">
              <a:lnSpc>
                <a:spcPts val="4400"/>
              </a:lnSpc>
              <a:defRPr sz="3600" baseline="0">
                <a:solidFill>
                  <a:srgbClr val="323232"/>
                </a:solidFill>
              </a:defRPr>
            </a:lvl1pPr>
          </a:lstStyle>
          <a:p>
            <a:r>
              <a:rPr lang="da-DK"/>
              <a:t>”Citat”</a:t>
            </a:r>
          </a:p>
        </p:txBody>
      </p:sp>
      <p:sp>
        <p:nvSpPr>
          <p:cNvPr id="3" name="Pladsholder til slidenummer 2"/>
          <p:cNvSpPr>
            <a:spLocks noGrp="1"/>
          </p:cNvSpPr>
          <p:nvPr>
            <p:ph type="sldNum" sz="quarter" idx="10"/>
          </p:nvPr>
        </p:nvSpPr>
        <p:spPr>
          <a:xfrm>
            <a:off x="540000" y="7200000"/>
            <a:ext cx="540000" cy="360000"/>
          </a:xfrm>
        </p:spPr>
        <p:txBody>
          <a:bodyPr/>
          <a:lstStyle/>
          <a:p>
            <a:fld id="{48B90412-FB5A-4F66-BFB7-963B605F1F6D}" type="slidenum">
              <a:rPr lang="da-DK" smtClean="0"/>
              <a:pPr/>
              <a:t>‹#›</a:t>
            </a:fld>
            <a:endParaRPr lang="da-DK"/>
          </a:p>
        </p:txBody>
      </p:sp>
      <p:pic>
        <p:nvPicPr>
          <p:cNvPr id="5" name="Billed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80704649"/>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p:cSld name="Citatslide 4">
    <p:spTree>
      <p:nvGrpSpPr>
        <p:cNvPr id="1" name=""/>
        <p:cNvGrpSpPr/>
        <p:nvPr/>
      </p:nvGrpSpPr>
      <p:grpSpPr>
        <a:xfrm>
          <a:off x="0" y="0"/>
          <a:ext cx="0" cy="0"/>
          <a:chOff x="0" y="0"/>
          <a:chExt cx="0" cy="0"/>
        </a:xfrm>
      </p:grpSpPr>
      <p:pic>
        <p:nvPicPr>
          <p:cNvPr id="4" name="Billed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hasCustomPrompt="1"/>
          </p:nvPr>
        </p:nvSpPr>
        <p:spPr>
          <a:xfrm>
            <a:off x="1944000" y="2448000"/>
            <a:ext cx="8293100" cy="1941000"/>
          </a:xfrm>
        </p:spPr>
        <p:txBody>
          <a:bodyPr anchor="ctr">
            <a:normAutofit/>
          </a:bodyPr>
          <a:lstStyle>
            <a:lvl1pPr algn="ctr">
              <a:lnSpc>
                <a:spcPts val="4400"/>
              </a:lnSpc>
              <a:defRPr sz="3600" baseline="0">
                <a:solidFill>
                  <a:srgbClr val="323232"/>
                </a:solidFill>
              </a:defRPr>
            </a:lvl1pPr>
          </a:lstStyle>
          <a:p>
            <a:r>
              <a:rPr lang="da-DK"/>
              <a:t>”Citat”</a:t>
            </a:r>
          </a:p>
        </p:txBody>
      </p:sp>
      <p:sp>
        <p:nvSpPr>
          <p:cNvPr id="3" name="Pladsholder til slidenummer 2"/>
          <p:cNvSpPr>
            <a:spLocks noGrp="1"/>
          </p:cNvSpPr>
          <p:nvPr>
            <p:ph type="sldNum" sz="quarter" idx="10"/>
          </p:nvPr>
        </p:nvSpPr>
        <p:spPr>
          <a:xfrm>
            <a:off x="540000" y="7200000"/>
            <a:ext cx="540000" cy="360000"/>
          </a:xfrm>
        </p:spPr>
        <p:txBody>
          <a:bodyPr/>
          <a:lstStyle/>
          <a:p>
            <a:fld id="{48B90412-FB5A-4F66-BFB7-963B605F1F6D}" type="slidenum">
              <a:rPr lang="da-DK" smtClean="0"/>
              <a:pPr/>
              <a:t>‹#›</a:t>
            </a:fld>
            <a:endParaRPr lang="da-DK"/>
          </a:p>
        </p:txBody>
      </p:sp>
      <p:pic>
        <p:nvPicPr>
          <p:cNvPr id="5" name="Billed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631306595"/>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p:cSld name="Citatslide 5">
    <p:spTree>
      <p:nvGrpSpPr>
        <p:cNvPr id="1" name=""/>
        <p:cNvGrpSpPr/>
        <p:nvPr/>
      </p:nvGrpSpPr>
      <p:grpSpPr>
        <a:xfrm>
          <a:off x="0" y="0"/>
          <a:ext cx="0" cy="0"/>
          <a:chOff x="0" y="0"/>
          <a:chExt cx="0" cy="0"/>
        </a:xfrm>
      </p:grpSpPr>
      <p:pic>
        <p:nvPicPr>
          <p:cNvPr id="4" name="Billed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hasCustomPrompt="1"/>
          </p:nvPr>
        </p:nvSpPr>
        <p:spPr>
          <a:xfrm>
            <a:off x="1949450" y="2448000"/>
            <a:ext cx="8293100" cy="1941000"/>
          </a:xfrm>
        </p:spPr>
        <p:txBody>
          <a:bodyPr anchor="ctr">
            <a:normAutofit/>
          </a:bodyPr>
          <a:lstStyle>
            <a:lvl1pPr algn="ctr">
              <a:lnSpc>
                <a:spcPts val="4400"/>
              </a:lnSpc>
              <a:defRPr sz="3600" baseline="0">
                <a:solidFill>
                  <a:srgbClr val="323232"/>
                </a:solidFill>
              </a:defRPr>
            </a:lvl1pPr>
          </a:lstStyle>
          <a:p>
            <a:r>
              <a:rPr lang="da-DK"/>
              <a:t>”Citat”</a:t>
            </a:r>
          </a:p>
        </p:txBody>
      </p:sp>
      <p:sp>
        <p:nvSpPr>
          <p:cNvPr id="3" name="Pladsholder til slidenummer 2"/>
          <p:cNvSpPr>
            <a:spLocks noGrp="1"/>
          </p:cNvSpPr>
          <p:nvPr>
            <p:ph type="sldNum" sz="quarter" idx="10"/>
          </p:nvPr>
        </p:nvSpPr>
        <p:spPr>
          <a:xfrm>
            <a:off x="540000" y="7200000"/>
            <a:ext cx="540000" cy="360000"/>
          </a:xfrm>
        </p:spPr>
        <p:txBody>
          <a:bodyPr/>
          <a:lstStyle/>
          <a:p>
            <a:fld id="{48B90412-FB5A-4F66-BFB7-963B605F1F6D}" type="slidenum">
              <a:rPr lang="da-DK" smtClean="0"/>
              <a:pPr/>
              <a:t>‹#›</a:t>
            </a:fld>
            <a:endParaRPr lang="da-DK"/>
          </a:p>
        </p:txBody>
      </p:sp>
      <p:pic>
        <p:nvPicPr>
          <p:cNvPr id="5" name="Billed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52439411"/>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p:cSld name="Tom">
    <p:spTree>
      <p:nvGrpSpPr>
        <p:cNvPr id="1" name=""/>
        <p:cNvGrpSpPr/>
        <p:nvPr/>
      </p:nvGrpSpPr>
      <p:grpSpPr>
        <a:xfrm>
          <a:off x="0" y="0"/>
          <a:ext cx="0" cy="0"/>
          <a:chOff x="0" y="0"/>
          <a:chExt cx="0" cy="0"/>
        </a:xfrm>
      </p:grpSpPr>
      <p:sp>
        <p:nvSpPr>
          <p:cNvPr id="4" name="Pladsholder til slidenummer 3"/>
          <p:cNvSpPr>
            <a:spLocks noGrp="1"/>
          </p:cNvSpPr>
          <p:nvPr>
            <p:ph type="sldNum" sz="quarter" idx="10"/>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725322180"/>
      </p:ext>
    </p:extLst>
  </p:cSld>
  <p:clrMapOvr>
    <a:masterClrMapping/>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o tekstbokse og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solidFill>
            <a:schemeClr val="bg2"/>
          </a:solidFill>
        </p:spPr>
        <p:txBody>
          <a:bodyPr tIns="36000" anchor="t" anchorCtr="0"/>
          <a:lstStyle>
            <a:lvl1pPr marL="0" indent="0" algn="ctr">
              <a:buNone/>
              <a:defRPr sz="1600"/>
            </a:lvl1pPr>
          </a:lstStyle>
          <a:p>
            <a:r>
              <a:rPr lang="da-DK" dirty="0"/>
              <a:t>Klik her og indsæt baggrundsbillede, via fanen Indsæt, Billeder</a:t>
            </a:r>
          </a:p>
        </p:txBody>
      </p:sp>
      <p:sp>
        <p:nvSpPr>
          <p:cNvPr id="4" name="Text Placeholder 3">
            <a:extLst>
              <a:ext uri="{FF2B5EF4-FFF2-40B4-BE49-F238E27FC236}">
                <a16:creationId xmlns:a16="http://schemas.microsoft.com/office/drawing/2014/main" id="{89DBA786-081A-49F3-8117-122AE3631193}"/>
              </a:ext>
            </a:extLst>
          </p:cNvPr>
          <p:cNvSpPr>
            <a:spLocks noGrp="1"/>
          </p:cNvSpPr>
          <p:nvPr>
            <p:ph type="body" sz="quarter" idx="14" hasCustomPrompt="1"/>
          </p:nvPr>
        </p:nvSpPr>
        <p:spPr>
          <a:xfrm>
            <a:off x="4419114" y="719999"/>
            <a:ext cx="3346444" cy="5418000"/>
          </a:xfrm>
          <a:solidFill>
            <a:schemeClr val="bg1"/>
          </a:solidFill>
        </p:spPr>
        <p:txBody>
          <a:bodyPr lIns="360000" tIns="342000" rIns="360000" bIns="342000"/>
          <a:lstStyle>
            <a:lvl1pPr>
              <a:defRPr/>
            </a:lvl1pPr>
          </a:lstStyle>
          <a:p>
            <a:pPr lvl="0"/>
            <a:r>
              <a:rPr lang="da-DK" dirty="0"/>
              <a:t>Brug TAB og </a:t>
            </a:r>
            <a:r>
              <a:rPr lang="da-DK" dirty="0" err="1"/>
              <a:t>Shift+TAB</a:t>
            </a:r>
            <a:r>
              <a:rPr lang="da-DK" dirty="0"/>
              <a:t>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6" name="Text Placeholder 5">
            <a:extLst>
              <a:ext uri="{FF2B5EF4-FFF2-40B4-BE49-F238E27FC236}">
                <a16:creationId xmlns:a16="http://schemas.microsoft.com/office/drawing/2014/main" id="{57DC5362-52A5-4FC5-A4EF-20A7DA7FD426}"/>
              </a:ext>
            </a:extLst>
          </p:cNvPr>
          <p:cNvSpPr>
            <a:spLocks noGrp="1"/>
          </p:cNvSpPr>
          <p:nvPr>
            <p:ph type="body" sz="quarter" idx="15" hasCustomPrompt="1"/>
          </p:nvPr>
        </p:nvSpPr>
        <p:spPr>
          <a:xfrm>
            <a:off x="8125558" y="720000"/>
            <a:ext cx="3346444" cy="5418000"/>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9" name="Date_GeneralDate"/>
          <p:cNvSpPr>
            <a:spLocks noGrp="1"/>
          </p:cNvSpPr>
          <p:nvPr>
            <p:ph type="dt" sz="half" idx="10"/>
          </p:nvPr>
        </p:nvSpPr>
        <p:spPr>
          <a:xfrm>
            <a:off x="0" y="6912000"/>
            <a:ext cx="0" cy="0"/>
          </a:xfrm>
          <a:prstGeom prst="rect">
            <a:avLst/>
          </a:prstGeo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a:prstGeom prst="rect">
            <a:avLst/>
          </a:prstGeom>
        </p:spPr>
        <p:txBody>
          <a:bodyPr/>
          <a:lstStyle>
            <a:lvl1pPr>
              <a:defRPr sz="100">
                <a:noFill/>
              </a:defRPr>
            </a:lvl1pPr>
          </a:lstStyle>
          <a:p>
            <a:r>
              <a:rPr lang="da-DK" dirty="0"/>
              <a:t>Sidehoved</a:t>
            </a:r>
          </a:p>
        </p:txBody>
      </p:sp>
      <p:sp>
        <p:nvSpPr>
          <p:cNvPr id="11"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a:t>
            </a:fld>
            <a:endParaRPr lang="da-DK" dirty="0"/>
          </a:p>
        </p:txBody>
      </p:sp>
    </p:spTree>
    <p:extLst>
      <p:ext uri="{BB962C8B-B14F-4D97-AF65-F5344CB8AC3E}">
        <p14:creationId xmlns:p14="http://schemas.microsoft.com/office/powerpoint/2010/main" val="2191064323"/>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p:cSld name="Titelslide 2">
    <p:spTree>
      <p:nvGrpSpPr>
        <p:cNvPr id="1" name=""/>
        <p:cNvGrpSpPr/>
        <p:nvPr/>
      </p:nvGrpSpPr>
      <p:grpSpPr>
        <a:xfrm>
          <a:off x="0" y="0"/>
          <a:ext cx="0" cy="0"/>
          <a:chOff x="0" y="0"/>
          <a:chExt cx="0" cy="0"/>
        </a:xfrm>
      </p:grpSpPr>
      <p:pic>
        <p:nvPicPr>
          <p:cNvPr id="5" name="Billed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0"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5"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6"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7"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8" name="Billed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1" name="Billed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2" name="Billede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8400" y="432000"/>
            <a:ext cx="1980000" cy="680208"/>
          </a:xfrm>
          <a:prstGeom prst="rect">
            <a:avLst/>
          </a:prstGeom>
        </p:spPr>
      </p:pic>
    </p:spTree>
    <p:extLst>
      <p:ext uri="{BB962C8B-B14F-4D97-AF65-F5344CB8AC3E}">
        <p14:creationId xmlns:p14="http://schemas.microsoft.com/office/powerpoint/2010/main" val="2837655135"/>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preserve="1">
  <p:cSld name="Titelslide 3 - EU">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1"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6"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7"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8"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9" name="Billed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2" name="Billede 11" descr="\\SOSA\Data\Informatique Sverige\Kunder\Banedanmark\Nyt design, efterår 2020\Grafik\EUlogoDK.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480376" y="5810400"/>
            <a:ext cx="782002" cy="619200"/>
          </a:xfrm>
          <a:prstGeom prst="rect">
            <a:avLst/>
          </a:prstGeom>
          <a:noFill/>
          <a:ln>
            <a:noFill/>
          </a:ln>
        </p:spPr>
      </p:pic>
      <p:pic>
        <p:nvPicPr>
          <p:cNvPr id="13" name="Billed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5" name="Billede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868400" y="5810400"/>
            <a:ext cx="783797" cy="619200"/>
          </a:xfrm>
          <a:prstGeom prst="rect">
            <a:avLst/>
          </a:prstGeom>
        </p:spPr>
      </p:pic>
      <p:pic>
        <p:nvPicPr>
          <p:cNvPr id="14" name="Billede 1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108400" y="432000"/>
            <a:ext cx="1980000" cy="681099"/>
          </a:xfrm>
          <a:prstGeom prst="rect">
            <a:avLst/>
          </a:prstGeom>
        </p:spPr>
      </p:pic>
    </p:spTree>
    <p:extLst>
      <p:ext uri="{BB962C8B-B14F-4D97-AF65-F5344CB8AC3E}">
        <p14:creationId xmlns:p14="http://schemas.microsoft.com/office/powerpoint/2010/main" val="3851579141"/>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p:cSld name="Titelslide 4 - EU">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1"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6"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7"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8"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9" name="Billed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2" name="Billede 11" descr="\\SOSA\Data\Informatique Sverige\Kunder\Banedanmark\Nyt design, efterår 2020\Grafik\EUlogoDK.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480376" y="5810400"/>
            <a:ext cx="782002" cy="619200"/>
          </a:xfrm>
          <a:prstGeom prst="rect">
            <a:avLst/>
          </a:prstGeom>
          <a:noFill/>
          <a:ln>
            <a:noFill/>
          </a:ln>
        </p:spPr>
      </p:pic>
      <p:pic>
        <p:nvPicPr>
          <p:cNvPr id="13" name="Billed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5" name="Billede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868400" y="5810400"/>
            <a:ext cx="783797" cy="619200"/>
          </a:xfrm>
          <a:prstGeom prst="rect">
            <a:avLst/>
          </a:prstGeom>
        </p:spPr>
      </p:pic>
      <p:pic>
        <p:nvPicPr>
          <p:cNvPr id="14" name="Billede 1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108400" y="432000"/>
            <a:ext cx="1980000" cy="680208"/>
          </a:xfrm>
          <a:prstGeom prst="rect">
            <a:avLst/>
          </a:prstGeom>
        </p:spPr>
      </p:pic>
    </p:spTree>
    <p:extLst>
      <p:ext uri="{BB962C8B-B14F-4D97-AF65-F5344CB8AC3E}">
        <p14:creationId xmlns:p14="http://schemas.microsoft.com/office/powerpoint/2010/main" val="2224010595"/>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p:cSld name="Titelslide 5">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1"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6"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7"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8"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9" name="Billed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2" name="Billed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Billed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8400" y="432000"/>
            <a:ext cx="1980000" cy="681099"/>
          </a:xfrm>
          <a:prstGeom prst="rect">
            <a:avLst/>
          </a:prstGeom>
        </p:spPr>
      </p:pic>
    </p:spTree>
    <p:extLst>
      <p:ext uri="{BB962C8B-B14F-4D97-AF65-F5344CB8AC3E}">
        <p14:creationId xmlns:p14="http://schemas.microsoft.com/office/powerpoint/2010/main" val="3951324991"/>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p:cSld name="Titelslide 6">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1"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6"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7"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8"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9" name="Billed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2" name="Billed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Billed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8400" y="432000"/>
            <a:ext cx="1980000" cy="681099"/>
          </a:xfrm>
          <a:prstGeom prst="rect">
            <a:avLst/>
          </a:prstGeom>
        </p:spPr>
      </p:pic>
    </p:spTree>
    <p:extLst>
      <p:ext uri="{BB962C8B-B14F-4D97-AF65-F5344CB8AC3E}">
        <p14:creationId xmlns:p14="http://schemas.microsoft.com/office/powerpoint/2010/main" val="3526382539"/>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p:cSld name="Titelslide 7 - EU">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1"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6"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7"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8"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9" name="Billed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3" name="Billede 12" descr="\\SOSA\Data\Informatique Sverige\Kunder\Banedanmark\Nyt design, efterår 2020\Grafik\EUlogoDK.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480376" y="5810400"/>
            <a:ext cx="782002" cy="619200"/>
          </a:xfrm>
          <a:prstGeom prst="rect">
            <a:avLst/>
          </a:prstGeom>
          <a:noFill/>
          <a:ln>
            <a:noFill/>
          </a:ln>
        </p:spPr>
      </p:pic>
      <p:pic>
        <p:nvPicPr>
          <p:cNvPr id="12" name="Billed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5" name="Billede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868400" y="5810400"/>
            <a:ext cx="783797" cy="619200"/>
          </a:xfrm>
          <a:prstGeom prst="rect">
            <a:avLst/>
          </a:prstGeom>
        </p:spPr>
      </p:pic>
      <p:pic>
        <p:nvPicPr>
          <p:cNvPr id="14" name="Billede 1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108400" y="432000"/>
            <a:ext cx="1980000" cy="680208"/>
          </a:xfrm>
          <a:prstGeom prst="rect">
            <a:avLst/>
          </a:prstGeom>
        </p:spPr>
      </p:pic>
    </p:spTree>
    <p:extLst>
      <p:ext uri="{BB962C8B-B14F-4D97-AF65-F5344CB8AC3E}">
        <p14:creationId xmlns:p14="http://schemas.microsoft.com/office/powerpoint/2010/main" val="1568915385"/>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p:cSld name="Titelslide 8">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1"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6"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7"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8"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9" name="Billed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2" name="Billed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Billed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8400" y="432000"/>
            <a:ext cx="1980000" cy="680208"/>
          </a:xfrm>
          <a:prstGeom prst="rect">
            <a:avLst/>
          </a:prstGeom>
        </p:spPr>
      </p:pic>
    </p:spTree>
    <p:extLst>
      <p:ext uri="{BB962C8B-B14F-4D97-AF65-F5344CB8AC3E}">
        <p14:creationId xmlns:p14="http://schemas.microsoft.com/office/powerpoint/2010/main" val="335607480"/>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p:cSld name="Titelslide 9">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1"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6"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7"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8"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9" name="Billed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2" name="Billed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Billed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8400" y="432000"/>
            <a:ext cx="1980000" cy="681099"/>
          </a:xfrm>
          <a:prstGeom prst="rect">
            <a:avLst/>
          </a:prstGeom>
        </p:spPr>
      </p:pic>
    </p:spTree>
    <p:extLst>
      <p:ext uri="{BB962C8B-B14F-4D97-AF65-F5344CB8AC3E}">
        <p14:creationId xmlns:p14="http://schemas.microsoft.com/office/powerpoint/2010/main" val="243158005"/>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p:cSld name="Titelslide 10">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1"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6"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7"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8"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9" name="Billed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2" name="Billed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4" name="Billede 1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8400" y="432000"/>
            <a:ext cx="1980000" cy="680208"/>
          </a:xfrm>
          <a:prstGeom prst="rect">
            <a:avLst/>
          </a:prstGeom>
        </p:spPr>
      </p:pic>
    </p:spTree>
    <p:extLst>
      <p:ext uri="{BB962C8B-B14F-4D97-AF65-F5344CB8AC3E}">
        <p14:creationId xmlns:p14="http://schemas.microsoft.com/office/powerpoint/2010/main" val="943093255"/>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p:cSld name="Titelslide 11">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6"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7"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8"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9"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20" name="Billede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0" name="Billed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2" name="Billede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8400" y="432000"/>
            <a:ext cx="1980000" cy="681099"/>
          </a:xfrm>
          <a:prstGeom prst="rect">
            <a:avLst/>
          </a:prstGeom>
        </p:spPr>
      </p:pic>
    </p:spTree>
    <p:extLst>
      <p:ext uri="{BB962C8B-B14F-4D97-AF65-F5344CB8AC3E}">
        <p14:creationId xmlns:p14="http://schemas.microsoft.com/office/powerpoint/2010/main" val="95860729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re tekstbokse og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noFill/>
        </p:spPr>
        <p:txBody>
          <a:bodyPr tIns="36000" anchor="t" anchorCtr="0"/>
          <a:lstStyle>
            <a:lvl1pPr marL="0" indent="0" algn="ctr">
              <a:buNone/>
              <a:defRPr sz="1600"/>
            </a:lvl1pPr>
          </a:lstStyle>
          <a:p>
            <a:r>
              <a:rPr lang="da-DK" noProof="0" dirty="0"/>
              <a:t>Klik her og indsæt baggrundsbillede, via fanen Indsæt, Billeder</a:t>
            </a:r>
          </a:p>
        </p:txBody>
      </p:sp>
      <p:sp>
        <p:nvSpPr>
          <p:cNvPr id="4" name="Text Placeholder 3">
            <a:extLst>
              <a:ext uri="{FF2B5EF4-FFF2-40B4-BE49-F238E27FC236}">
                <a16:creationId xmlns:a16="http://schemas.microsoft.com/office/drawing/2014/main" id="{89DBA786-081A-49F3-8117-122AE3631193}"/>
              </a:ext>
            </a:extLst>
          </p:cNvPr>
          <p:cNvSpPr>
            <a:spLocks noGrp="1"/>
          </p:cNvSpPr>
          <p:nvPr>
            <p:ph type="body" sz="quarter" idx="14" hasCustomPrompt="1"/>
          </p:nvPr>
        </p:nvSpPr>
        <p:spPr>
          <a:xfrm>
            <a:off x="720000" y="2192138"/>
            <a:ext cx="3346444" cy="2534374"/>
          </a:xfrm>
          <a:solidFill>
            <a:schemeClr val="bg1"/>
          </a:solidFill>
        </p:spPr>
        <p:txBody>
          <a:bodyPr lIns="360000" tIns="342000" rIns="360000" bIns="342000"/>
          <a:lstStyle>
            <a:lvl1pPr>
              <a:defRPr/>
            </a:lvl1pPr>
          </a:lstStyle>
          <a:p>
            <a:pPr lvl="0"/>
            <a:r>
              <a:rPr lang="da-DK" dirty="0"/>
              <a:t>Brug TAB og </a:t>
            </a:r>
            <a:r>
              <a:rPr lang="da-DK" dirty="0" err="1"/>
              <a:t>Shift+TAB</a:t>
            </a:r>
            <a:r>
              <a:rPr lang="da-DK" dirty="0"/>
              <a:t>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6" name="Text Placeholder 5">
            <a:extLst>
              <a:ext uri="{FF2B5EF4-FFF2-40B4-BE49-F238E27FC236}">
                <a16:creationId xmlns:a16="http://schemas.microsoft.com/office/drawing/2014/main" id="{57DC5362-52A5-4FC5-A4EF-20A7DA7FD426}"/>
              </a:ext>
            </a:extLst>
          </p:cNvPr>
          <p:cNvSpPr>
            <a:spLocks noGrp="1"/>
          </p:cNvSpPr>
          <p:nvPr>
            <p:ph type="body" sz="quarter" idx="15" hasCustomPrompt="1"/>
          </p:nvPr>
        </p:nvSpPr>
        <p:spPr>
          <a:xfrm>
            <a:off x="4419114" y="2192138"/>
            <a:ext cx="3346444"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2" name="Text Placeholder 11">
            <a:extLst>
              <a:ext uri="{FF2B5EF4-FFF2-40B4-BE49-F238E27FC236}">
                <a16:creationId xmlns:a16="http://schemas.microsoft.com/office/drawing/2014/main" id="{F48BBDC9-F22E-43C8-9794-F5F2CF1FECEA}"/>
              </a:ext>
            </a:extLst>
          </p:cNvPr>
          <p:cNvSpPr>
            <a:spLocks noGrp="1"/>
          </p:cNvSpPr>
          <p:nvPr>
            <p:ph type="body" sz="quarter" idx="16" hasCustomPrompt="1"/>
          </p:nvPr>
        </p:nvSpPr>
        <p:spPr>
          <a:xfrm>
            <a:off x="8125558" y="2192138"/>
            <a:ext cx="3346444"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9" name="Date_GeneralDate"/>
          <p:cNvSpPr>
            <a:spLocks noGrp="1"/>
          </p:cNvSpPr>
          <p:nvPr>
            <p:ph type="dt" sz="half" idx="10"/>
          </p:nvPr>
        </p:nvSpPr>
        <p:spPr>
          <a:xfrm>
            <a:off x="0" y="6912000"/>
            <a:ext cx="0" cy="0"/>
          </a:xfrm>
          <a:prstGeom prst="rect">
            <a:avLst/>
          </a:prstGeo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a:prstGeom prst="rect">
            <a:avLst/>
          </a:prstGeom>
        </p:spPr>
        <p:txBody>
          <a:bodyPr/>
          <a:lstStyle>
            <a:lvl1pPr>
              <a:defRPr sz="100">
                <a:noFill/>
              </a:defRPr>
            </a:lvl1pPr>
          </a:lstStyle>
          <a:p>
            <a:r>
              <a:rPr lang="da-DK" dirty="0"/>
              <a:t>Sidehoved</a:t>
            </a:r>
          </a:p>
        </p:txBody>
      </p:sp>
      <p:sp>
        <p:nvSpPr>
          <p:cNvPr id="11"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a:t>
            </a:fld>
            <a:endParaRPr lang="da-DK" dirty="0"/>
          </a:p>
        </p:txBody>
      </p:sp>
    </p:spTree>
    <p:extLst>
      <p:ext uri="{BB962C8B-B14F-4D97-AF65-F5344CB8AC3E}">
        <p14:creationId xmlns:p14="http://schemas.microsoft.com/office/powerpoint/2010/main" val="372799865"/>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p:cSld name="Titelslide 12">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3"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6"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1"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5"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0" name="Billed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2" name="Billed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Billed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8400" y="432000"/>
            <a:ext cx="1980000" cy="681099"/>
          </a:xfrm>
          <a:prstGeom prst="rect">
            <a:avLst/>
          </a:prstGeom>
        </p:spPr>
      </p:pic>
    </p:spTree>
    <p:extLst>
      <p:ext uri="{BB962C8B-B14F-4D97-AF65-F5344CB8AC3E}">
        <p14:creationId xmlns:p14="http://schemas.microsoft.com/office/powerpoint/2010/main" val="870698458"/>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B032C-565F-A440-82C0-57D0868D7A5A}"/>
              </a:ext>
            </a:extLst>
          </p:cNvPr>
          <p:cNvSpPr>
            <a:spLocks noGrp="1"/>
          </p:cNvSpPr>
          <p:nvPr>
            <p:ph type="ctrTitle" hasCustomPrompt="1"/>
          </p:nvPr>
        </p:nvSpPr>
        <p:spPr>
          <a:xfrm>
            <a:off x="1524000" y="1122363"/>
            <a:ext cx="9144000" cy="2387600"/>
          </a:xfrm>
          <a:prstGeom prst="rect">
            <a:avLst/>
          </a:prstGeom>
        </p:spPr>
        <p:txBody>
          <a:bodyPr anchor="b"/>
          <a:lstStyle>
            <a:lvl1pPr algn="ctr">
              <a:defRPr sz="6000"/>
            </a:lvl1pPr>
          </a:lstStyle>
          <a:p>
            <a:r>
              <a:rPr lang="en-GB"/>
              <a:t>Men bare </a:t>
            </a:r>
            <a:r>
              <a:rPr lang="en-GB" err="1"/>
              <a:t>skriv</a:t>
            </a:r>
            <a:r>
              <a:rPr lang="en-GB"/>
              <a:t> </a:t>
            </a:r>
            <a:r>
              <a:rPr lang="en-GB" err="1"/>
              <a:t>noget</a:t>
            </a:r>
            <a:endParaRPr lang="en-DK"/>
          </a:p>
        </p:txBody>
      </p:sp>
      <p:sp>
        <p:nvSpPr>
          <p:cNvPr id="3" name="Subtitle 2">
            <a:extLst>
              <a:ext uri="{FF2B5EF4-FFF2-40B4-BE49-F238E27FC236}">
                <a16:creationId xmlns:a16="http://schemas.microsoft.com/office/drawing/2014/main" id="{0D8934D6-B7EE-A54C-AEB1-C9167A096D96}"/>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DK"/>
          </a:p>
        </p:txBody>
      </p:sp>
      <p:sp>
        <p:nvSpPr>
          <p:cNvPr id="4" name="Date Placeholder 3">
            <a:extLst>
              <a:ext uri="{FF2B5EF4-FFF2-40B4-BE49-F238E27FC236}">
                <a16:creationId xmlns:a16="http://schemas.microsoft.com/office/drawing/2014/main" id="{1B0E5508-5D18-2440-B3A0-9926F4BAB85A}"/>
              </a:ext>
            </a:extLst>
          </p:cNvPr>
          <p:cNvSpPr>
            <a:spLocks noGrp="1"/>
          </p:cNvSpPr>
          <p:nvPr>
            <p:ph type="dt" sz="half" idx="10"/>
          </p:nvPr>
        </p:nvSpPr>
        <p:spPr>
          <a:xfrm>
            <a:off x="838200" y="6356350"/>
            <a:ext cx="2743200" cy="365125"/>
          </a:xfrm>
          <a:prstGeom prst="rect">
            <a:avLst/>
          </a:prstGeom>
        </p:spPr>
        <p:txBody>
          <a:bodyPr/>
          <a:lstStyle/>
          <a:p>
            <a:fld id="{21FAE187-5EF3-424C-BD8A-566B286EE969}" type="datetimeFigureOut">
              <a:rPr lang="en-DK" smtClean="0"/>
              <a:t>05/05/2025</a:t>
            </a:fld>
            <a:endParaRPr lang="en-DK"/>
          </a:p>
        </p:txBody>
      </p:sp>
      <p:sp>
        <p:nvSpPr>
          <p:cNvPr id="5" name="Footer Placeholder 4">
            <a:extLst>
              <a:ext uri="{FF2B5EF4-FFF2-40B4-BE49-F238E27FC236}">
                <a16:creationId xmlns:a16="http://schemas.microsoft.com/office/drawing/2014/main" id="{E8A98FD1-62EB-084B-A8BB-71B76DEE8F63}"/>
              </a:ext>
            </a:extLst>
          </p:cNvPr>
          <p:cNvSpPr>
            <a:spLocks noGrp="1"/>
          </p:cNvSpPr>
          <p:nvPr>
            <p:ph type="ftr" sz="quarter" idx="11"/>
          </p:nvPr>
        </p:nvSpPr>
        <p:spPr>
          <a:xfrm>
            <a:off x="4038600" y="6356350"/>
            <a:ext cx="4114800" cy="365125"/>
          </a:xfrm>
          <a:prstGeom prst="rect">
            <a:avLst/>
          </a:prstGeom>
        </p:spPr>
        <p:txBody>
          <a:bodyPr/>
          <a:lstStyle/>
          <a:p>
            <a:endParaRPr lang="en-DK"/>
          </a:p>
        </p:txBody>
      </p:sp>
      <p:sp>
        <p:nvSpPr>
          <p:cNvPr id="6" name="Slide Number Placeholder 5">
            <a:extLst>
              <a:ext uri="{FF2B5EF4-FFF2-40B4-BE49-F238E27FC236}">
                <a16:creationId xmlns:a16="http://schemas.microsoft.com/office/drawing/2014/main" id="{6A2808C4-9C89-CE4F-872E-7CAD10023E8C}"/>
              </a:ext>
            </a:extLst>
          </p:cNvPr>
          <p:cNvSpPr>
            <a:spLocks noGrp="1"/>
          </p:cNvSpPr>
          <p:nvPr>
            <p:ph type="sldNum" sz="quarter" idx="12"/>
          </p:nvPr>
        </p:nvSpPr>
        <p:spPr>
          <a:xfrm>
            <a:off x="8610600" y="6356350"/>
            <a:ext cx="2743200" cy="365125"/>
          </a:xfrm>
          <a:prstGeom prst="rect">
            <a:avLst/>
          </a:prstGeom>
        </p:spPr>
        <p:txBody>
          <a:bodyPr/>
          <a:lstStyle/>
          <a:p>
            <a:fld id="{641C8CF9-F3D4-C24C-8722-F3159610071E}" type="slidenum">
              <a:rPr lang="en-DK" smtClean="0"/>
              <a:t>‹#›</a:t>
            </a:fld>
            <a:endParaRPr lang="en-DK"/>
          </a:p>
        </p:txBody>
      </p:sp>
    </p:spTree>
    <p:extLst>
      <p:ext uri="{BB962C8B-B14F-4D97-AF65-F5344CB8AC3E}">
        <p14:creationId xmlns:p14="http://schemas.microsoft.com/office/powerpoint/2010/main" val="2937699124"/>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p:cSld name="Titelslide">
    <p:spTree>
      <p:nvGrpSpPr>
        <p:cNvPr id="1" name=""/>
        <p:cNvGrpSpPr/>
        <p:nvPr/>
      </p:nvGrpSpPr>
      <p:grpSpPr>
        <a:xfrm>
          <a:off x="0" y="0"/>
          <a:ext cx="0" cy="0"/>
          <a:chOff x="0" y="0"/>
          <a:chExt cx="0" cy="0"/>
        </a:xfrm>
      </p:grpSpPr>
      <p:pic>
        <p:nvPicPr>
          <p:cNvPr id="11" name="Billed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7"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8"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9"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20"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21"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22" name="Billed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9" name="Billed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Billede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8400" y="432000"/>
            <a:ext cx="1980000" cy="681099"/>
          </a:xfrm>
          <a:prstGeom prst="rect">
            <a:avLst/>
          </a:prstGeom>
        </p:spPr>
      </p:pic>
    </p:spTree>
    <p:extLst>
      <p:ext uri="{BB962C8B-B14F-4D97-AF65-F5344CB8AC3E}">
        <p14:creationId xmlns:p14="http://schemas.microsoft.com/office/powerpoint/2010/main" val="773951581"/>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3" name="Pladsholder til indhold 2"/>
          <p:cNvSpPr>
            <a:spLocks noGrp="1"/>
          </p:cNvSpPr>
          <p:nvPr>
            <p:ph idx="1"/>
          </p:nvPr>
        </p:nvSpPr>
        <p:spPr>
          <a:xfrm>
            <a:off x="533400" y="2196000"/>
            <a:ext cx="11124000" cy="3814001"/>
          </a:xfrm>
        </p:spPr>
        <p:txBody>
          <a:bodyPr>
            <a:normAutofit/>
          </a:bodyPr>
          <a:lstStyle>
            <a:lvl1pPr>
              <a:defRPr sz="2000"/>
            </a:lvl1pPr>
            <a:lvl2pPr>
              <a:defRPr sz="2000"/>
            </a:lvl2pPr>
            <a:lvl3pPr>
              <a:defRPr sz="1800"/>
            </a:lvl3pPr>
            <a:lvl4pPr>
              <a:defRPr sz="1600"/>
            </a:lvl4pPr>
            <a:lvl5pPr>
              <a:defRPr sz="1600"/>
            </a:lvl5pPr>
          </a:lstStyle>
          <a:p>
            <a:pPr lvl="0"/>
            <a:r>
              <a:rPr lang="da-DK"/>
              <a:t>Klik for at redigere teksttypografierne i masteren</a:t>
            </a:r>
          </a:p>
        </p:txBody>
      </p:sp>
      <p:sp>
        <p:nvSpPr>
          <p:cNvPr id="8" name="Tekstfelt 7"/>
          <p:cNvSpPr txBox="1"/>
          <p:nvPr/>
        </p:nvSpPr>
        <p:spPr>
          <a:xfrm>
            <a:off x="540000" y="1188000"/>
            <a:ext cx="11124000" cy="369332"/>
          </a:xfrm>
          <a:prstGeom prst="rect">
            <a:avLst/>
          </a:prstGeom>
          <a:noFill/>
        </p:spPr>
        <p:txBody>
          <a:bodyPr wrap="square" lIns="90000" tIns="0" rIns="90000" bIns="0" rtlCol="0">
            <a:spAutoFit/>
          </a:bodyPr>
          <a:lstStyle/>
          <a:p>
            <a:r>
              <a:rPr lang="da-DK" sz="2400" b="1"/>
              <a:t>Agenda</a:t>
            </a:r>
          </a:p>
        </p:txBody>
      </p:sp>
      <p:sp>
        <p:nvSpPr>
          <p:cNvPr id="7" name="Pladsholder til slidenummer 6"/>
          <p:cNvSpPr>
            <a:spLocks noGrp="1"/>
          </p:cNvSpPr>
          <p:nvPr>
            <p:ph type="sldNum" sz="quarter" idx="10"/>
          </p:nvPr>
        </p:nvSpPr>
        <p:spPr/>
        <p:txBody>
          <a:bodyPr/>
          <a:lstStyle>
            <a:lvl1pPr algn="l">
              <a:defRPr/>
            </a:lvl1pPr>
          </a:lstStyle>
          <a:p>
            <a:fld id="{48B90412-FB5A-4F66-BFB7-963B605F1F6D}" type="slidenum">
              <a:rPr lang="da-DK" smtClean="0"/>
              <a:pPr/>
              <a:t>‹#›</a:t>
            </a:fld>
            <a:endParaRPr lang="da-DK"/>
          </a:p>
        </p:txBody>
      </p:sp>
      <p:sp>
        <p:nvSpPr>
          <p:cNvPr id="5" name="Tekstfelt 4"/>
          <p:cNvSpPr txBox="1"/>
          <p:nvPr userDrawn="1"/>
        </p:nvSpPr>
        <p:spPr>
          <a:xfrm>
            <a:off x="540000" y="1188000"/>
            <a:ext cx="11124000" cy="369332"/>
          </a:xfrm>
          <a:prstGeom prst="rect">
            <a:avLst/>
          </a:prstGeom>
          <a:noFill/>
        </p:spPr>
        <p:txBody>
          <a:bodyPr wrap="square" lIns="90000" tIns="0" rIns="90000" bIns="0" rtlCol="0">
            <a:spAutoFit/>
          </a:bodyPr>
          <a:lstStyle/>
          <a:p>
            <a:r>
              <a:rPr lang="da-DK" sz="2400" b="1"/>
              <a:t>Agenda</a:t>
            </a:r>
          </a:p>
        </p:txBody>
      </p:sp>
    </p:spTree>
    <p:extLst>
      <p:ext uri="{BB962C8B-B14F-4D97-AF65-F5344CB8AC3E}">
        <p14:creationId xmlns:p14="http://schemas.microsoft.com/office/powerpoint/2010/main" val="747925923"/>
      </p:ext>
    </p:extLst>
  </p:cSld>
  <p:clrMapOvr>
    <a:masterClrMapping/>
  </p:clrMapOvr>
  <p:hf hdr="0" ftr="0" dt="0"/>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p:cSld name="Introduktion">
    <p:spTree>
      <p:nvGrpSpPr>
        <p:cNvPr id="1" name=""/>
        <p:cNvGrpSpPr/>
        <p:nvPr/>
      </p:nvGrpSpPr>
      <p:grpSpPr>
        <a:xfrm>
          <a:off x="0" y="0"/>
          <a:ext cx="0" cy="0"/>
          <a:chOff x="0" y="0"/>
          <a:chExt cx="0" cy="0"/>
        </a:xfrm>
      </p:grpSpPr>
      <p:sp>
        <p:nvSpPr>
          <p:cNvPr id="9" name="Pladsholder til indhold 2"/>
          <p:cNvSpPr>
            <a:spLocks noGrp="1"/>
          </p:cNvSpPr>
          <p:nvPr>
            <p:ph idx="13"/>
          </p:nvPr>
        </p:nvSpPr>
        <p:spPr>
          <a:xfrm>
            <a:off x="540000" y="2196000"/>
            <a:ext cx="11124000" cy="3814001"/>
          </a:xfrm>
        </p:spPr>
        <p:txBody>
          <a:bodyPr>
            <a:normAutofit/>
          </a:bodyPr>
          <a:lstStyle>
            <a:lvl1pPr marL="0" indent="0">
              <a:buNone/>
              <a:defRPr sz="2000"/>
            </a:lvl1pPr>
            <a:lvl2pPr>
              <a:defRPr sz="2000"/>
            </a:lvl2pPr>
            <a:lvl3pPr>
              <a:defRPr sz="1800"/>
            </a:lvl3pPr>
            <a:lvl4pPr>
              <a:defRPr sz="1600"/>
            </a:lvl4pPr>
            <a:lvl5pPr>
              <a:defRPr sz="1600"/>
            </a:lvl5pPr>
          </a:lstStyle>
          <a:p>
            <a:pPr lvl="0"/>
            <a:r>
              <a:rPr lang="da-DK"/>
              <a:t>Klik for at redigere teksttypografierne i masteren</a:t>
            </a:r>
          </a:p>
        </p:txBody>
      </p:sp>
      <p:sp>
        <p:nvSpPr>
          <p:cNvPr id="7" name="Tekstfelt 6"/>
          <p:cNvSpPr txBox="1"/>
          <p:nvPr/>
        </p:nvSpPr>
        <p:spPr>
          <a:xfrm>
            <a:off x="540000" y="1188000"/>
            <a:ext cx="11124000" cy="369332"/>
          </a:xfrm>
          <a:prstGeom prst="rect">
            <a:avLst/>
          </a:prstGeom>
          <a:noFill/>
        </p:spPr>
        <p:txBody>
          <a:bodyPr wrap="square" lIns="90000" tIns="0" rIns="90000" bIns="0" rtlCol="0">
            <a:spAutoFit/>
          </a:bodyPr>
          <a:lstStyle/>
          <a:p>
            <a:r>
              <a:rPr lang="da-DK" sz="2400" b="1"/>
              <a:t>Introduktion</a:t>
            </a:r>
          </a:p>
        </p:txBody>
      </p:sp>
      <p:sp>
        <p:nvSpPr>
          <p:cNvPr id="4" name="Pladsholder til slidenummer 3"/>
          <p:cNvSpPr>
            <a:spLocks noGrp="1"/>
          </p:cNvSpPr>
          <p:nvPr>
            <p:ph type="sldNum" sz="quarter" idx="14"/>
          </p:nvPr>
        </p:nvSpPr>
        <p:spPr/>
        <p:txBody>
          <a:bodyPr/>
          <a:lstStyle>
            <a:lvl1pPr algn="l">
              <a:defRPr/>
            </a:lvl1pPr>
          </a:lstStyle>
          <a:p>
            <a:fld id="{48B90412-FB5A-4F66-BFB7-963B605F1F6D}" type="slidenum">
              <a:rPr lang="da-DK" smtClean="0"/>
              <a:pPr/>
              <a:t>‹#›</a:t>
            </a:fld>
            <a:endParaRPr lang="da-DK"/>
          </a:p>
        </p:txBody>
      </p:sp>
      <p:sp>
        <p:nvSpPr>
          <p:cNvPr id="5" name="Tekstfelt 4"/>
          <p:cNvSpPr txBox="1"/>
          <p:nvPr userDrawn="1"/>
        </p:nvSpPr>
        <p:spPr>
          <a:xfrm>
            <a:off x="540000" y="1188000"/>
            <a:ext cx="11124000" cy="369332"/>
          </a:xfrm>
          <a:prstGeom prst="rect">
            <a:avLst/>
          </a:prstGeom>
          <a:noFill/>
        </p:spPr>
        <p:txBody>
          <a:bodyPr wrap="square" lIns="90000" tIns="0" rIns="90000" bIns="0" rtlCol="0">
            <a:spAutoFit/>
          </a:bodyPr>
          <a:lstStyle/>
          <a:p>
            <a:r>
              <a:rPr lang="da-DK" sz="2400" b="1"/>
              <a:t>Introduktion</a:t>
            </a:r>
          </a:p>
        </p:txBody>
      </p:sp>
    </p:spTree>
    <p:extLst>
      <p:ext uri="{BB962C8B-B14F-4D97-AF65-F5344CB8AC3E}">
        <p14:creationId xmlns:p14="http://schemas.microsoft.com/office/powerpoint/2010/main" val="1446712579"/>
      </p:ext>
    </p:extLst>
  </p:cSld>
  <p:clrMapOvr>
    <a:masterClrMapping/>
  </p:clrMapOvr>
  <p:hf hdr="0" ftr="0" dt="0"/>
</p:sldLayout>
</file>

<file path=ppt/slideLayouts/slideLayout255.xml><?xml version="1.0" encoding="utf-8"?>
<p:sldLayout xmlns:a="http://schemas.openxmlformats.org/drawingml/2006/main" xmlns:r="http://schemas.openxmlformats.org/officeDocument/2006/relationships" xmlns:p="http://schemas.openxmlformats.org/presentationml/2006/main" type="obj" preserve="1">
  <p:cSld name="Overskrift og indholdsobjekt">
    <p:spTree>
      <p:nvGrpSpPr>
        <p:cNvPr id="1" name=""/>
        <p:cNvGrpSpPr/>
        <p:nvPr/>
      </p:nvGrpSpPr>
      <p:grpSpPr>
        <a:xfrm>
          <a:off x="0" y="0"/>
          <a:ext cx="0" cy="0"/>
          <a:chOff x="0" y="0"/>
          <a:chExt cx="0" cy="0"/>
        </a:xfrm>
      </p:grpSpPr>
      <p:sp>
        <p:nvSpPr>
          <p:cNvPr id="2" name="Titel 1"/>
          <p:cNvSpPr>
            <a:spLocks noGrp="1"/>
          </p:cNvSpPr>
          <p:nvPr>
            <p:ph type="title"/>
          </p:nvPr>
        </p:nvSpPr>
        <p:spPr>
          <a:xfrm>
            <a:off x="540000" y="1188000"/>
            <a:ext cx="11124000" cy="756000"/>
          </a:xfrm>
        </p:spPr>
        <p:txBody>
          <a:bodyPr anchor="t"/>
          <a:lstStyle>
            <a:lvl1pPr>
              <a:defRPr/>
            </a:lvl1pPr>
          </a:lstStyle>
          <a:p>
            <a:r>
              <a:rPr lang="da-DK"/>
              <a:t>Klik for at redigere titeltypografien i masteren</a:t>
            </a:r>
          </a:p>
        </p:txBody>
      </p:sp>
      <p:sp>
        <p:nvSpPr>
          <p:cNvPr id="3" name="Pladsholder til indhold 2"/>
          <p:cNvSpPr>
            <a:spLocks noGrp="1"/>
          </p:cNvSpPr>
          <p:nvPr>
            <p:ph idx="1"/>
          </p:nvPr>
        </p:nvSpPr>
        <p:spPr>
          <a:xfrm>
            <a:off x="540000" y="2520000"/>
            <a:ext cx="11124000" cy="3474656"/>
          </a:xfrm>
        </p:spPr>
        <p:txBody>
          <a:bodyPr>
            <a:normAutofit/>
          </a:bodyPr>
          <a:lstStyle>
            <a:lvl1pPr>
              <a:defRPr sz="2000"/>
            </a:lvl1pPr>
            <a:lvl2pPr>
              <a:defRPr sz="1800"/>
            </a:lvl2pPr>
            <a:lvl3pPr>
              <a:defRPr sz="1600"/>
            </a:lvl3pPr>
            <a:lvl4pPr>
              <a:defRPr sz="1400"/>
            </a:lvl4pPr>
            <a:lvl5pPr>
              <a:defRPr sz="1400"/>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lidenummer 5"/>
          <p:cNvSpPr>
            <a:spLocks noGrp="1"/>
          </p:cNvSpPr>
          <p:nvPr>
            <p:ph type="sldNum" sz="quarter" idx="10"/>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3841444656"/>
      </p:ext>
    </p:extLst>
  </p:cSld>
  <p:clrMapOvr>
    <a:masterClrMapping/>
  </p:clrMapOvr>
  <p:hf hdr="0" ftr="0" dt="0"/>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a:xfrm>
            <a:off x="540000" y="1188000"/>
            <a:ext cx="11124000" cy="756000"/>
          </a:xfrm>
        </p:spPr>
        <p:txBody>
          <a:bodyPr/>
          <a:lstStyle/>
          <a:p>
            <a:r>
              <a:rPr lang="da-DK"/>
              <a:t>Klik for at redigere titeltypografien i masteren</a:t>
            </a:r>
          </a:p>
        </p:txBody>
      </p:sp>
      <p:sp>
        <p:nvSpPr>
          <p:cNvPr id="3" name="Pladsholder til indhold 2"/>
          <p:cNvSpPr>
            <a:spLocks noGrp="1"/>
          </p:cNvSpPr>
          <p:nvPr>
            <p:ph sz="half" idx="1"/>
          </p:nvPr>
        </p:nvSpPr>
        <p:spPr>
          <a:xfrm>
            <a:off x="540000" y="2520000"/>
            <a:ext cx="52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p:cNvSpPr>
            <a:spLocks noGrp="1"/>
          </p:cNvSpPr>
          <p:nvPr>
            <p:ph sz="half" idx="2"/>
          </p:nvPr>
        </p:nvSpPr>
        <p:spPr>
          <a:xfrm>
            <a:off x="6472136" y="2520000"/>
            <a:ext cx="52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slidenummer 6"/>
          <p:cNvSpPr>
            <a:spLocks noGrp="1"/>
          </p:cNvSpPr>
          <p:nvPr>
            <p:ph type="sldNum" sz="quarter" idx="10"/>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847338259"/>
      </p:ext>
    </p:extLst>
  </p:cSld>
  <p:clrMapOvr>
    <a:masterClrMapping/>
  </p:clrMapOvr>
  <p:hf hdr="0" ftr="0" dt="0"/>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p:cSld name="Tre indholdsobjekter">
    <p:spTree>
      <p:nvGrpSpPr>
        <p:cNvPr id="1" name=""/>
        <p:cNvGrpSpPr/>
        <p:nvPr/>
      </p:nvGrpSpPr>
      <p:grpSpPr>
        <a:xfrm>
          <a:off x="0" y="0"/>
          <a:ext cx="0" cy="0"/>
          <a:chOff x="0" y="0"/>
          <a:chExt cx="0" cy="0"/>
        </a:xfrm>
      </p:grpSpPr>
      <p:sp>
        <p:nvSpPr>
          <p:cNvPr id="2" name="Titel 1"/>
          <p:cNvSpPr>
            <a:spLocks noGrp="1"/>
          </p:cNvSpPr>
          <p:nvPr>
            <p:ph type="title"/>
          </p:nvPr>
        </p:nvSpPr>
        <p:spPr>
          <a:xfrm>
            <a:off x="540000" y="1188000"/>
            <a:ext cx="11124000" cy="756000"/>
          </a:xfrm>
        </p:spPr>
        <p:txBody>
          <a:bodyPr/>
          <a:lstStyle/>
          <a:p>
            <a:r>
              <a:rPr lang="da-DK"/>
              <a:t>Klik for at redigere titeltypografien i masteren</a:t>
            </a:r>
          </a:p>
        </p:txBody>
      </p:sp>
      <p:sp>
        <p:nvSpPr>
          <p:cNvPr id="3" name="Pladsholder til indhold 2"/>
          <p:cNvSpPr>
            <a:spLocks noGrp="1"/>
          </p:cNvSpPr>
          <p:nvPr>
            <p:ph sz="half" idx="1"/>
          </p:nvPr>
        </p:nvSpPr>
        <p:spPr>
          <a:xfrm>
            <a:off x="540000" y="2520000"/>
            <a:ext cx="34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indhold 2"/>
          <p:cNvSpPr>
            <a:spLocks noGrp="1"/>
          </p:cNvSpPr>
          <p:nvPr>
            <p:ph sz="half" idx="10"/>
          </p:nvPr>
        </p:nvSpPr>
        <p:spPr>
          <a:xfrm>
            <a:off x="4390124" y="2521032"/>
            <a:ext cx="34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8" name="Pladsholder til indhold 2"/>
          <p:cNvSpPr>
            <a:spLocks noGrp="1"/>
          </p:cNvSpPr>
          <p:nvPr>
            <p:ph sz="half" idx="11"/>
          </p:nvPr>
        </p:nvSpPr>
        <p:spPr>
          <a:xfrm>
            <a:off x="8264488" y="2520000"/>
            <a:ext cx="34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slidenummer 6"/>
          <p:cNvSpPr>
            <a:spLocks noGrp="1"/>
          </p:cNvSpPr>
          <p:nvPr>
            <p:ph type="sldNum" sz="quarter" idx="12"/>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846302509"/>
      </p:ext>
    </p:extLst>
  </p:cSld>
  <p:clrMapOvr>
    <a:masterClrMapping/>
  </p:clrMapOvr>
  <p:hf hdr="0" ftr="0" dt="0"/>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p:cSld name="Indholdsobjekt + billede">
    <p:spTree>
      <p:nvGrpSpPr>
        <p:cNvPr id="1" name=""/>
        <p:cNvGrpSpPr/>
        <p:nvPr/>
      </p:nvGrpSpPr>
      <p:grpSpPr>
        <a:xfrm>
          <a:off x="0" y="0"/>
          <a:ext cx="0" cy="0"/>
          <a:chOff x="0" y="0"/>
          <a:chExt cx="0" cy="0"/>
        </a:xfrm>
      </p:grpSpPr>
      <p:sp>
        <p:nvSpPr>
          <p:cNvPr id="2" name="Titel 1"/>
          <p:cNvSpPr>
            <a:spLocks noGrp="1"/>
          </p:cNvSpPr>
          <p:nvPr>
            <p:ph type="title"/>
          </p:nvPr>
        </p:nvSpPr>
        <p:spPr>
          <a:xfrm>
            <a:off x="540000" y="1188000"/>
            <a:ext cx="5220000" cy="756000"/>
          </a:xfrm>
        </p:spPr>
        <p:txBody>
          <a:bodyPr/>
          <a:lstStyle/>
          <a:p>
            <a:r>
              <a:rPr lang="da-DK"/>
              <a:t>Klik for at redigere titeltypografien i masteren</a:t>
            </a:r>
          </a:p>
        </p:txBody>
      </p:sp>
      <p:sp>
        <p:nvSpPr>
          <p:cNvPr id="3" name="Pladsholder til indhold 2"/>
          <p:cNvSpPr>
            <a:spLocks noGrp="1"/>
          </p:cNvSpPr>
          <p:nvPr>
            <p:ph sz="half" idx="1"/>
          </p:nvPr>
        </p:nvSpPr>
        <p:spPr>
          <a:xfrm>
            <a:off x="540000" y="2520000"/>
            <a:ext cx="52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billede 4"/>
          <p:cNvSpPr>
            <a:spLocks noGrp="1"/>
          </p:cNvSpPr>
          <p:nvPr>
            <p:ph type="pic" sz="quarter" idx="13"/>
          </p:nvPr>
        </p:nvSpPr>
        <p:spPr>
          <a:xfrm>
            <a:off x="6096000" y="0"/>
            <a:ext cx="6096000" cy="6858000"/>
          </a:xfrm>
        </p:spPr>
        <p:txBody>
          <a:bodyPr/>
          <a:lstStyle>
            <a:lvl1pPr marL="0" indent="0">
              <a:buNone/>
              <a:defRPr/>
            </a:lvl1pPr>
          </a:lstStyle>
          <a:p>
            <a:r>
              <a:rPr lang="da-DK"/>
              <a:t>Klik på ikonet for at tilføje et billede</a:t>
            </a:r>
          </a:p>
        </p:txBody>
      </p:sp>
      <p:sp>
        <p:nvSpPr>
          <p:cNvPr id="7" name="Pladsholder til slidenummer 6"/>
          <p:cNvSpPr>
            <a:spLocks noGrp="1"/>
          </p:cNvSpPr>
          <p:nvPr>
            <p:ph type="sldNum" sz="quarter" idx="14"/>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3171900877"/>
      </p:ext>
    </p:extLst>
  </p:cSld>
  <p:clrMapOvr>
    <a:masterClrMapping/>
  </p:clrMapOvr>
  <p:hf hdr="0" ftr="0" dt="0"/>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p:cSld name="Indholdsobjekt + billede 2">
    <p:spTree>
      <p:nvGrpSpPr>
        <p:cNvPr id="1" name=""/>
        <p:cNvGrpSpPr/>
        <p:nvPr/>
      </p:nvGrpSpPr>
      <p:grpSpPr>
        <a:xfrm>
          <a:off x="0" y="0"/>
          <a:ext cx="0" cy="0"/>
          <a:chOff x="0" y="0"/>
          <a:chExt cx="0" cy="0"/>
        </a:xfrm>
      </p:grpSpPr>
      <p:sp>
        <p:nvSpPr>
          <p:cNvPr id="9" name="Titel 1"/>
          <p:cNvSpPr>
            <a:spLocks noGrp="1"/>
          </p:cNvSpPr>
          <p:nvPr>
            <p:ph type="title"/>
          </p:nvPr>
        </p:nvSpPr>
        <p:spPr>
          <a:xfrm>
            <a:off x="540000" y="1188000"/>
            <a:ext cx="4320000" cy="756000"/>
          </a:xfrm>
        </p:spPr>
        <p:txBody>
          <a:bodyPr/>
          <a:lstStyle/>
          <a:p>
            <a:r>
              <a:rPr lang="da-DK"/>
              <a:t>Klik for at redigere titeltypografien i masteren</a:t>
            </a:r>
          </a:p>
        </p:txBody>
      </p:sp>
      <p:sp>
        <p:nvSpPr>
          <p:cNvPr id="11" name="Pladsholder til indhold 2"/>
          <p:cNvSpPr>
            <a:spLocks noGrp="1"/>
          </p:cNvSpPr>
          <p:nvPr>
            <p:ph sz="half" idx="1"/>
          </p:nvPr>
        </p:nvSpPr>
        <p:spPr>
          <a:xfrm>
            <a:off x="540000" y="2520000"/>
            <a:ext cx="43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3" name="Pladsholder til billede 2"/>
          <p:cNvSpPr>
            <a:spLocks noGrp="1"/>
          </p:cNvSpPr>
          <p:nvPr>
            <p:ph type="pic" sz="quarter" idx="13"/>
          </p:nvPr>
        </p:nvSpPr>
        <p:spPr>
          <a:xfrm>
            <a:off x="5334000" y="-1200"/>
            <a:ext cx="6858000" cy="6858000"/>
          </a:xfrm>
        </p:spPr>
        <p:txBody>
          <a:bodyPr/>
          <a:lstStyle>
            <a:lvl1pPr marL="0" indent="0">
              <a:buNone/>
              <a:defRPr/>
            </a:lvl1pPr>
          </a:lstStyle>
          <a:p>
            <a:r>
              <a:rPr lang="da-DK"/>
              <a:t>Klik på ikonet for at tilføje et billede</a:t>
            </a:r>
          </a:p>
        </p:txBody>
      </p:sp>
      <p:sp>
        <p:nvSpPr>
          <p:cNvPr id="5" name="Pladsholder til slidenummer 4"/>
          <p:cNvSpPr>
            <a:spLocks noGrp="1"/>
          </p:cNvSpPr>
          <p:nvPr>
            <p:ph type="sldNum" sz="quarter" idx="14"/>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2712234230"/>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Fire tekstbokse og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solidFill>
            <a:schemeClr val="bg2"/>
          </a:solidFill>
        </p:spPr>
        <p:txBody>
          <a:bodyPr tIns="36000" anchor="t" anchorCtr="0"/>
          <a:lstStyle>
            <a:lvl1pPr marL="0" indent="0" algn="ctr">
              <a:buNone/>
              <a:defRPr sz="1600"/>
            </a:lvl1pPr>
          </a:lstStyle>
          <a:p>
            <a:r>
              <a:rPr lang="da-DK" noProof="0" dirty="0"/>
              <a:t>Klik her og indsæt baggrundsbillede, via fanen Indsæt, Billeder</a:t>
            </a:r>
          </a:p>
        </p:txBody>
      </p:sp>
      <p:sp>
        <p:nvSpPr>
          <p:cNvPr id="4" name="Text Placeholder 3">
            <a:extLst>
              <a:ext uri="{FF2B5EF4-FFF2-40B4-BE49-F238E27FC236}">
                <a16:creationId xmlns:a16="http://schemas.microsoft.com/office/drawing/2014/main" id="{89DBA786-081A-49F3-8117-122AE3631193}"/>
              </a:ext>
            </a:extLst>
          </p:cNvPr>
          <p:cNvSpPr>
            <a:spLocks noGrp="1"/>
          </p:cNvSpPr>
          <p:nvPr>
            <p:ph type="body" sz="quarter" idx="14" hasCustomPrompt="1"/>
          </p:nvPr>
        </p:nvSpPr>
        <p:spPr>
          <a:xfrm>
            <a:off x="4419114" y="720000"/>
            <a:ext cx="3346444" cy="2534374"/>
          </a:xfrm>
          <a:solidFill>
            <a:schemeClr val="bg1"/>
          </a:solidFill>
        </p:spPr>
        <p:txBody>
          <a:bodyPr lIns="360000" tIns="342000" rIns="360000" bIns="342000"/>
          <a:lstStyle>
            <a:lvl1pPr>
              <a:defRPr/>
            </a:lvl1pPr>
          </a:lstStyle>
          <a:p>
            <a:pPr lvl="0"/>
            <a:r>
              <a:rPr lang="da-DK" dirty="0"/>
              <a:t>Brug TAB og </a:t>
            </a:r>
            <a:r>
              <a:rPr lang="da-DK" dirty="0" err="1"/>
              <a:t>Shift+TAB</a:t>
            </a:r>
            <a:r>
              <a:rPr lang="da-DK" dirty="0"/>
              <a:t>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6" name="Text Placeholder 5">
            <a:extLst>
              <a:ext uri="{FF2B5EF4-FFF2-40B4-BE49-F238E27FC236}">
                <a16:creationId xmlns:a16="http://schemas.microsoft.com/office/drawing/2014/main" id="{57DC5362-52A5-4FC5-A4EF-20A7DA7FD426}"/>
              </a:ext>
            </a:extLst>
          </p:cNvPr>
          <p:cNvSpPr>
            <a:spLocks noGrp="1"/>
          </p:cNvSpPr>
          <p:nvPr>
            <p:ph type="body" sz="quarter" idx="15" hasCustomPrompt="1"/>
          </p:nvPr>
        </p:nvSpPr>
        <p:spPr>
          <a:xfrm>
            <a:off x="4419114" y="3603626"/>
            <a:ext cx="3346444"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2" name="Text Placeholder 11">
            <a:extLst>
              <a:ext uri="{FF2B5EF4-FFF2-40B4-BE49-F238E27FC236}">
                <a16:creationId xmlns:a16="http://schemas.microsoft.com/office/drawing/2014/main" id="{F48BBDC9-F22E-43C8-9794-F5F2CF1FECEA}"/>
              </a:ext>
            </a:extLst>
          </p:cNvPr>
          <p:cNvSpPr>
            <a:spLocks noGrp="1"/>
          </p:cNvSpPr>
          <p:nvPr>
            <p:ph type="body" sz="quarter" idx="16" hasCustomPrompt="1"/>
          </p:nvPr>
        </p:nvSpPr>
        <p:spPr>
          <a:xfrm>
            <a:off x="8125558" y="720000"/>
            <a:ext cx="3346444"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4" name="Text Placeholder 13">
            <a:extLst>
              <a:ext uri="{FF2B5EF4-FFF2-40B4-BE49-F238E27FC236}">
                <a16:creationId xmlns:a16="http://schemas.microsoft.com/office/drawing/2014/main" id="{35BA7BD3-EF06-4551-A428-51A46E5A897E}"/>
              </a:ext>
            </a:extLst>
          </p:cNvPr>
          <p:cNvSpPr>
            <a:spLocks noGrp="1"/>
          </p:cNvSpPr>
          <p:nvPr>
            <p:ph type="body" sz="quarter" idx="17" hasCustomPrompt="1"/>
          </p:nvPr>
        </p:nvSpPr>
        <p:spPr>
          <a:xfrm>
            <a:off x="8125559" y="3603626"/>
            <a:ext cx="3346442"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9" name="Date_GeneralDate"/>
          <p:cNvSpPr>
            <a:spLocks noGrp="1"/>
          </p:cNvSpPr>
          <p:nvPr>
            <p:ph type="dt" sz="half" idx="10"/>
          </p:nvPr>
        </p:nvSpPr>
        <p:spPr>
          <a:xfrm>
            <a:off x="0" y="6912000"/>
            <a:ext cx="0" cy="0"/>
          </a:xfrm>
          <a:prstGeom prst="rect">
            <a:avLst/>
          </a:prstGeo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a:prstGeom prst="rect">
            <a:avLst/>
          </a:prstGeom>
        </p:spPr>
        <p:txBody>
          <a:bodyPr/>
          <a:lstStyle>
            <a:lvl1pPr>
              <a:defRPr sz="100">
                <a:noFill/>
              </a:defRPr>
            </a:lvl1pPr>
          </a:lstStyle>
          <a:p>
            <a:r>
              <a:rPr lang="da-DK" dirty="0"/>
              <a:t>Sidehoved</a:t>
            </a:r>
          </a:p>
        </p:txBody>
      </p:sp>
      <p:sp>
        <p:nvSpPr>
          <p:cNvPr id="11"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a:t>
            </a:fld>
            <a:endParaRPr lang="da-DK" dirty="0"/>
          </a:p>
        </p:txBody>
      </p:sp>
    </p:spTree>
    <p:extLst>
      <p:ext uri="{BB962C8B-B14F-4D97-AF65-F5344CB8AC3E}">
        <p14:creationId xmlns:p14="http://schemas.microsoft.com/office/powerpoint/2010/main" val="2052411833"/>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p:cSld name="Indholdsobjekt + billede 3">
    <p:spTree>
      <p:nvGrpSpPr>
        <p:cNvPr id="1" name=""/>
        <p:cNvGrpSpPr/>
        <p:nvPr/>
      </p:nvGrpSpPr>
      <p:grpSpPr>
        <a:xfrm>
          <a:off x="0" y="0"/>
          <a:ext cx="0" cy="0"/>
          <a:chOff x="0" y="0"/>
          <a:chExt cx="0" cy="0"/>
        </a:xfrm>
      </p:grpSpPr>
      <p:sp>
        <p:nvSpPr>
          <p:cNvPr id="2" name="Titel 1"/>
          <p:cNvSpPr>
            <a:spLocks noGrp="1"/>
          </p:cNvSpPr>
          <p:nvPr>
            <p:ph type="title"/>
          </p:nvPr>
        </p:nvSpPr>
        <p:spPr>
          <a:xfrm>
            <a:off x="540000" y="1188000"/>
            <a:ext cx="5220000" cy="756000"/>
          </a:xfrm>
        </p:spPr>
        <p:txBody>
          <a:bodyPr/>
          <a:lstStyle/>
          <a:p>
            <a:r>
              <a:rPr lang="da-DK"/>
              <a:t>Klik for at redigere titeltypografien i masteren</a:t>
            </a:r>
          </a:p>
        </p:txBody>
      </p:sp>
      <p:sp>
        <p:nvSpPr>
          <p:cNvPr id="3" name="Pladsholder til indhold 2"/>
          <p:cNvSpPr>
            <a:spLocks noGrp="1"/>
          </p:cNvSpPr>
          <p:nvPr>
            <p:ph sz="half" idx="1"/>
          </p:nvPr>
        </p:nvSpPr>
        <p:spPr>
          <a:xfrm>
            <a:off x="540000" y="2520000"/>
            <a:ext cx="52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billede 5"/>
          <p:cNvSpPr>
            <a:spLocks noGrp="1"/>
          </p:cNvSpPr>
          <p:nvPr>
            <p:ph type="pic" sz="quarter" idx="13"/>
          </p:nvPr>
        </p:nvSpPr>
        <p:spPr>
          <a:xfrm>
            <a:off x="6444000" y="1188000"/>
            <a:ext cx="5220000" cy="4824000"/>
          </a:xfrm>
        </p:spPr>
        <p:txBody>
          <a:bodyPr/>
          <a:lstStyle>
            <a:lvl1pPr marL="0" indent="0">
              <a:buNone/>
              <a:defRPr/>
            </a:lvl1pPr>
          </a:lstStyle>
          <a:p>
            <a:r>
              <a:rPr lang="da-DK"/>
              <a:t>Klik på ikonet for at tilføje et billede</a:t>
            </a:r>
          </a:p>
        </p:txBody>
      </p:sp>
      <p:sp>
        <p:nvSpPr>
          <p:cNvPr id="7" name="Pladsholder til slidenummer 6"/>
          <p:cNvSpPr>
            <a:spLocks noGrp="1"/>
          </p:cNvSpPr>
          <p:nvPr>
            <p:ph type="sldNum" sz="quarter" idx="14"/>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4263385183"/>
      </p:ext>
    </p:extLst>
  </p:cSld>
  <p:clrMapOvr>
    <a:masterClrMapping/>
  </p:clrMapOvr>
  <p:hf hdr="0" ftr="0" dt="0"/>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p:cSld name="Billede + indholdsobjekt">
    <p:spTree>
      <p:nvGrpSpPr>
        <p:cNvPr id="1" name=""/>
        <p:cNvGrpSpPr/>
        <p:nvPr/>
      </p:nvGrpSpPr>
      <p:grpSpPr>
        <a:xfrm>
          <a:off x="0" y="0"/>
          <a:ext cx="0" cy="0"/>
          <a:chOff x="0" y="0"/>
          <a:chExt cx="0" cy="0"/>
        </a:xfrm>
      </p:grpSpPr>
      <p:sp>
        <p:nvSpPr>
          <p:cNvPr id="2" name="Titel 1"/>
          <p:cNvSpPr>
            <a:spLocks noGrp="1"/>
          </p:cNvSpPr>
          <p:nvPr>
            <p:ph type="title"/>
          </p:nvPr>
        </p:nvSpPr>
        <p:spPr>
          <a:xfrm>
            <a:off x="6444000" y="1188000"/>
            <a:ext cx="5256000" cy="756000"/>
          </a:xfrm>
        </p:spPr>
        <p:txBody>
          <a:bodyPr/>
          <a:lstStyle/>
          <a:p>
            <a:r>
              <a:rPr lang="da-DK"/>
              <a:t>Klik for at redigere titeltypografien i masteren</a:t>
            </a:r>
          </a:p>
        </p:txBody>
      </p:sp>
      <p:sp>
        <p:nvSpPr>
          <p:cNvPr id="4" name="Pladsholder til indhold 3"/>
          <p:cNvSpPr>
            <a:spLocks noGrp="1"/>
          </p:cNvSpPr>
          <p:nvPr>
            <p:ph sz="half" idx="2"/>
          </p:nvPr>
        </p:nvSpPr>
        <p:spPr>
          <a:xfrm>
            <a:off x="6444000" y="2520000"/>
            <a:ext cx="5256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billede 4"/>
          <p:cNvSpPr>
            <a:spLocks noGrp="1"/>
          </p:cNvSpPr>
          <p:nvPr>
            <p:ph type="pic" sz="quarter" idx="13"/>
          </p:nvPr>
        </p:nvSpPr>
        <p:spPr>
          <a:xfrm>
            <a:off x="0" y="0"/>
            <a:ext cx="6096000" cy="6858000"/>
          </a:xfrm>
        </p:spPr>
        <p:txBody>
          <a:bodyPr/>
          <a:lstStyle>
            <a:lvl1pPr marL="0" indent="0">
              <a:buNone/>
              <a:defRPr/>
            </a:lvl1pPr>
          </a:lstStyle>
          <a:p>
            <a:r>
              <a:rPr lang="da-DK"/>
              <a:t>Klik på ikonet for at tilføje et billede</a:t>
            </a:r>
          </a:p>
        </p:txBody>
      </p:sp>
      <p:sp>
        <p:nvSpPr>
          <p:cNvPr id="7" name="Pladsholder til slidenummer 6"/>
          <p:cNvSpPr>
            <a:spLocks noGrp="1"/>
          </p:cNvSpPr>
          <p:nvPr>
            <p:ph type="sldNum" sz="quarter" idx="14"/>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3637684444"/>
      </p:ext>
    </p:extLst>
  </p:cSld>
  <p:clrMapOvr>
    <a:masterClrMapping/>
  </p:clrMapOvr>
  <p:hf hdr="0" ftr="0" dt="0"/>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p:cSld name="Billede + indholdsobjekt 2">
    <p:spTree>
      <p:nvGrpSpPr>
        <p:cNvPr id="1" name=""/>
        <p:cNvGrpSpPr/>
        <p:nvPr/>
      </p:nvGrpSpPr>
      <p:grpSpPr>
        <a:xfrm>
          <a:off x="0" y="0"/>
          <a:ext cx="0" cy="0"/>
          <a:chOff x="0" y="0"/>
          <a:chExt cx="0" cy="0"/>
        </a:xfrm>
      </p:grpSpPr>
      <p:sp>
        <p:nvSpPr>
          <p:cNvPr id="2" name="Titel 1"/>
          <p:cNvSpPr>
            <a:spLocks noGrp="1"/>
          </p:cNvSpPr>
          <p:nvPr>
            <p:ph type="title"/>
          </p:nvPr>
        </p:nvSpPr>
        <p:spPr>
          <a:xfrm>
            <a:off x="7308000" y="1188000"/>
            <a:ext cx="4320000" cy="756000"/>
          </a:xfrm>
        </p:spPr>
        <p:txBody>
          <a:bodyPr/>
          <a:lstStyle/>
          <a:p>
            <a:r>
              <a:rPr lang="da-DK"/>
              <a:t>Klik for at redigere titeltypografien i masteren</a:t>
            </a:r>
          </a:p>
        </p:txBody>
      </p:sp>
      <p:sp>
        <p:nvSpPr>
          <p:cNvPr id="4" name="Pladsholder til indhold 3"/>
          <p:cNvSpPr>
            <a:spLocks noGrp="1"/>
          </p:cNvSpPr>
          <p:nvPr>
            <p:ph sz="half" idx="2"/>
          </p:nvPr>
        </p:nvSpPr>
        <p:spPr>
          <a:xfrm>
            <a:off x="7308000" y="2520000"/>
            <a:ext cx="43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billede 4"/>
          <p:cNvSpPr>
            <a:spLocks noGrp="1"/>
          </p:cNvSpPr>
          <p:nvPr>
            <p:ph type="pic" sz="quarter" idx="13"/>
          </p:nvPr>
        </p:nvSpPr>
        <p:spPr>
          <a:xfrm>
            <a:off x="-1" y="0"/>
            <a:ext cx="7020000" cy="6858000"/>
          </a:xfrm>
        </p:spPr>
        <p:txBody>
          <a:bodyPr/>
          <a:lstStyle>
            <a:lvl1pPr marL="0" indent="0">
              <a:buNone/>
              <a:defRPr/>
            </a:lvl1pPr>
          </a:lstStyle>
          <a:p>
            <a:r>
              <a:rPr lang="da-DK"/>
              <a:t>Klik på ikonet for at tilføje et billede</a:t>
            </a:r>
          </a:p>
        </p:txBody>
      </p:sp>
      <p:sp>
        <p:nvSpPr>
          <p:cNvPr id="7" name="Pladsholder til slidenummer 6"/>
          <p:cNvSpPr>
            <a:spLocks noGrp="1"/>
          </p:cNvSpPr>
          <p:nvPr>
            <p:ph type="sldNum" sz="quarter" idx="14"/>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3664934878"/>
      </p:ext>
    </p:extLst>
  </p:cSld>
  <p:clrMapOvr>
    <a:masterClrMapping/>
  </p:clrMapOvr>
  <p:hf hdr="0" ftr="0" dt="0"/>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p:cSld name="Billede + indholdsobjekt 3">
    <p:spTree>
      <p:nvGrpSpPr>
        <p:cNvPr id="1" name=""/>
        <p:cNvGrpSpPr/>
        <p:nvPr/>
      </p:nvGrpSpPr>
      <p:grpSpPr>
        <a:xfrm>
          <a:off x="0" y="0"/>
          <a:ext cx="0" cy="0"/>
          <a:chOff x="0" y="0"/>
          <a:chExt cx="0" cy="0"/>
        </a:xfrm>
      </p:grpSpPr>
      <p:sp>
        <p:nvSpPr>
          <p:cNvPr id="2" name="Titel 1"/>
          <p:cNvSpPr>
            <a:spLocks noGrp="1"/>
          </p:cNvSpPr>
          <p:nvPr>
            <p:ph type="title"/>
          </p:nvPr>
        </p:nvSpPr>
        <p:spPr>
          <a:xfrm>
            <a:off x="6434600" y="1188000"/>
            <a:ext cx="5220000" cy="756000"/>
          </a:xfrm>
        </p:spPr>
        <p:txBody>
          <a:bodyPr/>
          <a:lstStyle/>
          <a:p>
            <a:r>
              <a:rPr lang="da-DK"/>
              <a:t>Klik for at redigere titeltypografien i masteren</a:t>
            </a:r>
          </a:p>
        </p:txBody>
      </p:sp>
      <p:sp>
        <p:nvSpPr>
          <p:cNvPr id="3" name="Pladsholder til indhold 2"/>
          <p:cNvSpPr>
            <a:spLocks noGrp="1"/>
          </p:cNvSpPr>
          <p:nvPr>
            <p:ph sz="half" idx="1"/>
          </p:nvPr>
        </p:nvSpPr>
        <p:spPr>
          <a:xfrm>
            <a:off x="6434600" y="2520000"/>
            <a:ext cx="52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billede 5"/>
          <p:cNvSpPr>
            <a:spLocks noGrp="1"/>
          </p:cNvSpPr>
          <p:nvPr>
            <p:ph type="pic" sz="quarter" idx="13"/>
          </p:nvPr>
        </p:nvSpPr>
        <p:spPr>
          <a:xfrm>
            <a:off x="540000" y="1188000"/>
            <a:ext cx="5220000" cy="4824000"/>
          </a:xfrm>
        </p:spPr>
        <p:txBody>
          <a:bodyPr/>
          <a:lstStyle>
            <a:lvl1pPr marL="0" indent="0">
              <a:buNone/>
              <a:defRPr/>
            </a:lvl1pPr>
          </a:lstStyle>
          <a:p>
            <a:r>
              <a:rPr lang="da-DK"/>
              <a:t>Klik på ikonet for at tilføje et billede</a:t>
            </a:r>
          </a:p>
        </p:txBody>
      </p:sp>
      <p:sp>
        <p:nvSpPr>
          <p:cNvPr id="8" name="Pladsholder til slidenummer 7"/>
          <p:cNvSpPr>
            <a:spLocks noGrp="1"/>
          </p:cNvSpPr>
          <p:nvPr>
            <p:ph type="sldNum" sz="quarter" idx="14"/>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292742472"/>
      </p:ext>
    </p:extLst>
  </p:cSld>
  <p:clrMapOvr>
    <a:masterClrMapping/>
  </p:clrMapOvr>
  <p:hf hdr="0" ftr="0" dt="0"/>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p:cSld name="Bredt billede med beskrivelse">
    <p:spTree>
      <p:nvGrpSpPr>
        <p:cNvPr id="1" name=""/>
        <p:cNvGrpSpPr/>
        <p:nvPr/>
      </p:nvGrpSpPr>
      <p:grpSpPr>
        <a:xfrm>
          <a:off x="0" y="0"/>
          <a:ext cx="0" cy="0"/>
          <a:chOff x="0" y="0"/>
          <a:chExt cx="0" cy="0"/>
        </a:xfrm>
      </p:grpSpPr>
      <p:sp>
        <p:nvSpPr>
          <p:cNvPr id="7" name="Titel 1"/>
          <p:cNvSpPr>
            <a:spLocks noGrp="1"/>
          </p:cNvSpPr>
          <p:nvPr>
            <p:ph type="title"/>
          </p:nvPr>
        </p:nvSpPr>
        <p:spPr>
          <a:xfrm>
            <a:off x="540000" y="5895756"/>
            <a:ext cx="5580000" cy="360000"/>
          </a:xfrm>
        </p:spPr>
        <p:txBody>
          <a:bodyPr anchor="t">
            <a:normAutofit/>
          </a:bodyPr>
          <a:lstStyle>
            <a:lvl1pPr>
              <a:defRPr sz="1000" b="0"/>
            </a:lvl1pPr>
          </a:lstStyle>
          <a:p>
            <a:r>
              <a:rPr lang="da-DK"/>
              <a:t>Klik for at redigere titeltypografien i masteren</a:t>
            </a:r>
          </a:p>
        </p:txBody>
      </p:sp>
      <p:sp>
        <p:nvSpPr>
          <p:cNvPr id="4" name="Pladsholder til billede 3"/>
          <p:cNvSpPr>
            <a:spLocks noGrp="1"/>
          </p:cNvSpPr>
          <p:nvPr>
            <p:ph type="pic" sz="quarter" idx="13"/>
          </p:nvPr>
        </p:nvSpPr>
        <p:spPr>
          <a:xfrm>
            <a:off x="540000" y="1188000"/>
            <a:ext cx="11113200" cy="4464000"/>
          </a:xfrm>
        </p:spPr>
        <p:txBody>
          <a:bodyPr/>
          <a:lstStyle>
            <a:lvl1pPr marL="0" indent="0">
              <a:buNone/>
              <a:defRPr/>
            </a:lvl1pPr>
          </a:lstStyle>
          <a:p>
            <a:r>
              <a:rPr lang="da-DK"/>
              <a:t>Klik på ikonet for at tilføje et billede</a:t>
            </a:r>
          </a:p>
        </p:txBody>
      </p:sp>
      <p:sp>
        <p:nvSpPr>
          <p:cNvPr id="5" name="Pladsholder til slidenummer 4"/>
          <p:cNvSpPr>
            <a:spLocks noGrp="1"/>
          </p:cNvSpPr>
          <p:nvPr>
            <p:ph type="sldNum" sz="quarter" idx="14"/>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4019636298"/>
      </p:ext>
    </p:extLst>
  </p:cSld>
  <p:clrMapOvr>
    <a:masterClrMapping/>
  </p:clrMapOvr>
  <p:hf hdr="0" ftr="0" dt="0"/>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p:cSld name="To billeder med beskrivelse">
    <p:spTree>
      <p:nvGrpSpPr>
        <p:cNvPr id="1" name=""/>
        <p:cNvGrpSpPr/>
        <p:nvPr/>
      </p:nvGrpSpPr>
      <p:grpSpPr>
        <a:xfrm>
          <a:off x="0" y="0"/>
          <a:ext cx="0" cy="0"/>
          <a:chOff x="0" y="0"/>
          <a:chExt cx="0" cy="0"/>
        </a:xfrm>
      </p:grpSpPr>
      <p:sp>
        <p:nvSpPr>
          <p:cNvPr id="12" name="Pladsholder til tekst 3"/>
          <p:cNvSpPr>
            <a:spLocks noGrp="1"/>
          </p:cNvSpPr>
          <p:nvPr>
            <p:ph type="body" sz="quarter" idx="14"/>
          </p:nvPr>
        </p:nvSpPr>
        <p:spPr>
          <a:xfrm>
            <a:off x="540000" y="5914600"/>
            <a:ext cx="6660000" cy="360000"/>
          </a:xfrm>
        </p:spPr>
        <p:txBody>
          <a:bodyPr>
            <a:normAutofit/>
          </a:bodyPr>
          <a:lstStyle>
            <a:lvl1pPr marL="0" indent="0">
              <a:buNone/>
              <a:defRPr sz="1000"/>
            </a:lvl1pPr>
          </a:lstStyle>
          <a:p>
            <a:pPr lvl="0"/>
            <a:r>
              <a:rPr lang="da-DK"/>
              <a:t>Klik for at redigere teksttypografierne i masteren</a:t>
            </a:r>
          </a:p>
        </p:txBody>
      </p:sp>
      <p:sp>
        <p:nvSpPr>
          <p:cNvPr id="13" name="Pladsholder til tekst 3"/>
          <p:cNvSpPr>
            <a:spLocks noGrp="1"/>
          </p:cNvSpPr>
          <p:nvPr>
            <p:ph type="body" sz="quarter" idx="15"/>
          </p:nvPr>
        </p:nvSpPr>
        <p:spPr>
          <a:xfrm>
            <a:off x="7560000" y="5914600"/>
            <a:ext cx="3072504" cy="360000"/>
          </a:xfrm>
        </p:spPr>
        <p:txBody>
          <a:bodyPr>
            <a:normAutofit/>
          </a:bodyPr>
          <a:lstStyle>
            <a:lvl1pPr marL="0" indent="0">
              <a:buNone/>
              <a:defRPr sz="1000"/>
            </a:lvl1pPr>
          </a:lstStyle>
          <a:p>
            <a:pPr lvl="0"/>
            <a:r>
              <a:rPr lang="da-DK"/>
              <a:t>Klik for at redigere teksttypografierne i masteren</a:t>
            </a:r>
          </a:p>
        </p:txBody>
      </p:sp>
      <p:sp>
        <p:nvSpPr>
          <p:cNvPr id="4" name="Pladsholder til billede 3"/>
          <p:cNvSpPr>
            <a:spLocks noGrp="1"/>
          </p:cNvSpPr>
          <p:nvPr>
            <p:ph type="pic" sz="quarter" idx="16"/>
          </p:nvPr>
        </p:nvSpPr>
        <p:spPr>
          <a:xfrm>
            <a:off x="540000" y="1188000"/>
            <a:ext cx="6660000" cy="4464000"/>
          </a:xfrm>
        </p:spPr>
        <p:txBody>
          <a:bodyPr/>
          <a:lstStyle>
            <a:lvl1pPr marL="0" indent="0">
              <a:buNone/>
              <a:defRPr/>
            </a:lvl1pPr>
          </a:lstStyle>
          <a:p>
            <a:r>
              <a:rPr lang="da-DK"/>
              <a:t>Klik på ikonet for at tilføje et billede</a:t>
            </a:r>
          </a:p>
        </p:txBody>
      </p:sp>
      <p:sp>
        <p:nvSpPr>
          <p:cNvPr id="7" name="Pladsholder til billede 6"/>
          <p:cNvSpPr>
            <a:spLocks noGrp="1"/>
          </p:cNvSpPr>
          <p:nvPr>
            <p:ph type="pic" sz="quarter" idx="17"/>
          </p:nvPr>
        </p:nvSpPr>
        <p:spPr>
          <a:xfrm>
            <a:off x="7560000" y="1187449"/>
            <a:ext cx="4104000" cy="4464000"/>
          </a:xfrm>
        </p:spPr>
        <p:txBody>
          <a:bodyPr/>
          <a:lstStyle>
            <a:lvl1pPr marL="0" indent="0">
              <a:buNone/>
              <a:defRPr/>
            </a:lvl1pPr>
          </a:lstStyle>
          <a:p>
            <a:r>
              <a:rPr lang="da-DK"/>
              <a:t>Klik på ikonet for at tilføje et billede</a:t>
            </a:r>
          </a:p>
        </p:txBody>
      </p:sp>
      <p:sp>
        <p:nvSpPr>
          <p:cNvPr id="5" name="Pladsholder til slidenummer 4"/>
          <p:cNvSpPr>
            <a:spLocks noGrp="1"/>
          </p:cNvSpPr>
          <p:nvPr>
            <p:ph type="sldNum" sz="quarter" idx="18"/>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2644064089"/>
      </p:ext>
    </p:extLst>
  </p:cSld>
  <p:clrMapOvr>
    <a:masterClrMapping/>
  </p:clrMapOvr>
  <p:hf hdr="0" ftr="0" dt="0"/>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p:cSld name="To billeder med beskrivelse 2">
    <p:spTree>
      <p:nvGrpSpPr>
        <p:cNvPr id="1" name=""/>
        <p:cNvGrpSpPr/>
        <p:nvPr/>
      </p:nvGrpSpPr>
      <p:grpSpPr>
        <a:xfrm>
          <a:off x="0" y="0"/>
          <a:ext cx="0" cy="0"/>
          <a:chOff x="0" y="0"/>
          <a:chExt cx="0" cy="0"/>
        </a:xfrm>
      </p:grpSpPr>
      <p:sp>
        <p:nvSpPr>
          <p:cNvPr id="4" name="Pladsholder til tekst 3"/>
          <p:cNvSpPr>
            <a:spLocks noGrp="1"/>
          </p:cNvSpPr>
          <p:nvPr>
            <p:ph type="body" sz="quarter" idx="14"/>
          </p:nvPr>
        </p:nvSpPr>
        <p:spPr>
          <a:xfrm>
            <a:off x="7560000" y="5364000"/>
            <a:ext cx="4104000" cy="360000"/>
          </a:xfrm>
        </p:spPr>
        <p:txBody>
          <a:bodyPr>
            <a:normAutofit/>
          </a:bodyPr>
          <a:lstStyle>
            <a:lvl1pPr marL="0" indent="0">
              <a:buNone/>
              <a:defRPr sz="1000"/>
            </a:lvl1pPr>
          </a:lstStyle>
          <a:p>
            <a:pPr lvl="0"/>
            <a:r>
              <a:rPr lang="da-DK"/>
              <a:t>Klik for at redigere teksttypografierne i masteren</a:t>
            </a:r>
          </a:p>
        </p:txBody>
      </p:sp>
      <p:sp>
        <p:nvSpPr>
          <p:cNvPr id="10" name="Pladsholder til tekst 3"/>
          <p:cNvSpPr>
            <a:spLocks noGrp="1"/>
          </p:cNvSpPr>
          <p:nvPr>
            <p:ph type="body" sz="quarter" idx="15"/>
          </p:nvPr>
        </p:nvSpPr>
        <p:spPr>
          <a:xfrm>
            <a:off x="7559675" y="5904000"/>
            <a:ext cx="3144512" cy="360000"/>
          </a:xfrm>
        </p:spPr>
        <p:txBody>
          <a:bodyPr>
            <a:normAutofit/>
          </a:bodyPr>
          <a:lstStyle>
            <a:lvl1pPr marL="0" indent="0">
              <a:buNone/>
              <a:defRPr sz="1000"/>
            </a:lvl1pPr>
          </a:lstStyle>
          <a:p>
            <a:pPr lvl="0"/>
            <a:r>
              <a:rPr lang="da-DK"/>
              <a:t>Klik for at redigere teksttypografierne i masteren</a:t>
            </a:r>
          </a:p>
        </p:txBody>
      </p:sp>
      <p:sp>
        <p:nvSpPr>
          <p:cNvPr id="5" name="Pladsholder til billede 4"/>
          <p:cNvSpPr>
            <a:spLocks noGrp="1"/>
          </p:cNvSpPr>
          <p:nvPr>
            <p:ph type="pic" sz="quarter" idx="16"/>
          </p:nvPr>
        </p:nvSpPr>
        <p:spPr>
          <a:xfrm>
            <a:off x="540000" y="1188000"/>
            <a:ext cx="6624000" cy="5076000"/>
          </a:xfrm>
        </p:spPr>
        <p:txBody>
          <a:bodyPr/>
          <a:lstStyle>
            <a:lvl1pPr marL="0" indent="0">
              <a:buNone/>
              <a:defRPr/>
            </a:lvl1pPr>
          </a:lstStyle>
          <a:p>
            <a:r>
              <a:rPr lang="da-DK"/>
              <a:t>Klik på ikonet for at tilføje et billede</a:t>
            </a:r>
          </a:p>
        </p:txBody>
      </p:sp>
      <p:sp>
        <p:nvSpPr>
          <p:cNvPr id="9" name="Pladsholder til billede 8"/>
          <p:cNvSpPr>
            <a:spLocks noGrp="1"/>
          </p:cNvSpPr>
          <p:nvPr>
            <p:ph type="pic" sz="quarter" idx="17"/>
          </p:nvPr>
        </p:nvSpPr>
        <p:spPr>
          <a:xfrm>
            <a:off x="7559675" y="1187449"/>
            <a:ext cx="4104000" cy="4140000"/>
          </a:xfrm>
        </p:spPr>
        <p:txBody>
          <a:bodyPr/>
          <a:lstStyle>
            <a:lvl1pPr marL="0" indent="0">
              <a:buNone/>
              <a:defRPr/>
            </a:lvl1pPr>
          </a:lstStyle>
          <a:p>
            <a:r>
              <a:rPr lang="da-DK"/>
              <a:t>Klik på ikonet for at tilføje et billede</a:t>
            </a:r>
          </a:p>
        </p:txBody>
      </p:sp>
      <p:sp>
        <p:nvSpPr>
          <p:cNvPr id="6" name="Pladsholder til slidenummer 5"/>
          <p:cNvSpPr>
            <a:spLocks noGrp="1"/>
          </p:cNvSpPr>
          <p:nvPr>
            <p:ph type="sldNum" sz="quarter" idx="18"/>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689944407"/>
      </p:ext>
    </p:extLst>
  </p:cSld>
  <p:clrMapOvr>
    <a:masterClrMapping/>
  </p:clrMapOvr>
  <p:hf hdr="0" ftr="0" dt="0"/>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p:cSld name="Breakerslide 1">
    <p:spTree>
      <p:nvGrpSpPr>
        <p:cNvPr id="1" name=""/>
        <p:cNvGrpSpPr/>
        <p:nvPr/>
      </p:nvGrpSpPr>
      <p:grpSpPr>
        <a:xfrm>
          <a:off x="0" y="0"/>
          <a:ext cx="0" cy="0"/>
          <a:chOff x="0" y="0"/>
          <a:chExt cx="0" cy="0"/>
        </a:xfrm>
      </p:grpSpPr>
      <p:pic>
        <p:nvPicPr>
          <p:cNvPr id="5" name="Billed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p:nvPr>
        </p:nvSpPr>
        <p:spPr>
          <a:xfrm>
            <a:off x="3060000" y="1980000"/>
            <a:ext cx="6120680" cy="2880320"/>
          </a:xfrm>
        </p:spPr>
        <p:txBody>
          <a:bodyPr anchor="ctr">
            <a:normAutofit/>
          </a:bodyPr>
          <a:lstStyle>
            <a:lvl1pPr algn="ctr">
              <a:lnSpc>
                <a:spcPts val="4400"/>
              </a:lnSpc>
              <a:defRPr sz="3600" baseline="0">
                <a:solidFill>
                  <a:schemeClr val="bg1"/>
                </a:solidFill>
              </a:defRPr>
            </a:lvl1pPr>
          </a:lstStyle>
          <a:p>
            <a:r>
              <a:rPr lang="da-DK"/>
              <a:t>Klik for at redigere titeltypografien i masteren</a:t>
            </a:r>
          </a:p>
        </p:txBody>
      </p:sp>
      <p:sp>
        <p:nvSpPr>
          <p:cNvPr id="6" name="Pladsholder til slidenummer 5"/>
          <p:cNvSpPr>
            <a:spLocks noGrp="1"/>
          </p:cNvSpPr>
          <p:nvPr>
            <p:ph type="sldNum" sz="quarter" idx="12"/>
          </p:nvPr>
        </p:nvSpPr>
        <p:spPr>
          <a:xfrm>
            <a:off x="540000" y="7200000"/>
            <a:ext cx="540000" cy="360000"/>
          </a:xfrm>
        </p:spPr>
        <p:txBody>
          <a:bodyPr/>
          <a:lstStyle/>
          <a:p>
            <a:fld id="{48B90412-FB5A-4F66-BFB7-963B605F1F6D}" type="slidenum">
              <a:rPr lang="da-DK" smtClean="0"/>
              <a:pPr/>
              <a:t>‹#›</a:t>
            </a:fld>
            <a:endParaRPr lang="da-DK"/>
          </a:p>
        </p:txBody>
      </p:sp>
      <p:pic>
        <p:nvPicPr>
          <p:cNvPr id="7" name="Billed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472150958"/>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p:cSld name="Breakerslide 2">
    <p:spTree>
      <p:nvGrpSpPr>
        <p:cNvPr id="1" name=""/>
        <p:cNvGrpSpPr/>
        <p:nvPr/>
      </p:nvGrpSpPr>
      <p:grpSpPr>
        <a:xfrm>
          <a:off x="0" y="0"/>
          <a:ext cx="0" cy="0"/>
          <a:chOff x="0" y="0"/>
          <a:chExt cx="0" cy="0"/>
        </a:xfrm>
      </p:grpSpPr>
      <p:pic>
        <p:nvPicPr>
          <p:cNvPr id="3" name="Billed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p:nvPr>
        </p:nvSpPr>
        <p:spPr>
          <a:xfrm>
            <a:off x="3636000" y="1980000"/>
            <a:ext cx="7488152" cy="2591968"/>
          </a:xfrm>
        </p:spPr>
        <p:txBody>
          <a:bodyPr anchor="ctr">
            <a:normAutofit/>
          </a:bodyPr>
          <a:lstStyle>
            <a:lvl1pPr algn="ctr">
              <a:lnSpc>
                <a:spcPts val="4400"/>
              </a:lnSpc>
              <a:defRPr sz="3600" baseline="0">
                <a:solidFill>
                  <a:schemeClr val="bg1"/>
                </a:solidFill>
              </a:defRPr>
            </a:lvl1pPr>
          </a:lstStyle>
          <a:p>
            <a:r>
              <a:rPr lang="da-DK"/>
              <a:t>Klik for at redigere titeltypografien i masteren</a:t>
            </a:r>
          </a:p>
        </p:txBody>
      </p:sp>
      <p:sp>
        <p:nvSpPr>
          <p:cNvPr id="6" name="Pladsholder til slidenummer 5"/>
          <p:cNvSpPr>
            <a:spLocks noGrp="1"/>
          </p:cNvSpPr>
          <p:nvPr>
            <p:ph type="sldNum" sz="quarter" idx="12"/>
          </p:nvPr>
        </p:nvSpPr>
        <p:spPr>
          <a:xfrm>
            <a:off x="540000" y="7200000"/>
            <a:ext cx="540000" cy="360000"/>
          </a:xfrm>
        </p:spPr>
        <p:txBody>
          <a:bodyPr/>
          <a:lstStyle/>
          <a:p>
            <a:fld id="{48B90412-FB5A-4F66-BFB7-963B605F1F6D}" type="slidenum">
              <a:rPr lang="da-DK" smtClean="0"/>
              <a:pPr/>
              <a:t>‹#›</a:t>
            </a:fld>
            <a:endParaRPr lang="da-DK"/>
          </a:p>
        </p:txBody>
      </p:sp>
      <p:pic>
        <p:nvPicPr>
          <p:cNvPr id="5" name="Billed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454058218"/>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p:cSld name="Breakerslide 3">
    <p:spTree>
      <p:nvGrpSpPr>
        <p:cNvPr id="1" name=""/>
        <p:cNvGrpSpPr/>
        <p:nvPr/>
      </p:nvGrpSpPr>
      <p:grpSpPr>
        <a:xfrm>
          <a:off x="0" y="0"/>
          <a:ext cx="0" cy="0"/>
          <a:chOff x="0" y="0"/>
          <a:chExt cx="0" cy="0"/>
        </a:xfrm>
      </p:grpSpPr>
      <p:pic>
        <p:nvPicPr>
          <p:cNvPr id="3" name="Billed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p:nvPr>
        </p:nvSpPr>
        <p:spPr>
          <a:xfrm>
            <a:off x="2016000" y="2052000"/>
            <a:ext cx="7458918" cy="2736304"/>
          </a:xfrm>
        </p:spPr>
        <p:txBody>
          <a:bodyPr anchor="ctr">
            <a:normAutofit/>
          </a:bodyPr>
          <a:lstStyle>
            <a:lvl1pPr algn="ctr">
              <a:lnSpc>
                <a:spcPts val="4400"/>
              </a:lnSpc>
              <a:defRPr sz="3600" baseline="0">
                <a:solidFill>
                  <a:schemeClr val="bg1"/>
                </a:solidFill>
              </a:defRPr>
            </a:lvl1pPr>
          </a:lstStyle>
          <a:p>
            <a:r>
              <a:rPr lang="da-DK"/>
              <a:t>Klik for at redigere titeltypografien i masteren</a:t>
            </a:r>
          </a:p>
        </p:txBody>
      </p:sp>
      <p:sp>
        <p:nvSpPr>
          <p:cNvPr id="4" name="Pladsholder til slidenummer 3"/>
          <p:cNvSpPr>
            <a:spLocks noGrp="1"/>
          </p:cNvSpPr>
          <p:nvPr>
            <p:ph type="sldNum" sz="quarter" idx="10"/>
          </p:nvPr>
        </p:nvSpPr>
        <p:spPr>
          <a:xfrm>
            <a:off x="540000" y="7200000"/>
            <a:ext cx="540000" cy="360000"/>
          </a:xfrm>
        </p:spPr>
        <p:txBody>
          <a:bodyPr/>
          <a:lstStyle/>
          <a:p>
            <a:fld id="{48B90412-FB5A-4F66-BFB7-963B605F1F6D}" type="slidenum">
              <a:rPr lang="da-DK" smtClean="0"/>
              <a:pPr/>
              <a:t>‹#›</a:t>
            </a:fld>
            <a:endParaRPr lang="da-DK"/>
          </a:p>
        </p:txBody>
      </p:sp>
      <p:pic>
        <p:nvPicPr>
          <p:cNvPr id="5" name="Billed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3051784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kstboks mørk og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solidFill>
            <a:schemeClr val="bg2"/>
          </a:solidFill>
        </p:spPr>
        <p:txBody>
          <a:bodyPr tIns="36000" anchor="t" anchorCtr="0"/>
          <a:lstStyle>
            <a:lvl1pPr marL="0" indent="0" algn="ctr">
              <a:buNone/>
              <a:defRPr sz="1600"/>
            </a:lvl1pPr>
          </a:lstStyle>
          <a:p>
            <a:r>
              <a:rPr lang="da-DK" noProof="0" dirty="0"/>
              <a:t>Klik her og indsæt baggrundsbillede, via fanen Indsæt, Billeder</a:t>
            </a:r>
          </a:p>
        </p:txBody>
      </p:sp>
      <p:sp>
        <p:nvSpPr>
          <p:cNvPr id="4" name="Text Placeholder 3">
            <a:extLst>
              <a:ext uri="{FF2B5EF4-FFF2-40B4-BE49-F238E27FC236}">
                <a16:creationId xmlns:a16="http://schemas.microsoft.com/office/drawing/2014/main" id="{89DBA786-081A-49F3-8117-122AE3631193}"/>
              </a:ext>
            </a:extLst>
          </p:cNvPr>
          <p:cNvSpPr>
            <a:spLocks noGrp="1"/>
          </p:cNvSpPr>
          <p:nvPr>
            <p:ph type="body" sz="quarter" idx="14" hasCustomPrompt="1"/>
          </p:nvPr>
        </p:nvSpPr>
        <p:spPr>
          <a:xfrm>
            <a:off x="4419114" y="719999"/>
            <a:ext cx="7052888" cy="5418000"/>
          </a:xfrm>
          <a:solidFill>
            <a:schemeClr val="tx2"/>
          </a:solidFill>
        </p:spPr>
        <p:txBody>
          <a:bodyPr lIns="360000" tIns="342000" rIns="360000" bIns="3420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da-DK" dirty="0"/>
              <a:t>Brug TAB og </a:t>
            </a:r>
            <a:r>
              <a:rPr lang="da-DK" dirty="0" err="1"/>
              <a:t>Shift+TAB</a:t>
            </a:r>
            <a:r>
              <a:rPr lang="da-DK" dirty="0"/>
              <a:t>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6666</a:t>
            </a:r>
          </a:p>
          <a:p>
            <a:pPr lvl="6"/>
            <a:r>
              <a:rPr lang="da-DK" dirty="0"/>
              <a:t>777</a:t>
            </a:r>
          </a:p>
          <a:p>
            <a:pPr lvl="7"/>
            <a:r>
              <a:rPr lang="da-DK" dirty="0"/>
              <a:t>8888</a:t>
            </a:r>
          </a:p>
          <a:p>
            <a:pPr lvl="8"/>
            <a:r>
              <a:rPr lang="da-DK" dirty="0"/>
              <a:t>9999</a:t>
            </a:r>
          </a:p>
        </p:txBody>
      </p:sp>
      <p:sp>
        <p:nvSpPr>
          <p:cNvPr id="9" name="Date_GeneralDate"/>
          <p:cNvSpPr>
            <a:spLocks noGrp="1"/>
          </p:cNvSpPr>
          <p:nvPr>
            <p:ph type="dt" sz="half" idx="10"/>
          </p:nvPr>
        </p:nvSpPr>
        <p:spPr>
          <a:xfrm>
            <a:off x="0" y="6912000"/>
            <a:ext cx="0" cy="0"/>
          </a:xfrm>
          <a:prstGeom prst="rect">
            <a:avLst/>
          </a:prstGeo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a:prstGeom prst="rect">
            <a:avLst/>
          </a:prstGeom>
        </p:spPr>
        <p:txBody>
          <a:bodyPr/>
          <a:lstStyle>
            <a:lvl1pPr>
              <a:defRPr sz="100">
                <a:noFill/>
              </a:defRPr>
            </a:lvl1pPr>
          </a:lstStyle>
          <a:p>
            <a:r>
              <a:rPr lang="da-DK" dirty="0"/>
              <a:t>Sidehoved</a:t>
            </a:r>
          </a:p>
        </p:txBody>
      </p:sp>
      <p:sp>
        <p:nvSpPr>
          <p:cNvPr id="11"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a:t>
            </a:fld>
            <a:endParaRPr lang="da-DK" dirty="0"/>
          </a:p>
        </p:txBody>
      </p:sp>
    </p:spTree>
    <p:extLst>
      <p:ext uri="{BB962C8B-B14F-4D97-AF65-F5344CB8AC3E}">
        <p14:creationId xmlns:p14="http://schemas.microsoft.com/office/powerpoint/2010/main" val="1869125038"/>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p:cSld name="Breakerslide 4">
    <p:spTree>
      <p:nvGrpSpPr>
        <p:cNvPr id="1" name=""/>
        <p:cNvGrpSpPr/>
        <p:nvPr/>
      </p:nvGrpSpPr>
      <p:grpSpPr>
        <a:xfrm>
          <a:off x="0" y="0"/>
          <a:ext cx="0" cy="0"/>
          <a:chOff x="0" y="0"/>
          <a:chExt cx="0" cy="0"/>
        </a:xfrm>
      </p:grpSpPr>
      <p:pic>
        <p:nvPicPr>
          <p:cNvPr id="3" name="Billed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p:nvPr>
        </p:nvSpPr>
        <p:spPr>
          <a:xfrm>
            <a:off x="1944000" y="2448000"/>
            <a:ext cx="8293100" cy="1941000"/>
          </a:xfrm>
        </p:spPr>
        <p:txBody>
          <a:bodyPr anchor="ctr">
            <a:normAutofit/>
          </a:bodyPr>
          <a:lstStyle>
            <a:lvl1pPr algn="ctr">
              <a:lnSpc>
                <a:spcPts val="4400"/>
              </a:lnSpc>
              <a:defRPr sz="3600" baseline="0">
                <a:solidFill>
                  <a:srgbClr val="323232"/>
                </a:solidFill>
              </a:defRPr>
            </a:lvl1pPr>
          </a:lstStyle>
          <a:p>
            <a:r>
              <a:rPr lang="da-DK"/>
              <a:t>Klik for at redigere titeltypografien i masteren</a:t>
            </a:r>
          </a:p>
        </p:txBody>
      </p:sp>
      <p:sp>
        <p:nvSpPr>
          <p:cNvPr id="4" name="Pladsholder til slidenummer 3"/>
          <p:cNvSpPr>
            <a:spLocks noGrp="1"/>
          </p:cNvSpPr>
          <p:nvPr>
            <p:ph type="sldNum" sz="quarter" idx="10"/>
          </p:nvPr>
        </p:nvSpPr>
        <p:spPr>
          <a:xfrm>
            <a:off x="540000" y="7200000"/>
            <a:ext cx="540000" cy="360000"/>
          </a:xfrm>
        </p:spPr>
        <p:txBody>
          <a:bodyPr/>
          <a:lstStyle/>
          <a:p>
            <a:fld id="{48B90412-FB5A-4F66-BFB7-963B605F1F6D}" type="slidenum">
              <a:rPr lang="da-DK" smtClean="0"/>
              <a:pPr/>
              <a:t>‹#›</a:t>
            </a:fld>
            <a:endParaRPr lang="da-DK"/>
          </a:p>
        </p:txBody>
      </p:sp>
      <p:pic>
        <p:nvPicPr>
          <p:cNvPr id="5" name="Billed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185849524"/>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p:cSld name="Breakerslide 5">
    <p:spTree>
      <p:nvGrpSpPr>
        <p:cNvPr id="1" name=""/>
        <p:cNvGrpSpPr/>
        <p:nvPr/>
      </p:nvGrpSpPr>
      <p:grpSpPr>
        <a:xfrm>
          <a:off x="0" y="0"/>
          <a:ext cx="0" cy="0"/>
          <a:chOff x="0" y="0"/>
          <a:chExt cx="0" cy="0"/>
        </a:xfrm>
      </p:grpSpPr>
      <p:pic>
        <p:nvPicPr>
          <p:cNvPr id="3" name="Billed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p:nvPr>
        </p:nvSpPr>
        <p:spPr>
          <a:xfrm>
            <a:off x="1692000" y="2988000"/>
            <a:ext cx="8293100" cy="1941000"/>
          </a:xfrm>
        </p:spPr>
        <p:txBody>
          <a:bodyPr anchor="ctr">
            <a:normAutofit/>
          </a:bodyPr>
          <a:lstStyle>
            <a:lvl1pPr algn="ctr">
              <a:lnSpc>
                <a:spcPts val="4400"/>
              </a:lnSpc>
              <a:defRPr sz="3600" baseline="0">
                <a:solidFill>
                  <a:schemeClr val="bg1"/>
                </a:solidFill>
              </a:defRPr>
            </a:lvl1pPr>
          </a:lstStyle>
          <a:p>
            <a:r>
              <a:rPr lang="da-DK"/>
              <a:t>Klik for at redigere titeltypografien i masteren</a:t>
            </a:r>
          </a:p>
        </p:txBody>
      </p:sp>
      <p:sp>
        <p:nvSpPr>
          <p:cNvPr id="4" name="Pladsholder til slidenummer 3"/>
          <p:cNvSpPr>
            <a:spLocks noGrp="1"/>
          </p:cNvSpPr>
          <p:nvPr>
            <p:ph type="sldNum" sz="quarter" idx="10"/>
          </p:nvPr>
        </p:nvSpPr>
        <p:spPr>
          <a:xfrm>
            <a:off x="540000" y="7200000"/>
            <a:ext cx="540000" cy="360000"/>
          </a:xfrm>
        </p:spPr>
        <p:txBody>
          <a:bodyPr/>
          <a:lstStyle/>
          <a:p>
            <a:fld id="{48B90412-FB5A-4F66-BFB7-963B605F1F6D}" type="slidenum">
              <a:rPr lang="da-DK" smtClean="0"/>
              <a:pPr/>
              <a:t>‹#›</a:t>
            </a:fld>
            <a:endParaRPr lang="da-DK"/>
          </a:p>
        </p:txBody>
      </p:sp>
      <p:pic>
        <p:nvPicPr>
          <p:cNvPr id="5" name="Billed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518030366"/>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p:cSld name="Citatslide 1">
    <p:spTree>
      <p:nvGrpSpPr>
        <p:cNvPr id="1" name=""/>
        <p:cNvGrpSpPr/>
        <p:nvPr/>
      </p:nvGrpSpPr>
      <p:grpSpPr>
        <a:xfrm>
          <a:off x="0" y="0"/>
          <a:ext cx="0" cy="0"/>
          <a:chOff x="0" y="0"/>
          <a:chExt cx="0" cy="0"/>
        </a:xfrm>
      </p:grpSpPr>
      <p:pic>
        <p:nvPicPr>
          <p:cNvPr id="3" name="Billed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hasCustomPrompt="1"/>
          </p:nvPr>
        </p:nvSpPr>
        <p:spPr>
          <a:xfrm>
            <a:off x="1944000" y="2448000"/>
            <a:ext cx="8293100" cy="1941000"/>
          </a:xfrm>
        </p:spPr>
        <p:txBody>
          <a:bodyPr anchor="ctr">
            <a:normAutofit/>
          </a:bodyPr>
          <a:lstStyle>
            <a:lvl1pPr algn="ctr">
              <a:lnSpc>
                <a:spcPts val="4400"/>
              </a:lnSpc>
              <a:defRPr sz="3600" baseline="0">
                <a:solidFill>
                  <a:srgbClr val="323232"/>
                </a:solidFill>
              </a:defRPr>
            </a:lvl1pPr>
          </a:lstStyle>
          <a:p>
            <a:r>
              <a:rPr lang="da-DK"/>
              <a:t>”Citat”</a:t>
            </a:r>
          </a:p>
        </p:txBody>
      </p:sp>
      <p:sp>
        <p:nvSpPr>
          <p:cNvPr id="4" name="Pladsholder til slidenummer 3"/>
          <p:cNvSpPr>
            <a:spLocks noGrp="1"/>
          </p:cNvSpPr>
          <p:nvPr>
            <p:ph type="sldNum" sz="quarter" idx="10"/>
          </p:nvPr>
        </p:nvSpPr>
        <p:spPr>
          <a:xfrm>
            <a:off x="540000" y="7200000"/>
            <a:ext cx="540000" cy="360000"/>
          </a:xfrm>
        </p:spPr>
        <p:txBody>
          <a:bodyPr/>
          <a:lstStyle/>
          <a:p>
            <a:fld id="{48B90412-FB5A-4F66-BFB7-963B605F1F6D}" type="slidenum">
              <a:rPr lang="da-DK" smtClean="0"/>
              <a:pPr/>
              <a:t>‹#›</a:t>
            </a:fld>
            <a:endParaRPr lang="da-DK"/>
          </a:p>
        </p:txBody>
      </p:sp>
      <p:pic>
        <p:nvPicPr>
          <p:cNvPr id="5" name="Billed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884830947"/>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p:cSld name="Citatslide 2">
    <p:spTree>
      <p:nvGrpSpPr>
        <p:cNvPr id="1" name=""/>
        <p:cNvGrpSpPr/>
        <p:nvPr/>
      </p:nvGrpSpPr>
      <p:grpSpPr>
        <a:xfrm>
          <a:off x="0" y="0"/>
          <a:ext cx="0" cy="0"/>
          <a:chOff x="0" y="0"/>
          <a:chExt cx="0" cy="0"/>
        </a:xfrm>
      </p:grpSpPr>
      <p:pic>
        <p:nvPicPr>
          <p:cNvPr id="4" name="Billed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hasCustomPrompt="1"/>
          </p:nvPr>
        </p:nvSpPr>
        <p:spPr>
          <a:xfrm>
            <a:off x="3791744" y="2204864"/>
            <a:ext cx="6624736" cy="2448272"/>
          </a:xfrm>
        </p:spPr>
        <p:txBody>
          <a:bodyPr anchor="ctr">
            <a:normAutofit/>
          </a:bodyPr>
          <a:lstStyle>
            <a:lvl1pPr algn="ctr">
              <a:lnSpc>
                <a:spcPts val="4400"/>
              </a:lnSpc>
              <a:defRPr sz="3600" baseline="0">
                <a:solidFill>
                  <a:srgbClr val="323232"/>
                </a:solidFill>
              </a:defRPr>
            </a:lvl1pPr>
          </a:lstStyle>
          <a:p>
            <a:r>
              <a:rPr lang="da-DK"/>
              <a:t>”Citat”</a:t>
            </a:r>
          </a:p>
        </p:txBody>
      </p:sp>
      <p:sp>
        <p:nvSpPr>
          <p:cNvPr id="3" name="Pladsholder til slidenummer 2"/>
          <p:cNvSpPr>
            <a:spLocks noGrp="1"/>
          </p:cNvSpPr>
          <p:nvPr>
            <p:ph type="sldNum" sz="quarter" idx="10"/>
          </p:nvPr>
        </p:nvSpPr>
        <p:spPr>
          <a:xfrm>
            <a:off x="540000" y="7200000"/>
            <a:ext cx="540000" cy="360000"/>
          </a:xfrm>
        </p:spPr>
        <p:txBody>
          <a:bodyPr/>
          <a:lstStyle/>
          <a:p>
            <a:fld id="{48B90412-FB5A-4F66-BFB7-963B605F1F6D}" type="slidenum">
              <a:rPr lang="da-DK" smtClean="0"/>
              <a:pPr/>
              <a:t>‹#›</a:t>
            </a:fld>
            <a:endParaRPr lang="da-DK"/>
          </a:p>
        </p:txBody>
      </p:sp>
      <p:pic>
        <p:nvPicPr>
          <p:cNvPr id="5" name="Billed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051292508"/>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p:cSld name="Citatslide 3">
    <p:spTree>
      <p:nvGrpSpPr>
        <p:cNvPr id="1" name=""/>
        <p:cNvGrpSpPr/>
        <p:nvPr/>
      </p:nvGrpSpPr>
      <p:grpSpPr>
        <a:xfrm>
          <a:off x="0" y="0"/>
          <a:ext cx="0" cy="0"/>
          <a:chOff x="0" y="0"/>
          <a:chExt cx="0" cy="0"/>
        </a:xfrm>
      </p:grpSpPr>
      <p:pic>
        <p:nvPicPr>
          <p:cNvPr id="4" name="Billed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hasCustomPrompt="1"/>
          </p:nvPr>
        </p:nvSpPr>
        <p:spPr>
          <a:xfrm>
            <a:off x="2927648" y="1988840"/>
            <a:ext cx="6336704" cy="2952328"/>
          </a:xfrm>
        </p:spPr>
        <p:txBody>
          <a:bodyPr anchor="ctr">
            <a:normAutofit/>
          </a:bodyPr>
          <a:lstStyle>
            <a:lvl1pPr algn="ctr">
              <a:lnSpc>
                <a:spcPts val="4400"/>
              </a:lnSpc>
              <a:defRPr sz="3600" baseline="0">
                <a:solidFill>
                  <a:srgbClr val="323232"/>
                </a:solidFill>
              </a:defRPr>
            </a:lvl1pPr>
          </a:lstStyle>
          <a:p>
            <a:r>
              <a:rPr lang="da-DK"/>
              <a:t>”Citat”</a:t>
            </a:r>
          </a:p>
        </p:txBody>
      </p:sp>
      <p:sp>
        <p:nvSpPr>
          <p:cNvPr id="3" name="Pladsholder til slidenummer 2"/>
          <p:cNvSpPr>
            <a:spLocks noGrp="1"/>
          </p:cNvSpPr>
          <p:nvPr>
            <p:ph type="sldNum" sz="quarter" idx="10"/>
          </p:nvPr>
        </p:nvSpPr>
        <p:spPr>
          <a:xfrm>
            <a:off x="540000" y="7200000"/>
            <a:ext cx="540000" cy="360000"/>
          </a:xfrm>
        </p:spPr>
        <p:txBody>
          <a:bodyPr/>
          <a:lstStyle/>
          <a:p>
            <a:fld id="{48B90412-FB5A-4F66-BFB7-963B605F1F6D}" type="slidenum">
              <a:rPr lang="da-DK" smtClean="0"/>
              <a:pPr/>
              <a:t>‹#›</a:t>
            </a:fld>
            <a:endParaRPr lang="da-DK"/>
          </a:p>
        </p:txBody>
      </p:sp>
      <p:pic>
        <p:nvPicPr>
          <p:cNvPr id="5" name="Billed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82632106"/>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p:cSld name="Citatslide 4">
    <p:spTree>
      <p:nvGrpSpPr>
        <p:cNvPr id="1" name=""/>
        <p:cNvGrpSpPr/>
        <p:nvPr/>
      </p:nvGrpSpPr>
      <p:grpSpPr>
        <a:xfrm>
          <a:off x="0" y="0"/>
          <a:ext cx="0" cy="0"/>
          <a:chOff x="0" y="0"/>
          <a:chExt cx="0" cy="0"/>
        </a:xfrm>
      </p:grpSpPr>
      <p:pic>
        <p:nvPicPr>
          <p:cNvPr id="4" name="Billed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hasCustomPrompt="1"/>
          </p:nvPr>
        </p:nvSpPr>
        <p:spPr>
          <a:xfrm>
            <a:off x="1944000" y="2448000"/>
            <a:ext cx="8293100" cy="1941000"/>
          </a:xfrm>
        </p:spPr>
        <p:txBody>
          <a:bodyPr anchor="ctr">
            <a:normAutofit/>
          </a:bodyPr>
          <a:lstStyle>
            <a:lvl1pPr algn="ctr">
              <a:lnSpc>
                <a:spcPts val="4400"/>
              </a:lnSpc>
              <a:defRPr sz="3600" baseline="0">
                <a:solidFill>
                  <a:srgbClr val="323232"/>
                </a:solidFill>
              </a:defRPr>
            </a:lvl1pPr>
          </a:lstStyle>
          <a:p>
            <a:r>
              <a:rPr lang="da-DK"/>
              <a:t>”Citat”</a:t>
            </a:r>
          </a:p>
        </p:txBody>
      </p:sp>
      <p:sp>
        <p:nvSpPr>
          <p:cNvPr id="3" name="Pladsholder til slidenummer 2"/>
          <p:cNvSpPr>
            <a:spLocks noGrp="1"/>
          </p:cNvSpPr>
          <p:nvPr>
            <p:ph type="sldNum" sz="quarter" idx="10"/>
          </p:nvPr>
        </p:nvSpPr>
        <p:spPr>
          <a:xfrm>
            <a:off x="540000" y="7200000"/>
            <a:ext cx="540000" cy="360000"/>
          </a:xfrm>
        </p:spPr>
        <p:txBody>
          <a:bodyPr/>
          <a:lstStyle/>
          <a:p>
            <a:fld id="{48B90412-FB5A-4F66-BFB7-963B605F1F6D}" type="slidenum">
              <a:rPr lang="da-DK" smtClean="0"/>
              <a:pPr/>
              <a:t>‹#›</a:t>
            </a:fld>
            <a:endParaRPr lang="da-DK"/>
          </a:p>
        </p:txBody>
      </p:sp>
      <p:pic>
        <p:nvPicPr>
          <p:cNvPr id="5" name="Billed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760014008"/>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p:cSld name="Citatslide 5">
    <p:spTree>
      <p:nvGrpSpPr>
        <p:cNvPr id="1" name=""/>
        <p:cNvGrpSpPr/>
        <p:nvPr/>
      </p:nvGrpSpPr>
      <p:grpSpPr>
        <a:xfrm>
          <a:off x="0" y="0"/>
          <a:ext cx="0" cy="0"/>
          <a:chOff x="0" y="0"/>
          <a:chExt cx="0" cy="0"/>
        </a:xfrm>
      </p:grpSpPr>
      <p:pic>
        <p:nvPicPr>
          <p:cNvPr id="4" name="Billed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hasCustomPrompt="1"/>
          </p:nvPr>
        </p:nvSpPr>
        <p:spPr>
          <a:xfrm>
            <a:off x="1949450" y="2448000"/>
            <a:ext cx="8293100" cy="1941000"/>
          </a:xfrm>
        </p:spPr>
        <p:txBody>
          <a:bodyPr anchor="ctr">
            <a:normAutofit/>
          </a:bodyPr>
          <a:lstStyle>
            <a:lvl1pPr algn="ctr">
              <a:lnSpc>
                <a:spcPts val="4400"/>
              </a:lnSpc>
              <a:defRPr sz="3600" baseline="0">
                <a:solidFill>
                  <a:srgbClr val="323232"/>
                </a:solidFill>
              </a:defRPr>
            </a:lvl1pPr>
          </a:lstStyle>
          <a:p>
            <a:r>
              <a:rPr lang="da-DK"/>
              <a:t>”Citat”</a:t>
            </a:r>
          </a:p>
        </p:txBody>
      </p:sp>
      <p:sp>
        <p:nvSpPr>
          <p:cNvPr id="3" name="Pladsholder til slidenummer 2"/>
          <p:cNvSpPr>
            <a:spLocks noGrp="1"/>
          </p:cNvSpPr>
          <p:nvPr>
            <p:ph type="sldNum" sz="quarter" idx="10"/>
          </p:nvPr>
        </p:nvSpPr>
        <p:spPr>
          <a:xfrm>
            <a:off x="540000" y="7200000"/>
            <a:ext cx="540000" cy="360000"/>
          </a:xfrm>
        </p:spPr>
        <p:txBody>
          <a:bodyPr/>
          <a:lstStyle/>
          <a:p>
            <a:fld id="{48B90412-FB5A-4F66-BFB7-963B605F1F6D}" type="slidenum">
              <a:rPr lang="da-DK" smtClean="0"/>
              <a:pPr/>
              <a:t>‹#›</a:t>
            </a:fld>
            <a:endParaRPr lang="da-DK"/>
          </a:p>
        </p:txBody>
      </p:sp>
      <p:pic>
        <p:nvPicPr>
          <p:cNvPr id="5" name="Billed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668759822"/>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p:cSld name="Tom">
    <p:spTree>
      <p:nvGrpSpPr>
        <p:cNvPr id="1" name=""/>
        <p:cNvGrpSpPr/>
        <p:nvPr/>
      </p:nvGrpSpPr>
      <p:grpSpPr>
        <a:xfrm>
          <a:off x="0" y="0"/>
          <a:ext cx="0" cy="0"/>
          <a:chOff x="0" y="0"/>
          <a:chExt cx="0" cy="0"/>
        </a:xfrm>
      </p:grpSpPr>
      <p:sp>
        <p:nvSpPr>
          <p:cNvPr id="4" name="Pladsholder til slidenummer 3"/>
          <p:cNvSpPr>
            <a:spLocks noGrp="1"/>
          </p:cNvSpPr>
          <p:nvPr>
            <p:ph type="sldNum" sz="quarter" idx="10"/>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4106316712"/>
      </p:ext>
    </p:extLst>
  </p:cSld>
  <p:clrMapOvr>
    <a:masterClrMapping/>
  </p:clrMapOvr>
  <p:hf hdr="0" ftr="0" dt="0"/>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p:cSld name="Titelslide 2">
    <p:spTree>
      <p:nvGrpSpPr>
        <p:cNvPr id="1" name=""/>
        <p:cNvGrpSpPr/>
        <p:nvPr/>
      </p:nvGrpSpPr>
      <p:grpSpPr>
        <a:xfrm>
          <a:off x="0" y="0"/>
          <a:ext cx="0" cy="0"/>
          <a:chOff x="0" y="0"/>
          <a:chExt cx="0" cy="0"/>
        </a:xfrm>
      </p:grpSpPr>
      <p:pic>
        <p:nvPicPr>
          <p:cNvPr id="5" name="Billed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0"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5"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6"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7"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8" name="Billed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1" name="Billed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2" name="Billede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8400" y="432000"/>
            <a:ext cx="1980000" cy="680208"/>
          </a:xfrm>
          <a:prstGeom prst="rect">
            <a:avLst/>
          </a:prstGeom>
        </p:spPr>
      </p:pic>
    </p:spTree>
    <p:extLst>
      <p:ext uri="{BB962C8B-B14F-4D97-AF65-F5344CB8AC3E}">
        <p14:creationId xmlns:p14="http://schemas.microsoft.com/office/powerpoint/2010/main" val="3924678053"/>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p:cSld name="Titelslide 3 - EU">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1"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6"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7"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8"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9" name="Billed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2" name="Billede 11" descr="\\SOSA\Data\Informatique Sverige\Kunder\Banedanmark\Nyt design, efterår 2020\Grafik\EUlogoDK.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480376" y="5810400"/>
            <a:ext cx="782002" cy="619200"/>
          </a:xfrm>
          <a:prstGeom prst="rect">
            <a:avLst/>
          </a:prstGeom>
          <a:noFill/>
          <a:ln>
            <a:noFill/>
          </a:ln>
        </p:spPr>
      </p:pic>
      <p:pic>
        <p:nvPicPr>
          <p:cNvPr id="13" name="Billed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5" name="Billede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868400" y="5810400"/>
            <a:ext cx="783797" cy="619200"/>
          </a:xfrm>
          <a:prstGeom prst="rect">
            <a:avLst/>
          </a:prstGeom>
        </p:spPr>
      </p:pic>
      <p:pic>
        <p:nvPicPr>
          <p:cNvPr id="14" name="Billede 1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108400" y="432000"/>
            <a:ext cx="1980000" cy="681099"/>
          </a:xfrm>
          <a:prstGeom prst="rect">
            <a:avLst/>
          </a:prstGeom>
        </p:spPr>
      </p:pic>
    </p:spTree>
    <p:extLst>
      <p:ext uri="{BB962C8B-B14F-4D97-AF65-F5344CB8AC3E}">
        <p14:creationId xmlns:p14="http://schemas.microsoft.com/office/powerpoint/2010/main" val="180999255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da-DK" dirty="0"/>
              <a:t>Klik for at tilføje titel</a:t>
            </a:r>
          </a:p>
        </p:txBody>
      </p:sp>
      <p:sp>
        <p:nvSpPr>
          <p:cNvPr id="5" name="Slide Number Placeholder 4"/>
          <p:cNvSpPr>
            <a:spLocks noGrp="1"/>
          </p:cNvSpPr>
          <p:nvPr>
            <p:ph type="sldNum" sz="quarter" idx="12"/>
          </p:nvPr>
        </p:nvSpPr>
        <p:spPr/>
        <p:txBody>
          <a:bodyPr/>
          <a:lstStyle/>
          <a:p>
            <a:fld id="{24C8C45C-947F-4981-8B3F-4F32E973C901}" type="slidenum">
              <a:rPr lang="da-DK" smtClean="0"/>
              <a:t>‹#›</a:t>
            </a:fld>
            <a:endParaRPr lang="da-DK" dirty="0"/>
          </a:p>
        </p:txBody>
      </p:sp>
    </p:spTree>
    <p:extLst>
      <p:ext uri="{BB962C8B-B14F-4D97-AF65-F5344CB8AC3E}">
        <p14:creationId xmlns:p14="http://schemas.microsoft.com/office/powerpoint/2010/main" val="643681456"/>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p:cSld name="Titelslide 4 - EU">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1"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6"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7"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8"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9" name="Billed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2" name="Billede 11" descr="\\SOSA\Data\Informatique Sverige\Kunder\Banedanmark\Nyt design, efterår 2020\Grafik\EUlogoDK.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480376" y="5810400"/>
            <a:ext cx="782002" cy="619200"/>
          </a:xfrm>
          <a:prstGeom prst="rect">
            <a:avLst/>
          </a:prstGeom>
          <a:noFill/>
          <a:ln>
            <a:noFill/>
          </a:ln>
        </p:spPr>
      </p:pic>
      <p:pic>
        <p:nvPicPr>
          <p:cNvPr id="13" name="Billed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5" name="Billede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868400" y="5810400"/>
            <a:ext cx="783797" cy="619200"/>
          </a:xfrm>
          <a:prstGeom prst="rect">
            <a:avLst/>
          </a:prstGeom>
        </p:spPr>
      </p:pic>
      <p:pic>
        <p:nvPicPr>
          <p:cNvPr id="14" name="Billede 1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108400" y="432000"/>
            <a:ext cx="1980000" cy="680208"/>
          </a:xfrm>
          <a:prstGeom prst="rect">
            <a:avLst/>
          </a:prstGeom>
        </p:spPr>
      </p:pic>
    </p:spTree>
    <p:extLst>
      <p:ext uri="{BB962C8B-B14F-4D97-AF65-F5344CB8AC3E}">
        <p14:creationId xmlns:p14="http://schemas.microsoft.com/office/powerpoint/2010/main" val="2185926875"/>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p:cSld name="Titelslide 5">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1"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6"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7"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8"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9" name="Billed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2" name="Billed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Billed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8400" y="432000"/>
            <a:ext cx="1980000" cy="681099"/>
          </a:xfrm>
          <a:prstGeom prst="rect">
            <a:avLst/>
          </a:prstGeom>
        </p:spPr>
      </p:pic>
    </p:spTree>
    <p:extLst>
      <p:ext uri="{BB962C8B-B14F-4D97-AF65-F5344CB8AC3E}">
        <p14:creationId xmlns:p14="http://schemas.microsoft.com/office/powerpoint/2010/main" val="3643220302"/>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p:cSld name="Titelslide 6">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1"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6"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7"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8"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9" name="Billed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2" name="Billed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Billed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8400" y="432000"/>
            <a:ext cx="1980000" cy="681099"/>
          </a:xfrm>
          <a:prstGeom prst="rect">
            <a:avLst/>
          </a:prstGeom>
        </p:spPr>
      </p:pic>
    </p:spTree>
    <p:extLst>
      <p:ext uri="{BB962C8B-B14F-4D97-AF65-F5344CB8AC3E}">
        <p14:creationId xmlns:p14="http://schemas.microsoft.com/office/powerpoint/2010/main" val="1655097502"/>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p:cSld name="Titelslide 7 - EU">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1"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6"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7"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8"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9" name="Billed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3" name="Billede 12" descr="\\SOSA\Data\Informatique Sverige\Kunder\Banedanmark\Nyt design, efterår 2020\Grafik\EUlogoDK.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480376" y="5810400"/>
            <a:ext cx="782002" cy="619200"/>
          </a:xfrm>
          <a:prstGeom prst="rect">
            <a:avLst/>
          </a:prstGeom>
          <a:noFill/>
          <a:ln>
            <a:noFill/>
          </a:ln>
        </p:spPr>
      </p:pic>
      <p:pic>
        <p:nvPicPr>
          <p:cNvPr id="12" name="Billed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5" name="Billede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868400" y="5810400"/>
            <a:ext cx="783797" cy="619200"/>
          </a:xfrm>
          <a:prstGeom prst="rect">
            <a:avLst/>
          </a:prstGeom>
        </p:spPr>
      </p:pic>
      <p:pic>
        <p:nvPicPr>
          <p:cNvPr id="14" name="Billede 1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108400" y="432000"/>
            <a:ext cx="1980000" cy="680208"/>
          </a:xfrm>
          <a:prstGeom prst="rect">
            <a:avLst/>
          </a:prstGeom>
        </p:spPr>
      </p:pic>
    </p:spTree>
    <p:extLst>
      <p:ext uri="{BB962C8B-B14F-4D97-AF65-F5344CB8AC3E}">
        <p14:creationId xmlns:p14="http://schemas.microsoft.com/office/powerpoint/2010/main" val="3528418413"/>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p:cSld name="Titelslide 8">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1"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6"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7"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8"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9" name="Billed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2" name="Billed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Billed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8400" y="432000"/>
            <a:ext cx="1980000" cy="680208"/>
          </a:xfrm>
          <a:prstGeom prst="rect">
            <a:avLst/>
          </a:prstGeom>
        </p:spPr>
      </p:pic>
    </p:spTree>
    <p:extLst>
      <p:ext uri="{BB962C8B-B14F-4D97-AF65-F5344CB8AC3E}">
        <p14:creationId xmlns:p14="http://schemas.microsoft.com/office/powerpoint/2010/main" val="2104719102"/>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p:cSld name="Titelslide 9">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1"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6"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7"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8"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9" name="Billed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2" name="Billed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Billed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8400" y="432000"/>
            <a:ext cx="1980000" cy="681099"/>
          </a:xfrm>
          <a:prstGeom prst="rect">
            <a:avLst/>
          </a:prstGeom>
        </p:spPr>
      </p:pic>
    </p:spTree>
    <p:extLst>
      <p:ext uri="{BB962C8B-B14F-4D97-AF65-F5344CB8AC3E}">
        <p14:creationId xmlns:p14="http://schemas.microsoft.com/office/powerpoint/2010/main" val="3887417551"/>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p:cSld name="Titelslide 10">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1"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6"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7"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8"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9" name="Billed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2" name="Billed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4" name="Billede 1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8400" y="432000"/>
            <a:ext cx="1980000" cy="680208"/>
          </a:xfrm>
          <a:prstGeom prst="rect">
            <a:avLst/>
          </a:prstGeom>
        </p:spPr>
      </p:pic>
    </p:spTree>
    <p:extLst>
      <p:ext uri="{BB962C8B-B14F-4D97-AF65-F5344CB8AC3E}">
        <p14:creationId xmlns:p14="http://schemas.microsoft.com/office/powerpoint/2010/main" val="2171750799"/>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p:cSld name="Titelslide 11">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6"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7"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8"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9"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20" name="Billede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0" name="Billed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2" name="Billede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8400" y="432000"/>
            <a:ext cx="1980000" cy="681099"/>
          </a:xfrm>
          <a:prstGeom prst="rect">
            <a:avLst/>
          </a:prstGeom>
        </p:spPr>
      </p:pic>
    </p:spTree>
    <p:extLst>
      <p:ext uri="{BB962C8B-B14F-4D97-AF65-F5344CB8AC3E}">
        <p14:creationId xmlns:p14="http://schemas.microsoft.com/office/powerpoint/2010/main" val="2912444808"/>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p:cSld name="Titelslide 12">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3"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6"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1"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5"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0" name="Billed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2" name="Billed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Billed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8400" y="432000"/>
            <a:ext cx="1980000" cy="681099"/>
          </a:xfrm>
          <a:prstGeom prst="rect">
            <a:avLst/>
          </a:prstGeom>
        </p:spPr>
      </p:pic>
    </p:spTree>
    <p:extLst>
      <p:ext uri="{BB962C8B-B14F-4D97-AF65-F5344CB8AC3E}">
        <p14:creationId xmlns:p14="http://schemas.microsoft.com/office/powerpoint/2010/main" val="872136987"/>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B032C-565F-A440-82C0-57D0868D7A5A}"/>
              </a:ext>
            </a:extLst>
          </p:cNvPr>
          <p:cNvSpPr>
            <a:spLocks noGrp="1"/>
          </p:cNvSpPr>
          <p:nvPr>
            <p:ph type="ctrTitle" hasCustomPrompt="1"/>
          </p:nvPr>
        </p:nvSpPr>
        <p:spPr>
          <a:xfrm>
            <a:off x="1524000" y="1122363"/>
            <a:ext cx="9144000" cy="2387600"/>
          </a:xfrm>
          <a:prstGeom prst="rect">
            <a:avLst/>
          </a:prstGeom>
        </p:spPr>
        <p:txBody>
          <a:bodyPr anchor="b"/>
          <a:lstStyle>
            <a:lvl1pPr algn="ctr">
              <a:defRPr sz="6000"/>
            </a:lvl1pPr>
          </a:lstStyle>
          <a:p>
            <a:r>
              <a:rPr lang="en-GB"/>
              <a:t>Men bare </a:t>
            </a:r>
            <a:r>
              <a:rPr lang="en-GB" err="1"/>
              <a:t>skriv</a:t>
            </a:r>
            <a:r>
              <a:rPr lang="en-GB"/>
              <a:t> </a:t>
            </a:r>
            <a:r>
              <a:rPr lang="en-GB" err="1"/>
              <a:t>noget</a:t>
            </a:r>
            <a:endParaRPr lang="en-DK"/>
          </a:p>
        </p:txBody>
      </p:sp>
      <p:sp>
        <p:nvSpPr>
          <p:cNvPr id="3" name="Subtitle 2">
            <a:extLst>
              <a:ext uri="{FF2B5EF4-FFF2-40B4-BE49-F238E27FC236}">
                <a16:creationId xmlns:a16="http://schemas.microsoft.com/office/drawing/2014/main" id="{0D8934D6-B7EE-A54C-AEB1-C9167A096D96}"/>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DK"/>
          </a:p>
        </p:txBody>
      </p:sp>
      <p:sp>
        <p:nvSpPr>
          <p:cNvPr id="4" name="Date Placeholder 3">
            <a:extLst>
              <a:ext uri="{FF2B5EF4-FFF2-40B4-BE49-F238E27FC236}">
                <a16:creationId xmlns:a16="http://schemas.microsoft.com/office/drawing/2014/main" id="{1B0E5508-5D18-2440-B3A0-9926F4BAB85A}"/>
              </a:ext>
            </a:extLst>
          </p:cNvPr>
          <p:cNvSpPr>
            <a:spLocks noGrp="1"/>
          </p:cNvSpPr>
          <p:nvPr>
            <p:ph type="dt" sz="half" idx="10"/>
          </p:nvPr>
        </p:nvSpPr>
        <p:spPr>
          <a:xfrm>
            <a:off x="838200" y="6356350"/>
            <a:ext cx="2743200" cy="365125"/>
          </a:xfrm>
          <a:prstGeom prst="rect">
            <a:avLst/>
          </a:prstGeom>
        </p:spPr>
        <p:txBody>
          <a:bodyPr/>
          <a:lstStyle/>
          <a:p>
            <a:fld id="{21FAE187-5EF3-424C-BD8A-566B286EE969}" type="datetimeFigureOut">
              <a:rPr lang="en-DK" smtClean="0"/>
              <a:t>05/05/2025</a:t>
            </a:fld>
            <a:endParaRPr lang="en-DK"/>
          </a:p>
        </p:txBody>
      </p:sp>
      <p:sp>
        <p:nvSpPr>
          <p:cNvPr id="5" name="Footer Placeholder 4">
            <a:extLst>
              <a:ext uri="{FF2B5EF4-FFF2-40B4-BE49-F238E27FC236}">
                <a16:creationId xmlns:a16="http://schemas.microsoft.com/office/drawing/2014/main" id="{E8A98FD1-62EB-084B-A8BB-71B76DEE8F63}"/>
              </a:ext>
            </a:extLst>
          </p:cNvPr>
          <p:cNvSpPr>
            <a:spLocks noGrp="1"/>
          </p:cNvSpPr>
          <p:nvPr>
            <p:ph type="ftr" sz="quarter" idx="11"/>
          </p:nvPr>
        </p:nvSpPr>
        <p:spPr>
          <a:xfrm>
            <a:off x="4038600" y="6356350"/>
            <a:ext cx="4114800" cy="365125"/>
          </a:xfrm>
          <a:prstGeom prst="rect">
            <a:avLst/>
          </a:prstGeom>
        </p:spPr>
        <p:txBody>
          <a:bodyPr/>
          <a:lstStyle/>
          <a:p>
            <a:endParaRPr lang="en-DK"/>
          </a:p>
        </p:txBody>
      </p:sp>
      <p:sp>
        <p:nvSpPr>
          <p:cNvPr id="6" name="Slide Number Placeholder 5">
            <a:extLst>
              <a:ext uri="{FF2B5EF4-FFF2-40B4-BE49-F238E27FC236}">
                <a16:creationId xmlns:a16="http://schemas.microsoft.com/office/drawing/2014/main" id="{6A2808C4-9C89-CE4F-872E-7CAD10023E8C}"/>
              </a:ext>
            </a:extLst>
          </p:cNvPr>
          <p:cNvSpPr>
            <a:spLocks noGrp="1"/>
          </p:cNvSpPr>
          <p:nvPr>
            <p:ph type="sldNum" sz="quarter" idx="12"/>
          </p:nvPr>
        </p:nvSpPr>
        <p:spPr>
          <a:xfrm>
            <a:off x="8610600" y="6356350"/>
            <a:ext cx="2743200" cy="365125"/>
          </a:xfrm>
          <a:prstGeom prst="rect">
            <a:avLst/>
          </a:prstGeom>
        </p:spPr>
        <p:txBody>
          <a:bodyPr/>
          <a:lstStyle/>
          <a:p>
            <a:fld id="{641C8CF9-F3D4-C24C-8722-F3159610071E}" type="slidenum">
              <a:rPr lang="en-DK" smtClean="0"/>
              <a:t>‹#›</a:t>
            </a:fld>
            <a:endParaRPr lang="en-DK"/>
          </a:p>
        </p:txBody>
      </p:sp>
    </p:spTree>
    <p:extLst>
      <p:ext uri="{BB962C8B-B14F-4D97-AF65-F5344CB8AC3E}">
        <p14:creationId xmlns:p14="http://schemas.microsoft.com/office/powerpoint/2010/main" val="303449538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4C8C45C-947F-4981-8B3F-4F32E973C901}" type="slidenum">
              <a:rPr lang="da-DK" smtClean="0"/>
              <a:t>‹#›</a:t>
            </a:fld>
            <a:endParaRPr lang="da-DK" dirty="0"/>
          </a:p>
        </p:txBody>
      </p:sp>
    </p:spTree>
    <p:extLst>
      <p:ext uri="{BB962C8B-B14F-4D97-AF65-F5344CB8AC3E}">
        <p14:creationId xmlns:p14="http://schemas.microsoft.com/office/powerpoint/2010/main" val="26738680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orside">
    <p:bg>
      <p:bgPr>
        <a:solidFill>
          <a:schemeClr val="bg1"/>
        </a:solidFill>
        <a:effectLst/>
      </p:bgPr>
    </p:bg>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056C6B45-355A-3C76-0A6E-022ABBB46FE1}"/>
              </a:ext>
            </a:extLst>
          </p:cNvPr>
          <p:cNvSpPr>
            <a:spLocks noGrp="1"/>
          </p:cNvSpPr>
          <p:nvPr>
            <p:ph type="body" sz="quarter" idx="17" hasCustomPrompt="1"/>
          </p:nvPr>
        </p:nvSpPr>
        <p:spPr>
          <a:xfrm>
            <a:off x="645365" y="310326"/>
            <a:ext cx="3419553" cy="180000"/>
          </a:xfrm>
          <a:prstGeom prst="rect">
            <a:avLst/>
          </a:prstGeom>
        </p:spPr>
        <p:txBody>
          <a:bodyPr/>
          <a:lstStyle>
            <a:lvl1pPr marL="0" indent="0">
              <a:buNone/>
              <a:defRPr sz="1050"/>
            </a:lvl1pPr>
          </a:lstStyle>
          <a:p>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3" name="Text Placeholder 18">
            <a:extLst>
              <a:ext uri="{FF2B5EF4-FFF2-40B4-BE49-F238E27FC236}">
                <a16:creationId xmlns:a16="http://schemas.microsoft.com/office/drawing/2014/main" id="{6FB42951-966F-D17A-719B-AB3B921EF5B4}"/>
              </a:ext>
            </a:extLst>
          </p:cNvPr>
          <p:cNvSpPr>
            <a:spLocks noGrp="1"/>
          </p:cNvSpPr>
          <p:nvPr>
            <p:ph type="body" sz="quarter" idx="18" hasCustomPrompt="1"/>
          </p:nvPr>
        </p:nvSpPr>
        <p:spPr>
          <a:xfrm>
            <a:off x="4356844" y="310326"/>
            <a:ext cx="4097592" cy="180000"/>
          </a:xfrm>
          <a:prstGeom prst="rect">
            <a:avLst/>
          </a:prstGeom>
        </p:spPr>
        <p:txBody>
          <a:bodyPr/>
          <a:lstStyle>
            <a:lvl1pPr marL="0" indent="0">
              <a:buNone/>
              <a:defRPr sz="1050"/>
            </a:lvl1pPr>
          </a:lstStyle>
          <a:p>
            <a:r>
              <a:rPr lang="da-DK" dirty="0"/>
              <a:t>Klik for at tilføje oplægsholder / enhed</a:t>
            </a:r>
          </a:p>
        </p:txBody>
      </p:sp>
      <p:sp>
        <p:nvSpPr>
          <p:cNvPr id="4" name="Text Placeholder 19">
            <a:extLst>
              <a:ext uri="{FF2B5EF4-FFF2-40B4-BE49-F238E27FC236}">
                <a16:creationId xmlns:a16="http://schemas.microsoft.com/office/drawing/2014/main" id="{71734363-C0C8-B0C1-8AC6-4C3E65441540}"/>
              </a:ext>
            </a:extLst>
          </p:cNvPr>
          <p:cNvSpPr>
            <a:spLocks noGrp="1"/>
          </p:cNvSpPr>
          <p:nvPr>
            <p:ph type="body" sz="quarter" idx="19" hasCustomPrompt="1"/>
          </p:nvPr>
        </p:nvSpPr>
        <p:spPr>
          <a:xfrm>
            <a:off x="4356844" y="555364"/>
            <a:ext cx="4097592" cy="180000"/>
          </a:xfrm>
          <a:prstGeom prst="rect">
            <a:avLst/>
          </a:prstGeom>
        </p:spPr>
        <p:txBody>
          <a:bodyPr/>
          <a:lstStyle>
            <a:lvl1pPr marL="0" indent="0">
              <a:buNone/>
              <a:defRPr sz="1050"/>
            </a:lvl1pPr>
          </a:lstStyle>
          <a:p>
            <a:r>
              <a:rPr lang="da-DK" dirty="0"/>
              <a:t>Klik for at tilføje forvaltningsnavn</a:t>
            </a:r>
          </a:p>
        </p:txBody>
      </p:sp>
      <p:sp>
        <p:nvSpPr>
          <p:cNvPr id="5" name="Subtitle 16">
            <a:extLst>
              <a:ext uri="{FF2B5EF4-FFF2-40B4-BE49-F238E27FC236}">
                <a16:creationId xmlns:a16="http://schemas.microsoft.com/office/drawing/2014/main" id="{5B96CF09-5C60-510A-E67F-CEB6D1A4799E}"/>
              </a:ext>
            </a:extLst>
          </p:cNvPr>
          <p:cNvSpPr>
            <a:spLocks noGrp="1"/>
          </p:cNvSpPr>
          <p:nvPr>
            <p:ph type="subTitle" idx="1" hasCustomPrompt="1"/>
          </p:nvPr>
        </p:nvSpPr>
        <p:spPr>
          <a:xfrm>
            <a:off x="2992764" y="5258093"/>
            <a:ext cx="4097591" cy="810331"/>
          </a:xfrm>
          <a:prstGeom prst="rect">
            <a:avLst/>
          </a:prstGeom>
        </p:spPr>
        <p:txBody>
          <a:bodyPr/>
          <a:lstStyle>
            <a:lvl1pPr marL="0" indent="0">
              <a:buNone/>
              <a:defRPr/>
            </a:lvl1pPr>
          </a:lstStyle>
          <a:p>
            <a:r>
              <a:rPr lang="da-DK" dirty="0"/>
              <a:t>Undertitel eller oplægsholder</a:t>
            </a:r>
          </a:p>
          <a:p>
            <a:r>
              <a:rPr lang="da-DK" dirty="0"/>
              <a:t>(hvis ingen undertitel)</a:t>
            </a:r>
          </a:p>
        </p:txBody>
      </p:sp>
      <p:sp>
        <p:nvSpPr>
          <p:cNvPr id="6" name="Title 15">
            <a:extLst>
              <a:ext uri="{FF2B5EF4-FFF2-40B4-BE49-F238E27FC236}">
                <a16:creationId xmlns:a16="http://schemas.microsoft.com/office/drawing/2014/main" id="{A9C699BD-3598-8C50-B23E-232F03B876B3}"/>
              </a:ext>
            </a:extLst>
          </p:cNvPr>
          <p:cNvSpPr>
            <a:spLocks noGrp="1"/>
          </p:cNvSpPr>
          <p:nvPr>
            <p:ph type="ctrTitle" hasCustomPrompt="1"/>
          </p:nvPr>
        </p:nvSpPr>
        <p:spPr>
          <a:xfrm>
            <a:off x="516158" y="3230218"/>
            <a:ext cx="6574198" cy="1192696"/>
          </a:xfrm>
          <a:prstGeom prst="rect">
            <a:avLst/>
          </a:prstGeom>
        </p:spPr>
        <p:txBody>
          <a:bodyPr anchor="b"/>
          <a:lstStyle>
            <a:lvl1pPr>
              <a:defRPr sz="4000">
                <a:solidFill>
                  <a:schemeClr val="tx2"/>
                </a:solidFill>
              </a:defRPr>
            </a:lvl1pPr>
          </a:lstStyle>
          <a:p>
            <a:r>
              <a:rPr lang="da-DK" dirty="0"/>
              <a:t>Indsæt titel</a:t>
            </a:r>
          </a:p>
        </p:txBody>
      </p:sp>
    </p:spTree>
    <p:extLst>
      <p:ext uri="{BB962C8B-B14F-4D97-AF65-F5344CB8AC3E}">
        <p14:creationId xmlns:p14="http://schemas.microsoft.com/office/powerpoint/2010/main" val="284266886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Rapport: To ind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70675-C315-4700-B9B7-A5AB773CA2BB}"/>
              </a:ext>
            </a:extLst>
          </p:cNvPr>
          <p:cNvSpPr>
            <a:spLocks noGrp="1"/>
          </p:cNvSpPr>
          <p:nvPr>
            <p:ph type="title" hasCustomPrompt="1"/>
          </p:nvPr>
        </p:nvSpPr>
        <p:spPr>
          <a:xfrm>
            <a:off x="719998" y="894268"/>
            <a:ext cx="5194800" cy="850742"/>
          </a:xfrm>
        </p:spPr>
        <p:txBody>
          <a:bodyPr/>
          <a:lstStyle>
            <a:lvl1pPr>
              <a:defRPr sz="2000"/>
            </a:lvl1pPr>
          </a:lstStyle>
          <a:p>
            <a:r>
              <a:rPr lang="da-DK" dirty="0"/>
              <a:t>Klik for at tilføje titel</a:t>
            </a:r>
          </a:p>
        </p:txBody>
      </p:sp>
      <p:sp>
        <p:nvSpPr>
          <p:cNvPr id="3" name="Content Placeholder 2"/>
          <p:cNvSpPr>
            <a:spLocks noGrp="1"/>
          </p:cNvSpPr>
          <p:nvPr>
            <p:ph idx="1" hasCustomPrompt="1"/>
          </p:nvPr>
        </p:nvSpPr>
        <p:spPr>
          <a:xfrm>
            <a:off x="719997" y="2192138"/>
            <a:ext cx="5196199" cy="3945862"/>
          </a:xfrm>
        </p:spPr>
        <p:txBody>
          <a:bodyPr/>
          <a:lstStyle>
            <a:lvl1pPr>
              <a:defRPr sz="1200">
                <a:latin typeface="KBH Tekst" panose="00000500000000000000" pitchFamily="2" charset="0"/>
              </a:defRPr>
            </a:lvl1pPr>
            <a:lvl2pPr marL="371475" indent="-179388">
              <a:defRPr sz="1200">
                <a:latin typeface="KBH Tekst" panose="00000500000000000000" pitchFamily="2" charset="0"/>
              </a:defRPr>
            </a:lvl2pPr>
            <a:lvl3pPr marL="544513" indent="-163513">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a:p>
            <a:pPr lvl="5"/>
            <a:r>
              <a:rPr lang="da-DK" noProof="0" dirty="0" err="1"/>
              <a:t>Sixth</a:t>
            </a:r>
            <a:r>
              <a:rPr lang="da-DK" noProof="0" dirty="0"/>
              <a:t> </a:t>
            </a:r>
            <a:r>
              <a:rPr lang="da-DK" noProof="0" dirty="0" err="1"/>
              <a:t>level</a:t>
            </a:r>
            <a:endParaRPr lang="da-DK" noProof="0" dirty="0"/>
          </a:p>
          <a:p>
            <a:pPr lvl="6"/>
            <a:r>
              <a:rPr lang="da-DK" noProof="0" dirty="0" err="1"/>
              <a:t>Seventh</a:t>
            </a:r>
            <a:r>
              <a:rPr lang="da-DK" noProof="0" dirty="0"/>
              <a:t> </a:t>
            </a:r>
            <a:r>
              <a:rPr lang="da-DK" noProof="0" dirty="0" err="1"/>
              <a:t>level</a:t>
            </a:r>
            <a:endParaRPr lang="da-DK" noProof="0" dirty="0"/>
          </a:p>
          <a:p>
            <a:pPr lvl="7"/>
            <a:r>
              <a:rPr lang="da-DK" noProof="0" dirty="0" err="1"/>
              <a:t>Eight</a:t>
            </a:r>
            <a:r>
              <a:rPr lang="da-DK" noProof="0" dirty="0"/>
              <a:t> </a:t>
            </a:r>
            <a:r>
              <a:rPr lang="da-DK" noProof="0" dirty="0" err="1"/>
              <a:t>level</a:t>
            </a:r>
            <a:endParaRPr lang="da-DK" noProof="0" dirty="0"/>
          </a:p>
          <a:p>
            <a:pPr lvl="8"/>
            <a:r>
              <a:rPr lang="da-DK" noProof="0" dirty="0"/>
              <a:t>Ninth</a:t>
            </a:r>
          </a:p>
        </p:txBody>
      </p:sp>
      <p:sp>
        <p:nvSpPr>
          <p:cNvPr id="16" name="Content Placeholder 8">
            <a:extLst>
              <a:ext uri="{FF2B5EF4-FFF2-40B4-BE49-F238E27FC236}">
                <a16:creationId xmlns:a16="http://schemas.microsoft.com/office/drawing/2014/main" id="{226B16CC-F459-45AB-8AF6-621CD4FF544B}"/>
              </a:ext>
            </a:extLst>
          </p:cNvPr>
          <p:cNvSpPr>
            <a:spLocks noGrp="1"/>
          </p:cNvSpPr>
          <p:nvPr>
            <p:ph sz="quarter" idx="14" hasCustomPrompt="1"/>
          </p:nvPr>
        </p:nvSpPr>
        <p:spPr>
          <a:xfrm>
            <a:off x="6275800" y="2192400"/>
            <a:ext cx="51962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10" name="Slide Number Placeholder 5">
            <a:extLst>
              <a:ext uri="{FF2B5EF4-FFF2-40B4-BE49-F238E27FC236}">
                <a16:creationId xmlns:a16="http://schemas.microsoft.com/office/drawing/2014/main" id="{B0C0F55C-0196-46B3-A323-46BEB6056D64}"/>
              </a:ext>
            </a:extLst>
          </p:cNvPr>
          <p:cNvSpPr>
            <a:spLocks noGrp="1"/>
          </p:cNvSpPr>
          <p:nvPr>
            <p:ph type="sldNum" sz="quarter" idx="12"/>
          </p:nvPr>
        </p:nvSpPr>
        <p:spPr>
          <a:xfrm>
            <a:off x="11077081" y="310327"/>
            <a:ext cx="394920" cy="180000"/>
          </a:xfrm>
        </p:spPr>
        <p:txBody>
          <a:bodyPr/>
          <a:lstStyle/>
          <a:p>
            <a:fld id="{859873C9-BF5D-4A9A-BB31-45BBB7BABAF7}" type="slidenum">
              <a:rPr lang="da-DK" noProof="0" smtClean="0"/>
              <a:t>‹#›</a:t>
            </a:fld>
            <a:endParaRPr lang="da-DK" noProof="0" dirty="0"/>
          </a:p>
        </p:txBody>
      </p:sp>
    </p:spTree>
    <p:extLst>
      <p:ext uri="{BB962C8B-B14F-4D97-AF65-F5344CB8AC3E}">
        <p14:creationId xmlns:p14="http://schemas.microsoft.com/office/powerpoint/2010/main" val="325986734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Rapport: Tre ind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33444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4424162" y="2192400"/>
            <a:ext cx="33444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8127600" y="2192400"/>
            <a:ext cx="33444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a:t>
            </a:fld>
            <a:endParaRPr lang="da-DK" dirty="0"/>
          </a:p>
        </p:txBody>
      </p:sp>
    </p:spTree>
    <p:extLst>
      <p:ext uri="{BB962C8B-B14F-4D97-AF65-F5344CB8AC3E}">
        <p14:creationId xmlns:p14="http://schemas.microsoft.com/office/powerpoint/2010/main" val="2124177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Rapport: Fire indhold vertik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24183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3498382" y="2192399"/>
            <a:ext cx="24183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6276041" y="2192399"/>
            <a:ext cx="24183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12" name="Content Placeholder 15">
            <a:extLst>
              <a:ext uri="{FF2B5EF4-FFF2-40B4-BE49-F238E27FC236}">
                <a16:creationId xmlns:a16="http://schemas.microsoft.com/office/drawing/2014/main" id="{C28262A3-2655-4D67-8500-DD40B48725D0}"/>
              </a:ext>
            </a:extLst>
          </p:cNvPr>
          <p:cNvSpPr>
            <a:spLocks noGrp="1"/>
          </p:cNvSpPr>
          <p:nvPr>
            <p:ph sz="quarter" idx="19" hasCustomPrompt="1"/>
          </p:nvPr>
        </p:nvSpPr>
        <p:spPr>
          <a:xfrm>
            <a:off x="9053700" y="2192399"/>
            <a:ext cx="2418300" cy="3949199"/>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a:t>
            </a:fld>
            <a:endParaRPr lang="da-DK" dirty="0"/>
          </a:p>
        </p:txBody>
      </p:sp>
    </p:spTree>
    <p:extLst>
      <p:ext uri="{BB962C8B-B14F-4D97-AF65-F5344CB8AC3E}">
        <p14:creationId xmlns:p14="http://schemas.microsoft.com/office/powerpoint/2010/main" val="27803337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Rapport: Fire indhold horisont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51948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720723" y="4346999"/>
            <a:ext cx="51948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6276041" y="2192399"/>
            <a:ext cx="51948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2" name="Content Placeholder 15">
            <a:extLst>
              <a:ext uri="{FF2B5EF4-FFF2-40B4-BE49-F238E27FC236}">
                <a16:creationId xmlns:a16="http://schemas.microsoft.com/office/drawing/2014/main" id="{C28262A3-2655-4D67-8500-DD40B48725D0}"/>
              </a:ext>
            </a:extLst>
          </p:cNvPr>
          <p:cNvSpPr>
            <a:spLocks noGrp="1"/>
          </p:cNvSpPr>
          <p:nvPr>
            <p:ph sz="quarter" idx="19" hasCustomPrompt="1"/>
          </p:nvPr>
        </p:nvSpPr>
        <p:spPr>
          <a:xfrm>
            <a:off x="6276041" y="4346999"/>
            <a:ext cx="51948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a:t>
            </a:fld>
            <a:endParaRPr lang="da-DK" dirty="0"/>
          </a:p>
        </p:txBody>
      </p:sp>
    </p:spTree>
    <p:extLst>
      <p:ext uri="{BB962C8B-B14F-4D97-AF65-F5344CB8AC3E}">
        <p14:creationId xmlns:p14="http://schemas.microsoft.com/office/powerpoint/2010/main" val="402113410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Rapport: Seks ind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33444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720723" y="4348800"/>
            <a:ext cx="33444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4424400" y="2192400"/>
            <a:ext cx="33444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0" name="Content Placeholder 15">
            <a:extLst>
              <a:ext uri="{FF2B5EF4-FFF2-40B4-BE49-F238E27FC236}">
                <a16:creationId xmlns:a16="http://schemas.microsoft.com/office/drawing/2014/main" id="{8A779418-EA1C-402E-8FE9-04BF21BF1288}"/>
              </a:ext>
            </a:extLst>
          </p:cNvPr>
          <p:cNvSpPr>
            <a:spLocks noGrp="1"/>
          </p:cNvSpPr>
          <p:nvPr>
            <p:ph sz="quarter" idx="19" hasCustomPrompt="1"/>
          </p:nvPr>
        </p:nvSpPr>
        <p:spPr>
          <a:xfrm>
            <a:off x="4424400" y="4346999"/>
            <a:ext cx="33444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7" name="Content Placeholder 16">
            <a:extLst>
              <a:ext uri="{FF2B5EF4-FFF2-40B4-BE49-F238E27FC236}">
                <a16:creationId xmlns:a16="http://schemas.microsoft.com/office/drawing/2014/main" id="{ACB9BD8A-549C-46D6-8DF3-8D5B50A83395}"/>
              </a:ext>
            </a:extLst>
          </p:cNvPr>
          <p:cNvSpPr>
            <a:spLocks noGrp="1"/>
          </p:cNvSpPr>
          <p:nvPr>
            <p:ph sz="quarter" idx="23" hasCustomPrompt="1"/>
          </p:nvPr>
        </p:nvSpPr>
        <p:spPr>
          <a:xfrm>
            <a:off x="8127602" y="2192400"/>
            <a:ext cx="3344398" cy="1794599"/>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9" name="Content Placeholder 18">
            <a:extLst>
              <a:ext uri="{FF2B5EF4-FFF2-40B4-BE49-F238E27FC236}">
                <a16:creationId xmlns:a16="http://schemas.microsoft.com/office/drawing/2014/main" id="{48639A0C-5FD1-4E6D-AC45-D97BFF484704}"/>
              </a:ext>
            </a:extLst>
          </p:cNvPr>
          <p:cNvSpPr>
            <a:spLocks noGrp="1"/>
          </p:cNvSpPr>
          <p:nvPr>
            <p:ph sz="quarter" idx="24" hasCustomPrompt="1"/>
          </p:nvPr>
        </p:nvSpPr>
        <p:spPr>
          <a:xfrm>
            <a:off x="8127602" y="4346999"/>
            <a:ext cx="3344398" cy="1794598"/>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3" name="Date Placeholder 2">
            <a:extLst>
              <a:ext uri="{FF2B5EF4-FFF2-40B4-BE49-F238E27FC236}">
                <a16:creationId xmlns:a16="http://schemas.microsoft.com/office/drawing/2014/main" id="{F5A3D93A-84B5-4FA0-A1F3-D8CC22C3076A}"/>
              </a:ext>
            </a:extLst>
          </p:cNvPr>
          <p:cNvSpPr>
            <a:spLocks noGrp="1"/>
          </p:cNvSpPr>
          <p:nvPr>
            <p:ph type="dt" sz="half" idx="10"/>
          </p:nvPr>
        </p:nvSpPr>
        <p:spPr>
          <a:xfrm>
            <a:off x="8659422" y="310327"/>
            <a:ext cx="2401755" cy="180000"/>
          </a:xfrm>
          <a:prstGeom prst="rect">
            <a:avLst/>
          </a:prstGeom>
        </p:spPr>
        <p:txBody>
          <a:bodyPr/>
          <a:lstStyle/>
          <a:p>
            <a:endParaRPr lang="da-DK" dirty="0"/>
          </a:p>
        </p:txBody>
      </p:sp>
      <p:sp>
        <p:nvSpPr>
          <p:cNvPr id="4" name="SD_FLD_PresentationTitle">
            <a:extLst>
              <a:ext uri="{FF2B5EF4-FFF2-40B4-BE49-F238E27FC236}">
                <a16:creationId xmlns:a16="http://schemas.microsoft.com/office/drawing/2014/main" id="{379D5D20-A791-420E-8BE7-578613533DA8}"/>
              </a:ext>
            </a:extLst>
          </p:cNvPr>
          <p:cNvSpPr>
            <a:spLocks noGrp="1"/>
          </p:cNvSpPr>
          <p:nvPr>
            <p:ph type="ftr" sz="quarter" idx="11"/>
          </p:nvPr>
        </p:nvSpPr>
        <p:spPr>
          <a:xfrm>
            <a:off x="4424000" y="310327"/>
            <a:ext cx="4097593" cy="180000"/>
          </a:xfrm>
          <a:prstGeom prst="rect">
            <a:avLst/>
          </a:prstGeom>
        </p:spPr>
        <p:txBody>
          <a:bodyPr/>
          <a:lstStyle/>
          <a:p>
            <a:r>
              <a:rPr lang="da-DK" dirty="0"/>
              <a:t>Sidehoved</a:t>
            </a:r>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a:t>
            </a:fld>
            <a:endParaRPr lang="da-DK" dirty="0"/>
          </a:p>
        </p:txBody>
      </p:sp>
    </p:spTree>
    <p:extLst>
      <p:ext uri="{BB962C8B-B14F-4D97-AF65-F5344CB8AC3E}">
        <p14:creationId xmlns:p14="http://schemas.microsoft.com/office/powerpoint/2010/main" val="406998599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Rapport: Otte ind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720723" y="4348800"/>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3499200" y="2192399"/>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2" name="Content Placeholder 15">
            <a:extLst>
              <a:ext uri="{FF2B5EF4-FFF2-40B4-BE49-F238E27FC236}">
                <a16:creationId xmlns:a16="http://schemas.microsoft.com/office/drawing/2014/main" id="{C28262A3-2655-4D67-8500-DD40B48725D0}"/>
              </a:ext>
            </a:extLst>
          </p:cNvPr>
          <p:cNvSpPr>
            <a:spLocks noGrp="1"/>
          </p:cNvSpPr>
          <p:nvPr>
            <p:ph sz="quarter" idx="19" hasCustomPrompt="1"/>
          </p:nvPr>
        </p:nvSpPr>
        <p:spPr>
          <a:xfrm>
            <a:off x="3499200" y="4348800"/>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3" name="Content Placeholder 16">
            <a:extLst>
              <a:ext uri="{FF2B5EF4-FFF2-40B4-BE49-F238E27FC236}">
                <a16:creationId xmlns:a16="http://schemas.microsoft.com/office/drawing/2014/main" id="{B2917A20-9A14-4A88-B799-05327B9EBDEE}"/>
              </a:ext>
            </a:extLst>
          </p:cNvPr>
          <p:cNvSpPr>
            <a:spLocks noGrp="1"/>
          </p:cNvSpPr>
          <p:nvPr>
            <p:ph sz="quarter" idx="23" hasCustomPrompt="1"/>
          </p:nvPr>
        </p:nvSpPr>
        <p:spPr>
          <a:xfrm>
            <a:off x="6274800" y="2192400"/>
            <a:ext cx="2418480" cy="1794599"/>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4" name="Content Placeholder 18">
            <a:extLst>
              <a:ext uri="{FF2B5EF4-FFF2-40B4-BE49-F238E27FC236}">
                <a16:creationId xmlns:a16="http://schemas.microsoft.com/office/drawing/2014/main" id="{B3711F40-BEA7-48C1-AEBB-C27EBAB6E411}"/>
              </a:ext>
            </a:extLst>
          </p:cNvPr>
          <p:cNvSpPr>
            <a:spLocks noGrp="1"/>
          </p:cNvSpPr>
          <p:nvPr>
            <p:ph sz="quarter" idx="24" hasCustomPrompt="1"/>
          </p:nvPr>
        </p:nvSpPr>
        <p:spPr>
          <a:xfrm>
            <a:off x="6274800" y="4346999"/>
            <a:ext cx="2418480" cy="1794598"/>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21" name="Content Placeholder 20">
            <a:extLst>
              <a:ext uri="{FF2B5EF4-FFF2-40B4-BE49-F238E27FC236}">
                <a16:creationId xmlns:a16="http://schemas.microsoft.com/office/drawing/2014/main" id="{7ACBB5A9-99A6-4806-8AFF-8B50DD841B99}"/>
              </a:ext>
            </a:extLst>
          </p:cNvPr>
          <p:cNvSpPr>
            <a:spLocks noGrp="1"/>
          </p:cNvSpPr>
          <p:nvPr>
            <p:ph sz="quarter" idx="29" hasCustomPrompt="1"/>
          </p:nvPr>
        </p:nvSpPr>
        <p:spPr>
          <a:xfrm>
            <a:off x="9054000" y="2192400"/>
            <a:ext cx="2418300" cy="1794599"/>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23" name="Content Placeholder 22">
            <a:extLst>
              <a:ext uri="{FF2B5EF4-FFF2-40B4-BE49-F238E27FC236}">
                <a16:creationId xmlns:a16="http://schemas.microsoft.com/office/drawing/2014/main" id="{E2F627CA-639B-47B1-A5E4-A4CDD045B183}"/>
              </a:ext>
            </a:extLst>
          </p:cNvPr>
          <p:cNvSpPr>
            <a:spLocks noGrp="1"/>
          </p:cNvSpPr>
          <p:nvPr>
            <p:ph sz="quarter" idx="30" hasCustomPrompt="1"/>
          </p:nvPr>
        </p:nvSpPr>
        <p:spPr>
          <a:xfrm>
            <a:off x="9054000" y="4348800"/>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a:t>
            </a:fld>
            <a:endParaRPr lang="da-DK" dirty="0"/>
          </a:p>
        </p:txBody>
      </p:sp>
    </p:spTree>
    <p:extLst>
      <p:ext uri="{BB962C8B-B14F-4D97-AF65-F5344CB8AC3E}">
        <p14:creationId xmlns:p14="http://schemas.microsoft.com/office/powerpoint/2010/main" val="2609252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Indhold">
    <p:spTree>
      <p:nvGrpSpPr>
        <p:cNvPr id="1" name=""/>
        <p:cNvGrpSpPr/>
        <p:nvPr/>
      </p:nvGrpSpPr>
      <p:grpSpPr>
        <a:xfrm>
          <a:off x="0" y="0"/>
          <a:ext cx="0" cy="0"/>
          <a:chOff x="0" y="0"/>
          <a:chExt cx="0" cy="0"/>
        </a:xfrm>
      </p:grpSpPr>
      <p:sp>
        <p:nvSpPr>
          <p:cNvPr id="5" name="Content Placeholder 4"/>
          <p:cNvSpPr>
            <a:spLocks noGrp="1"/>
          </p:cNvSpPr>
          <p:nvPr>
            <p:ph sz="quarter" idx="13"/>
          </p:nvPr>
        </p:nvSpPr>
        <p:spPr>
          <a:xfrm>
            <a:off x="410633" y="1697038"/>
            <a:ext cx="9594851" cy="4095750"/>
          </a:xfrm>
        </p:spPr>
        <p:txBody>
          <a:bodyPr/>
          <a:lstStyle/>
          <a:p>
            <a:pPr lvl="0"/>
            <a:r>
              <a:rPr lang="da-DK"/>
              <a:t>Click to edit Master text styles</a:t>
            </a:r>
          </a:p>
          <a:p>
            <a:pPr lvl="1"/>
            <a:r>
              <a:rPr lang="da-DK"/>
              <a:t>Second level</a:t>
            </a:r>
          </a:p>
          <a:p>
            <a:pPr lvl="2"/>
            <a:r>
              <a:rPr lang="da-DK"/>
              <a:t>Third level</a:t>
            </a:r>
          </a:p>
          <a:p>
            <a:pPr lvl="3"/>
            <a:r>
              <a:rPr lang="da-DK"/>
              <a:t>Fourth level</a:t>
            </a:r>
          </a:p>
          <a:p>
            <a:pPr lvl="4"/>
            <a:r>
              <a:rPr lang="da-DK"/>
              <a:t>Fifth level</a:t>
            </a:r>
          </a:p>
        </p:txBody>
      </p:sp>
      <p:sp>
        <p:nvSpPr>
          <p:cNvPr id="15" name="Slide Number Placeholder 14"/>
          <p:cNvSpPr>
            <a:spLocks noGrp="1"/>
          </p:cNvSpPr>
          <p:nvPr>
            <p:ph type="sldNum" sz="quarter" idx="16"/>
          </p:nvPr>
        </p:nvSpPr>
        <p:spPr/>
        <p:txBody>
          <a:bodyPr/>
          <a:lstStyle/>
          <a:p>
            <a:r>
              <a:rPr lang="da-DK" dirty="0"/>
              <a:t>/ SIDE </a:t>
            </a:r>
            <a:fld id="{543A1537-CCED-4574-B59D-EEA304A9E7B1}" type="slidenum">
              <a:rPr lang="da-DK" smtClean="0"/>
              <a:pPr/>
              <a:t>‹#›</a:t>
            </a:fld>
            <a:endParaRPr lang="da-DK" dirty="0"/>
          </a:p>
        </p:txBody>
      </p:sp>
      <p:sp>
        <p:nvSpPr>
          <p:cNvPr id="16" name="Title 15"/>
          <p:cNvSpPr>
            <a:spLocks noGrp="1"/>
          </p:cNvSpPr>
          <p:nvPr>
            <p:ph type="title"/>
          </p:nvPr>
        </p:nvSpPr>
        <p:spPr/>
        <p:txBody>
          <a:bodyPr/>
          <a:lstStyle>
            <a:lvl1pPr>
              <a:defRPr>
                <a:solidFill>
                  <a:srgbClr val="91C68E"/>
                </a:solidFill>
              </a:defRPr>
            </a:lvl1pPr>
          </a:lstStyle>
          <a:p>
            <a:r>
              <a:rPr lang="da-DK" dirty="0" err="1"/>
              <a:t>Click</a:t>
            </a:r>
            <a:r>
              <a:rPr lang="da-DK" dirty="0"/>
              <a:t> to </a:t>
            </a:r>
            <a:r>
              <a:rPr lang="da-DK" dirty="0" err="1"/>
              <a:t>edit</a:t>
            </a:r>
            <a:r>
              <a:rPr lang="da-DK" dirty="0"/>
              <a:t> Master </a:t>
            </a:r>
            <a:r>
              <a:rPr lang="da-DK" dirty="0" err="1"/>
              <a:t>title</a:t>
            </a:r>
            <a:r>
              <a:rPr lang="da-DK" dirty="0"/>
              <a:t> style</a:t>
            </a:r>
          </a:p>
        </p:txBody>
      </p:sp>
    </p:spTree>
    <p:extLst>
      <p:ext uri="{BB962C8B-B14F-4D97-AF65-F5344CB8AC3E}">
        <p14:creationId xmlns:p14="http://schemas.microsoft.com/office/powerpoint/2010/main" val="605846974"/>
      </p:ext>
    </p:extLst>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Forside baggrundsbilled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51E5C199-BB2E-44F0-AD6D-7D9220B576B0}"/>
              </a:ext>
            </a:extLst>
          </p:cNvPr>
          <p:cNvSpPr>
            <a:spLocks noGrp="1"/>
          </p:cNvSpPr>
          <p:nvPr>
            <p:ph type="pic" sz="quarter" idx="17" hasCustomPrompt="1"/>
          </p:nvPr>
        </p:nvSpPr>
        <p:spPr>
          <a:xfrm>
            <a:off x="0" y="0"/>
            <a:ext cx="12192000" cy="6858000"/>
          </a:xfrm>
        </p:spPr>
        <p:txBody>
          <a:bodyPr tIns="36000"/>
          <a:lstStyle>
            <a:lvl1pPr marL="0" indent="0" algn="ctr">
              <a:buNone/>
              <a:defRPr sz="1600"/>
            </a:lvl1pPr>
          </a:lstStyle>
          <a:p>
            <a:r>
              <a:rPr lang="da-DK" dirty="0"/>
              <a:t>Klik her og indsæt lyst billede, via fanen Indsæt, Billeder</a:t>
            </a:r>
          </a:p>
        </p:txBody>
      </p:sp>
      <p:sp>
        <p:nvSpPr>
          <p:cNvPr id="2" name="Title 1"/>
          <p:cNvSpPr>
            <a:spLocks noGrp="1"/>
          </p:cNvSpPr>
          <p:nvPr>
            <p:ph type="ctrTitle" hasCustomPrompt="1"/>
          </p:nvPr>
        </p:nvSpPr>
        <p:spPr>
          <a:xfrm>
            <a:off x="710842" y="1021080"/>
            <a:ext cx="10752001" cy="3634676"/>
          </a:xfrm>
        </p:spPr>
        <p:txBody>
          <a:bodyPr anchor="b" anchorCtr="0">
            <a:normAutofit/>
          </a:bodyPr>
          <a:lstStyle>
            <a:lvl1pPr algn="l">
              <a:defRPr sz="13000"/>
            </a:lvl1pPr>
          </a:lstStyle>
          <a:p>
            <a:r>
              <a:rPr lang="da-DK" dirty="0"/>
              <a:t>Indsæt titel</a:t>
            </a:r>
          </a:p>
        </p:txBody>
      </p:sp>
      <p:sp>
        <p:nvSpPr>
          <p:cNvPr id="14" name="Subtitle 2">
            <a:extLst>
              <a:ext uri="{FF2B5EF4-FFF2-40B4-BE49-F238E27FC236}">
                <a16:creationId xmlns:a16="http://schemas.microsoft.com/office/drawing/2014/main" id="{12CF0303-FAD9-4C99-AED3-D04BAD578B3B}"/>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12" name="Date_GeneralDate">
            <a:extLst>
              <a:ext uri="{FF2B5EF4-FFF2-40B4-BE49-F238E27FC236}">
                <a16:creationId xmlns:a16="http://schemas.microsoft.com/office/drawing/2014/main" id="{ED397024-840C-483C-9221-D7196DFC9407}"/>
              </a:ext>
            </a:extLst>
          </p:cNvPr>
          <p:cNvSpPr>
            <a:spLocks noGrp="1"/>
          </p:cNvSpPr>
          <p:nvPr>
            <p:ph type="dt" sz="half" idx="10"/>
          </p:nvPr>
        </p:nvSpPr>
        <p:spPr>
          <a:xfrm>
            <a:off x="0" y="6912000"/>
            <a:ext cx="0" cy="0"/>
          </a:xfrm>
          <a:prstGeom prst="rect">
            <a:avLst/>
          </a:prstGeom>
        </p:spPr>
        <p:txBody>
          <a:bodyPr/>
          <a:lstStyle>
            <a:lvl1pPr>
              <a:defRPr>
                <a:noFill/>
              </a:defRPr>
            </a:lvl1pPr>
          </a:lstStyle>
          <a:p>
            <a:endParaRPr lang="da-DK" dirty="0"/>
          </a:p>
        </p:txBody>
      </p:sp>
      <p:sp>
        <p:nvSpPr>
          <p:cNvPr id="15" name="FLD_PresentationTitle">
            <a:extLst>
              <a:ext uri="{FF2B5EF4-FFF2-40B4-BE49-F238E27FC236}">
                <a16:creationId xmlns:a16="http://schemas.microsoft.com/office/drawing/2014/main" id="{E3294628-B382-4444-8C1E-34B1C37B8D45}"/>
              </a:ext>
            </a:extLst>
          </p:cNvPr>
          <p:cNvSpPr>
            <a:spLocks noGrp="1"/>
          </p:cNvSpPr>
          <p:nvPr>
            <p:ph type="ftr" sz="quarter" idx="11"/>
          </p:nvPr>
        </p:nvSpPr>
        <p:spPr>
          <a:xfrm>
            <a:off x="0" y="6912000"/>
            <a:ext cx="0" cy="0"/>
          </a:xfrm>
          <a:prstGeom prst="rect">
            <a:avLst/>
          </a:prstGeom>
        </p:spPr>
        <p:txBody>
          <a:bodyPr/>
          <a:lstStyle>
            <a:lvl1pPr>
              <a:defRPr>
                <a:noFill/>
              </a:defRPr>
            </a:lvl1pPr>
          </a:lstStyle>
          <a:p>
            <a:r>
              <a:rPr lang="da-DK" dirty="0"/>
              <a:t>Sidehoved</a:t>
            </a:r>
          </a:p>
        </p:txBody>
      </p:sp>
      <p:sp>
        <p:nvSpPr>
          <p:cNvPr id="16" name="Slide Number Placeholder 5">
            <a:extLst>
              <a:ext uri="{FF2B5EF4-FFF2-40B4-BE49-F238E27FC236}">
                <a16:creationId xmlns:a16="http://schemas.microsoft.com/office/drawing/2014/main" id="{08A2E041-3E38-4FB1-98E1-405CB20FA201}"/>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a:t>
            </a:fld>
            <a:endParaRPr lang="da-DK" dirty="0"/>
          </a:p>
        </p:txBody>
      </p:sp>
      <p:sp>
        <p:nvSpPr>
          <p:cNvPr id="19" name="Text Placeholder 9">
            <a:extLst>
              <a:ext uri="{FF2B5EF4-FFF2-40B4-BE49-F238E27FC236}">
                <a16:creationId xmlns:a16="http://schemas.microsoft.com/office/drawing/2014/main" id="{9075BC39-D207-4CA1-857E-6EA19E26C9FB}"/>
              </a:ext>
            </a:extLst>
          </p:cNvPr>
          <p:cNvSpPr>
            <a:spLocks noGrp="1"/>
          </p:cNvSpPr>
          <p:nvPr>
            <p:ph type="body" sz="quarter" idx="20" hasCustomPrompt="1"/>
          </p:nvPr>
        </p:nvSpPr>
        <p:spPr>
          <a:xfrm>
            <a:off x="4423998" y="310326"/>
            <a:ext cx="4097592"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0" name="Text Placeholder 17">
            <a:extLst>
              <a:ext uri="{FF2B5EF4-FFF2-40B4-BE49-F238E27FC236}">
                <a16:creationId xmlns:a16="http://schemas.microsoft.com/office/drawing/2014/main" id="{DAD6F774-1095-47B8-92F2-C3F93E18A6AD}"/>
              </a:ext>
            </a:extLst>
          </p:cNvPr>
          <p:cNvSpPr>
            <a:spLocks noGrp="1"/>
          </p:cNvSpPr>
          <p:nvPr>
            <p:ph type="body" sz="quarter" idx="21" hasCustomPrompt="1"/>
          </p:nvPr>
        </p:nvSpPr>
        <p:spPr>
          <a:xfrm>
            <a:off x="4423998" y="531101"/>
            <a:ext cx="4097592" cy="180000"/>
          </a:xfrm>
        </p:spPr>
        <p:txBody>
          <a:bodyPr anchor="t"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23" name="Text Placeholder 22">
            <a:extLst>
              <a:ext uri="{FF2B5EF4-FFF2-40B4-BE49-F238E27FC236}">
                <a16:creationId xmlns:a16="http://schemas.microsoft.com/office/drawing/2014/main" id="{114CE8CE-0AFB-48E8-822A-C0D496286A8F}"/>
              </a:ext>
            </a:extLst>
          </p:cNvPr>
          <p:cNvSpPr>
            <a:spLocks noGrp="1"/>
          </p:cNvSpPr>
          <p:nvPr>
            <p:ph type="body" sz="quarter" idx="22" hasCustomPrompt="1"/>
          </p:nvPr>
        </p:nvSpPr>
        <p:spPr>
          <a:xfrm>
            <a:off x="10751713" y="5061592"/>
            <a:ext cx="1025918" cy="1069117"/>
          </a:xfrm>
          <a:custGeom>
            <a:avLst/>
            <a:gdLst>
              <a:gd name="connsiteX0" fmla="*/ 445718 w 1025918"/>
              <a:gd name="connsiteY0" fmla="*/ 980173 h 1069117"/>
              <a:gd name="connsiteX1" fmla="*/ 464702 w 1025918"/>
              <a:gd name="connsiteY1" fmla="*/ 980540 h 1069117"/>
              <a:gd name="connsiteX2" fmla="*/ 509639 w 1025918"/>
              <a:gd name="connsiteY2" fmla="*/ 1035095 h 1069117"/>
              <a:gd name="connsiteX3" fmla="*/ 509414 w 1025918"/>
              <a:gd name="connsiteY3" fmla="*/ 981188 h 1069117"/>
              <a:gd name="connsiteX4" fmla="*/ 530119 w 1025918"/>
              <a:gd name="connsiteY4" fmla="*/ 981527 h 1069117"/>
              <a:gd name="connsiteX5" fmla="*/ 530147 w 1025918"/>
              <a:gd name="connsiteY5" fmla="*/ 1069117 h 1069117"/>
              <a:gd name="connsiteX6" fmla="*/ 509544 w 1025918"/>
              <a:gd name="connsiteY6" fmla="*/ 1069117 h 1069117"/>
              <a:gd name="connsiteX7" fmla="*/ 509527 w 1025918"/>
              <a:gd name="connsiteY7" fmla="*/ 1067846 h 1069117"/>
              <a:gd name="connsiteX8" fmla="*/ 504449 w 1025918"/>
              <a:gd name="connsiteY8" fmla="*/ 1056901 h 1069117"/>
              <a:gd name="connsiteX9" fmla="*/ 465126 w 1025918"/>
              <a:gd name="connsiteY9" fmla="*/ 1008833 h 1069117"/>
              <a:gd name="connsiteX10" fmla="*/ 463748 w 1025918"/>
              <a:gd name="connsiteY10" fmla="*/ 1069117 h 1069117"/>
              <a:gd name="connsiteX11" fmla="*/ 451642 w 1025918"/>
              <a:gd name="connsiteY11" fmla="*/ 1069117 h 1069117"/>
              <a:gd name="connsiteX12" fmla="*/ 442812 w 1025918"/>
              <a:gd name="connsiteY12" fmla="*/ 1068974 h 1069117"/>
              <a:gd name="connsiteX13" fmla="*/ 660021 w 1025918"/>
              <a:gd name="connsiteY13" fmla="*/ 951513 h 1069117"/>
              <a:gd name="connsiteX14" fmla="*/ 686537 w 1025918"/>
              <a:gd name="connsiteY14" fmla="*/ 1036280 h 1069117"/>
              <a:gd name="connsiteX15" fmla="*/ 665973 w 1025918"/>
              <a:gd name="connsiteY15" fmla="*/ 1042345 h 1069117"/>
              <a:gd name="connsiteX16" fmla="*/ 655112 w 1025918"/>
              <a:gd name="connsiteY16" fmla="*/ 1007028 h 1069117"/>
              <a:gd name="connsiteX17" fmla="*/ 616043 w 1025918"/>
              <a:gd name="connsiteY17" fmla="*/ 1018509 h 1069117"/>
              <a:gd name="connsiteX18" fmla="*/ 626086 w 1025918"/>
              <a:gd name="connsiteY18" fmla="*/ 1054052 h 1069117"/>
              <a:gd name="connsiteX19" fmla="*/ 605408 w 1025918"/>
              <a:gd name="connsiteY19" fmla="*/ 1060145 h 1069117"/>
              <a:gd name="connsiteX20" fmla="*/ 581713 w 1025918"/>
              <a:gd name="connsiteY20" fmla="*/ 974559 h 1069117"/>
              <a:gd name="connsiteX21" fmla="*/ 601939 w 1025918"/>
              <a:gd name="connsiteY21" fmla="*/ 968607 h 1069117"/>
              <a:gd name="connsiteX22" fmla="*/ 611304 w 1025918"/>
              <a:gd name="connsiteY22" fmla="*/ 1001668 h 1069117"/>
              <a:gd name="connsiteX23" fmla="*/ 650006 w 1025918"/>
              <a:gd name="connsiteY23" fmla="*/ 990300 h 1069117"/>
              <a:gd name="connsiteX24" fmla="*/ 639908 w 1025918"/>
              <a:gd name="connsiteY24" fmla="*/ 957437 h 1069117"/>
              <a:gd name="connsiteX25" fmla="*/ 330880 w 1025918"/>
              <a:gd name="connsiteY25" fmla="*/ 950864 h 1069117"/>
              <a:gd name="connsiteX26" fmla="*/ 394886 w 1025918"/>
              <a:gd name="connsiteY26" fmla="*/ 971005 h 1069117"/>
              <a:gd name="connsiteX27" fmla="*/ 389610 w 1025918"/>
              <a:gd name="connsiteY27" fmla="*/ 987818 h 1069117"/>
              <a:gd name="connsiteX28" fmla="*/ 345802 w 1025918"/>
              <a:gd name="connsiteY28" fmla="*/ 974023 h 1069117"/>
              <a:gd name="connsiteX29" fmla="*/ 340640 w 1025918"/>
              <a:gd name="connsiteY29" fmla="*/ 990469 h 1069117"/>
              <a:gd name="connsiteX30" fmla="*/ 377171 w 1025918"/>
              <a:gd name="connsiteY30" fmla="*/ 1001978 h 1069117"/>
              <a:gd name="connsiteX31" fmla="*/ 371895 w 1025918"/>
              <a:gd name="connsiteY31" fmla="*/ 1018791 h 1069117"/>
              <a:gd name="connsiteX32" fmla="*/ 335337 w 1025918"/>
              <a:gd name="connsiteY32" fmla="*/ 1007310 h 1069117"/>
              <a:gd name="connsiteX33" fmla="*/ 329752 w 1025918"/>
              <a:gd name="connsiteY33" fmla="*/ 1025081 h 1069117"/>
              <a:gd name="connsiteX34" fmla="*/ 373560 w 1025918"/>
              <a:gd name="connsiteY34" fmla="*/ 1038875 h 1069117"/>
              <a:gd name="connsiteX35" fmla="*/ 368257 w 1025918"/>
              <a:gd name="connsiteY35" fmla="*/ 1055716 h 1069117"/>
              <a:gd name="connsiteX36" fmla="*/ 304251 w 1025918"/>
              <a:gd name="connsiteY36" fmla="*/ 1035575 h 1069117"/>
              <a:gd name="connsiteX37" fmla="*/ 215252 w 1025918"/>
              <a:gd name="connsiteY37" fmla="*/ 947959 h 1069117"/>
              <a:gd name="connsiteX38" fmla="*/ 203235 w 1025918"/>
              <a:gd name="connsiteY38" fmla="*/ 965561 h 1069117"/>
              <a:gd name="connsiteX39" fmla="*/ 219145 w 1025918"/>
              <a:gd name="connsiteY39" fmla="*/ 976421 h 1069117"/>
              <a:gd name="connsiteX40" fmla="*/ 236719 w 1025918"/>
              <a:gd name="connsiteY40" fmla="*/ 975208 h 1069117"/>
              <a:gd name="connsiteX41" fmla="*/ 231162 w 1025918"/>
              <a:gd name="connsiteY41" fmla="*/ 958819 h 1069117"/>
              <a:gd name="connsiteX42" fmla="*/ 743180 w 1025918"/>
              <a:gd name="connsiteY42" fmla="*/ 930779 h 1069117"/>
              <a:gd name="connsiteX43" fmla="*/ 748455 w 1025918"/>
              <a:gd name="connsiteY43" fmla="*/ 966125 h 1069117"/>
              <a:gd name="connsiteX44" fmla="*/ 772884 w 1025918"/>
              <a:gd name="connsiteY44" fmla="*/ 950892 h 1069117"/>
              <a:gd name="connsiteX45" fmla="*/ 235252 w 1025918"/>
              <a:gd name="connsiteY45" fmla="*/ 918593 h 1069117"/>
              <a:gd name="connsiteX46" fmla="*/ 224025 w 1025918"/>
              <a:gd name="connsiteY46" fmla="*/ 935067 h 1069117"/>
              <a:gd name="connsiteX47" fmla="*/ 235449 w 1025918"/>
              <a:gd name="connsiteY47" fmla="*/ 942853 h 1069117"/>
              <a:gd name="connsiteX48" fmla="*/ 252318 w 1025918"/>
              <a:gd name="connsiteY48" fmla="*/ 941753 h 1069117"/>
              <a:gd name="connsiteX49" fmla="*/ 246676 w 1025918"/>
              <a:gd name="connsiteY49" fmla="*/ 926379 h 1069117"/>
              <a:gd name="connsiteX50" fmla="*/ 741911 w 1025918"/>
              <a:gd name="connsiteY50" fmla="*/ 907225 h 1069117"/>
              <a:gd name="connsiteX51" fmla="*/ 823181 w 1025918"/>
              <a:gd name="connsiteY51" fmla="*/ 959467 h 1069117"/>
              <a:gd name="connsiteX52" fmla="*/ 805240 w 1025918"/>
              <a:gd name="connsiteY52" fmla="*/ 972782 h 1069117"/>
              <a:gd name="connsiteX53" fmla="*/ 788907 w 1025918"/>
              <a:gd name="connsiteY53" fmla="*/ 961725 h 1069117"/>
              <a:gd name="connsiteX54" fmla="*/ 751305 w 1025918"/>
              <a:gd name="connsiteY54" fmla="*/ 985166 h 1069117"/>
              <a:gd name="connsiteX55" fmla="*/ 754238 w 1025918"/>
              <a:gd name="connsiteY55" fmla="*/ 1004884 h 1069117"/>
              <a:gd name="connsiteX56" fmla="*/ 735113 w 1025918"/>
              <a:gd name="connsiteY56" fmla="*/ 1014898 h 1069117"/>
              <a:gd name="connsiteX57" fmla="*/ 723011 w 1025918"/>
              <a:gd name="connsiteY57" fmla="*/ 919129 h 1069117"/>
              <a:gd name="connsiteX58" fmla="*/ 226761 w 1025918"/>
              <a:gd name="connsiteY58" fmla="*/ 893459 h 1069117"/>
              <a:gd name="connsiteX59" fmla="*/ 255788 w 1025918"/>
              <a:gd name="connsiteY59" fmla="*/ 913261 h 1069117"/>
              <a:gd name="connsiteX60" fmla="*/ 271359 w 1025918"/>
              <a:gd name="connsiteY60" fmla="*/ 951202 h 1069117"/>
              <a:gd name="connsiteX61" fmla="*/ 250992 w 1025918"/>
              <a:gd name="connsiteY61" fmla="*/ 959891 h 1069117"/>
              <a:gd name="connsiteX62" fmla="*/ 253672 w 1025918"/>
              <a:gd name="connsiteY62" fmla="*/ 987676 h 1069117"/>
              <a:gd name="connsiteX63" fmla="*/ 210231 w 1025918"/>
              <a:gd name="connsiteY63" fmla="*/ 989679 h 1069117"/>
              <a:gd name="connsiteX64" fmla="*/ 176690 w 1025918"/>
              <a:gd name="connsiteY64" fmla="*/ 966802 h 1069117"/>
              <a:gd name="connsiteX65" fmla="*/ 154377 w 1025918"/>
              <a:gd name="connsiteY65" fmla="*/ 860426 h 1069117"/>
              <a:gd name="connsiteX66" fmla="*/ 98467 w 1025918"/>
              <a:gd name="connsiteY66" fmla="*/ 866181 h 1069117"/>
              <a:gd name="connsiteX67" fmla="*/ 100639 w 1025918"/>
              <a:gd name="connsiteY67" fmla="*/ 871343 h 1069117"/>
              <a:gd name="connsiteX68" fmla="*/ 139398 w 1025918"/>
              <a:gd name="connsiteY68" fmla="*/ 882627 h 1069117"/>
              <a:gd name="connsiteX69" fmla="*/ 154377 w 1025918"/>
              <a:gd name="connsiteY69" fmla="*/ 860426 h 1069117"/>
              <a:gd name="connsiteX70" fmla="*/ 134190 w 1025918"/>
              <a:gd name="connsiteY70" fmla="*/ 830197 h 1069117"/>
              <a:gd name="connsiteX71" fmla="*/ 112233 w 1025918"/>
              <a:gd name="connsiteY71" fmla="*/ 832556 h 1069117"/>
              <a:gd name="connsiteX72" fmla="*/ 97311 w 1025918"/>
              <a:gd name="connsiteY72" fmla="*/ 854390 h 1069117"/>
              <a:gd name="connsiteX73" fmla="*/ 153023 w 1025918"/>
              <a:gd name="connsiteY73" fmla="*/ 848607 h 1069117"/>
              <a:gd name="connsiteX74" fmla="*/ 151048 w 1025918"/>
              <a:gd name="connsiteY74" fmla="*/ 843980 h 1069117"/>
              <a:gd name="connsiteX75" fmla="*/ 134190 w 1025918"/>
              <a:gd name="connsiteY75" fmla="*/ 830197 h 1069117"/>
              <a:gd name="connsiteX76" fmla="*/ 495084 w 1025918"/>
              <a:gd name="connsiteY76" fmla="*/ 812076 h 1069117"/>
              <a:gd name="connsiteX77" fmla="*/ 584844 w 1025918"/>
              <a:gd name="connsiteY77" fmla="*/ 836562 h 1069117"/>
              <a:gd name="connsiteX78" fmla="*/ 495084 w 1025918"/>
              <a:gd name="connsiteY78" fmla="*/ 849425 h 1069117"/>
              <a:gd name="connsiteX79" fmla="*/ 405323 w 1025918"/>
              <a:gd name="connsiteY79" fmla="*/ 836562 h 1069117"/>
              <a:gd name="connsiteX80" fmla="*/ 495084 w 1025918"/>
              <a:gd name="connsiteY80" fmla="*/ 812076 h 1069117"/>
              <a:gd name="connsiteX81" fmla="*/ 121238 w 1025918"/>
              <a:gd name="connsiteY81" fmla="*/ 808619 h 1069117"/>
              <a:gd name="connsiteX82" fmla="*/ 168086 w 1025918"/>
              <a:gd name="connsiteY82" fmla="*/ 834756 h 1069117"/>
              <a:gd name="connsiteX83" fmla="*/ 172769 w 1025918"/>
              <a:gd name="connsiteY83" fmla="*/ 846576 h 1069117"/>
              <a:gd name="connsiteX84" fmla="*/ 185209 w 1025918"/>
              <a:gd name="connsiteY84" fmla="*/ 845278 h 1069117"/>
              <a:gd name="connsiteX85" fmla="*/ 186479 w 1025918"/>
              <a:gd name="connsiteY85" fmla="*/ 857126 h 1069117"/>
              <a:gd name="connsiteX86" fmla="*/ 174377 w 1025918"/>
              <a:gd name="connsiteY86" fmla="*/ 858395 h 1069117"/>
              <a:gd name="connsiteX87" fmla="*/ 149299 w 1025918"/>
              <a:gd name="connsiteY87" fmla="*/ 900962 h 1069117"/>
              <a:gd name="connsiteX88" fmla="*/ 83573 w 1025918"/>
              <a:gd name="connsiteY88" fmla="*/ 880596 h 1069117"/>
              <a:gd name="connsiteX89" fmla="*/ 78777 w 1025918"/>
              <a:gd name="connsiteY89" fmla="*/ 868240 h 1069117"/>
              <a:gd name="connsiteX90" fmla="*/ 66168 w 1025918"/>
              <a:gd name="connsiteY90" fmla="*/ 869538 h 1069117"/>
              <a:gd name="connsiteX91" fmla="*/ 64532 w 1025918"/>
              <a:gd name="connsiteY91" fmla="*/ 857831 h 1069117"/>
              <a:gd name="connsiteX92" fmla="*/ 77282 w 1025918"/>
              <a:gd name="connsiteY92" fmla="*/ 856505 h 1069117"/>
              <a:gd name="connsiteX93" fmla="*/ 102360 w 1025918"/>
              <a:gd name="connsiteY93" fmla="*/ 814418 h 1069117"/>
              <a:gd name="connsiteX94" fmla="*/ 121238 w 1025918"/>
              <a:gd name="connsiteY94" fmla="*/ 808619 h 1069117"/>
              <a:gd name="connsiteX95" fmla="*/ 852320 w 1025918"/>
              <a:gd name="connsiteY95" fmla="*/ 803360 h 1069117"/>
              <a:gd name="connsiteX96" fmla="*/ 893167 w 1025918"/>
              <a:gd name="connsiteY96" fmla="*/ 894615 h 1069117"/>
              <a:gd name="connsiteX97" fmla="*/ 877850 w 1025918"/>
              <a:gd name="connsiteY97" fmla="*/ 910864 h 1069117"/>
              <a:gd name="connsiteX98" fmla="*/ 784422 w 1025918"/>
              <a:gd name="connsiteY98" fmla="*/ 875405 h 1069117"/>
              <a:gd name="connsiteX99" fmla="*/ 801488 w 1025918"/>
              <a:gd name="connsiteY99" fmla="*/ 860116 h 1069117"/>
              <a:gd name="connsiteX100" fmla="*/ 867440 w 1025918"/>
              <a:gd name="connsiteY100" fmla="*/ 885702 h 1069117"/>
              <a:gd name="connsiteX101" fmla="*/ 838301 w 1025918"/>
              <a:gd name="connsiteY101" fmla="*/ 821075 h 1069117"/>
              <a:gd name="connsiteX102" fmla="*/ 495055 w 1025918"/>
              <a:gd name="connsiteY102" fmla="*/ 739185 h 1069117"/>
              <a:gd name="connsiteX103" fmla="*/ 559851 w 1025918"/>
              <a:gd name="connsiteY103" fmla="*/ 758395 h 1069117"/>
              <a:gd name="connsiteX104" fmla="*/ 611502 w 1025918"/>
              <a:gd name="connsiteY104" fmla="*/ 771597 h 1069117"/>
              <a:gd name="connsiteX105" fmla="*/ 663293 w 1025918"/>
              <a:gd name="connsiteY105" fmla="*/ 759128 h 1069117"/>
              <a:gd name="connsiteX106" fmla="*/ 733025 w 1025918"/>
              <a:gd name="connsiteY106" fmla="*/ 740624 h 1069117"/>
              <a:gd name="connsiteX107" fmla="*/ 610599 w 1025918"/>
              <a:gd name="connsiteY107" fmla="*/ 805955 h 1069117"/>
              <a:gd name="connsiteX108" fmla="*/ 546367 w 1025918"/>
              <a:gd name="connsiteY108" fmla="*/ 791117 h 1069117"/>
              <a:gd name="connsiteX109" fmla="*/ 495055 w 1025918"/>
              <a:gd name="connsiteY109" fmla="*/ 774530 h 1069117"/>
              <a:gd name="connsiteX110" fmla="*/ 443743 w 1025918"/>
              <a:gd name="connsiteY110" fmla="*/ 791117 h 1069117"/>
              <a:gd name="connsiteX111" fmla="*/ 379512 w 1025918"/>
              <a:gd name="connsiteY111" fmla="*/ 805955 h 1069117"/>
              <a:gd name="connsiteX112" fmla="*/ 257085 w 1025918"/>
              <a:gd name="connsiteY112" fmla="*/ 740624 h 1069117"/>
              <a:gd name="connsiteX113" fmla="*/ 326818 w 1025918"/>
              <a:gd name="connsiteY113" fmla="*/ 759128 h 1069117"/>
              <a:gd name="connsiteX114" fmla="*/ 378609 w 1025918"/>
              <a:gd name="connsiteY114" fmla="*/ 771597 h 1069117"/>
              <a:gd name="connsiteX115" fmla="*/ 430259 w 1025918"/>
              <a:gd name="connsiteY115" fmla="*/ 758395 h 1069117"/>
              <a:gd name="connsiteX116" fmla="*/ 495055 w 1025918"/>
              <a:gd name="connsiteY116" fmla="*/ 739185 h 1069117"/>
              <a:gd name="connsiteX117" fmla="*/ 911192 w 1025918"/>
              <a:gd name="connsiteY117" fmla="*/ 698028 h 1069117"/>
              <a:gd name="connsiteX118" fmla="*/ 991136 w 1025918"/>
              <a:gd name="connsiteY118" fmla="*/ 736674 h 1069117"/>
              <a:gd name="connsiteX119" fmla="*/ 981884 w 1025918"/>
              <a:gd name="connsiteY119" fmla="*/ 755066 h 1069117"/>
              <a:gd name="connsiteX120" fmla="*/ 979937 w 1025918"/>
              <a:gd name="connsiteY120" fmla="*/ 754136 h 1069117"/>
              <a:gd name="connsiteX121" fmla="*/ 967892 w 1025918"/>
              <a:gd name="connsiteY121" fmla="*/ 753938 h 1069117"/>
              <a:gd name="connsiteX122" fmla="*/ 907497 w 1025918"/>
              <a:gd name="connsiteY122" fmla="*/ 768381 h 1069117"/>
              <a:gd name="connsiteX123" fmla="*/ 961348 w 1025918"/>
              <a:gd name="connsiteY123" fmla="*/ 795969 h 1069117"/>
              <a:gd name="connsiteX124" fmla="*/ 951926 w 1025918"/>
              <a:gd name="connsiteY124" fmla="*/ 814672 h 1069117"/>
              <a:gd name="connsiteX125" fmla="*/ 873167 w 1025918"/>
              <a:gd name="connsiteY125" fmla="*/ 773402 h 1069117"/>
              <a:gd name="connsiteX126" fmla="*/ 881771 w 1025918"/>
              <a:gd name="connsiteY126" fmla="*/ 756449 h 1069117"/>
              <a:gd name="connsiteX127" fmla="*/ 950459 w 1025918"/>
              <a:gd name="connsiteY127" fmla="*/ 739777 h 1069117"/>
              <a:gd name="connsiteX128" fmla="*/ 901855 w 1025918"/>
              <a:gd name="connsiteY128" fmla="*/ 716505 h 1069117"/>
              <a:gd name="connsiteX129" fmla="*/ 79059 w 1025918"/>
              <a:gd name="connsiteY129" fmla="*/ 698028 h 1069117"/>
              <a:gd name="connsiteX130" fmla="*/ 88256 w 1025918"/>
              <a:gd name="connsiteY130" fmla="*/ 717097 h 1069117"/>
              <a:gd name="connsiteX131" fmla="*/ 57395 w 1025918"/>
              <a:gd name="connsiteY131" fmla="*/ 731963 h 1069117"/>
              <a:gd name="connsiteX132" fmla="*/ 102529 w 1025918"/>
              <a:gd name="connsiteY132" fmla="*/ 746688 h 1069117"/>
              <a:gd name="connsiteX133" fmla="*/ 112289 w 1025918"/>
              <a:gd name="connsiteY133" fmla="*/ 766914 h 1069117"/>
              <a:gd name="connsiteX134" fmla="*/ 59285 w 1025918"/>
              <a:gd name="connsiteY134" fmla="*/ 751907 h 1069117"/>
              <a:gd name="connsiteX135" fmla="*/ 34179 w 1025918"/>
              <a:gd name="connsiteY135" fmla="*/ 809368 h 1069117"/>
              <a:gd name="connsiteX136" fmla="*/ 22726 w 1025918"/>
              <a:gd name="connsiteY136" fmla="*/ 785617 h 1069117"/>
              <a:gd name="connsiteX137" fmla="*/ 43601 w 1025918"/>
              <a:gd name="connsiteY137" fmla="*/ 738649 h 1069117"/>
              <a:gd name="connsiteX138" fmla="*/ 8283 w 1025918"/>
              <a:gd name="connsiteY138" fmla="*/ 755687 h 1069117"/>
              <a:gd name="connsiteX139" fmla="*/ 0 w 1025918"/>
              <a:gd name="connsiteY139" fmla="*/ 738563 h 1069117"/>
              <a:gd name="connsiteX140" fmla="*/ 0 w 1025918"/>
              <a:gd name="connsiteY140" fmla="*/ 736164 h 1069117"/>
              <a:gd name="connsiteX141" fmla="*/ 258750 w 1025918"/>
              <a:gd name="connsiteY141" fmla="*/ 664995 h 1069117"/>
              <a:gd name="connsiteX142" fmla="*/ 326000 w 1025918"/>
              <a:gd name="connsiteY142" fmla="*/ 686801 h 1069117"/>
              <a:gd name="connsiteX143" fmla="*/ 377142 w 1025918"/>
              <a:gd name="connsiteY143" fmla="*/ 701977 h 1069117"/>
              <a:gd name="connsiteX144" fmla="*/ 428313 w 1025918"/>
              <a:gd name="connsiteY144" fmla="*/ 686801 h 1069117"/>
              <a:gd name="connsiteX145" fmla="*/ 495084 w 1025918"/>
              <a:gd name="connsiteY145" fmla="*/ 668268 h 1069117"/>
              <a:gd name="connsiteX146" fmla="*/ 561854 w 1025918"/>
              <a:gd name="connsiteY146" fmla="*/ 686801 h 1069117"/>
              <a:gd name="connsiteX147" fmla="*/ 613025 w 1025918"/>
              <a:gd name="connsiteY147" fmla="*/ 701977 h 1069117"/>
              <a:gd name="connsiteX148" fmla="*/ 664167 w 1025918"/>
              <a:gd name="connsiteY148" fmla="*/ 686801 h 1069117"/>
              <a:gd name="connsiteX149" fmla="*/ 731417 w 1025918"/>
              <a:gd name="connsiteY149" fmla="*/ 664995 h 1069117"/>
              <a:gd name="connsiteX150" fmla="*/ 778413 w 1025918"/>
              <a:gd name="connsiteY150" fmla="*/ 671737 h 1069117"/>
              <a:gd name="connsiteX151" fmla="*/ 760049 w 1025918"/>
              <a:gd name="connsiteY151" fmla="*/ 703698 h 1069117"/>
              <a:gd name="connsiteX152" fmla="*/ 731445 w 1025918"/>
              <a:gd name="connsiteY152" fmla="*/ 700934 h 1069117"/>
              <a:gd name="connsiteX153" fmla="*/ 678610 w 1025918"/>
              <a:gd name="connsiteY153" fmla="*/ 716082 h 1069117"/>
              <a:gd name="connsiteX154" fmla="*/ 616043 w 1025918"/>
              <a:gd name="connsiteY154" fmla="*/ 736759 h 1069117"/>
              <a:gd name="connsiteX155" fmla="*/ 548060 w 1025918"/>
              <a:gd name="connsiteY155" fmla="*/ 717097 h 1069117"/>
              <a:gd name="connsiteX156" fmla="*/ 495084 w 1025918"/>
              <a:gd name="connsiteY156" fmla="*/ 702739 h 1069117"/>
              <a:gd name="connsiteX157" fmla="*/ 442107 w 1025918"/>
              <a:gd name="connsiteY157" fmla="*/ 717097 h 1069117"/>
              <a:gd name="connsiteX158" fmla="*/ 374124 w 1025918"/>
              <a:gd name="connsiteY158" fmla="*/ 736759 h 1069117"/>
              <a:gd name="connsiteX159" fmla="*/ 311557 w 1025918"/>
              <a:gd name="connsiteY159" fmla="*/ 716082 h 1069117"/>
              <a:gd name="connsiteX160" fmla="*/ 258721 w 1025918"/>
              <a:gd name="connsiteY160" fmla="*/ 700934 h 1069117"/>
              <a:gd name="connsiteX161" fmla="*/ 230118 w 1025918"/>
              <a:gd name="connsiteY161" fmla="*/ 703698 h 1069117"/>
              <a:gd name="connsiteX162" fmla="*/ 211754 w 1025918"/>
              <a:gd name="connsiteY162" fmla="*/ 671737 h 1069117"/>
              <a:gd name="connsiteX163" fmla="*/ 258750 w 1025918"/>
              <a:gd name="connsiteY163" fmla="*/ 664995 h 1069117"/>
              <a:gd name="connsiteX164" fmla="*/ 949867 w 1025918"/>
              <a:gd name="connsiteY164" fmla="*/ 589283 h 1069117"/>
              <a:gd name="connsiteX165" fmla="*/ 959317 w 1025918"/>
              <a:gd name="connsiteY165" fmla="*/ 606265 h 1069117"/>
              <a:gd name="connsiteX166" fmla="*/ 946482 w 1025918"/>
              <a:gd name="connsiteY166" fmla="*/ 624685 h 1069117"/>
              <a:gd name="connsiteX167" fmla="*/ 951841 w 1025918"/>
              <a:gd name="connsiteY167" fmla="*/ 639467 h 1069117"/>
              <a:gd name="connsiteX168" fmla="*/ 966228 w 1025918"/>
              <a:gd name="connsiteY168" fmla="*/ 624826 h 1069117"/>
              <a:gd name="connsiteX169" fmla="*/ 1001404 w 1025918"/>
              <a:gd name="connsiteY169" fmla="*/ 597548 h 1069117"/>
              <a:gd name="connsiteX170" fmla="*/ 1023435 w 1025918"/>
              <a:gd name="connsiteY170" fmla="*/ 638508 h 1069117"/>
              <a:gd name="connsiteX171" fmla="*/ 998753 w 1025918"/>
              <a:gd name="connsiteY171" fmla="*/ 673317 h 1069117"/>
              <a:gd name="connsiteX172" fmla="*/ 988879 w 1025918"/>
              <a:gd name="connsiteY172" fmla="*/ 655856 h 1069117"/>
              <a:gd name="connsiteX173" fmla="*/ 1006059 w 1025918"/>
              <a:gd name="connsiteY173" fmla="*/ 634417 h 1069117"/>
              <a:gd name="connsiteX174" fmla="*/ 999091 w 1025918"/>
              <a:gd name="connsiteY174" fmla="*/ 618028 h 1069117"/>
              <a:gd name="connsiteX175" fmla="*/ 983548 w 1025918"/>
              <a:gd name="connsiteY175" fmla="*/ 633543 h 1069117"/>
              <a:gd name="connsiteX176" fmla="*/ 949387 w 1025918"/>
              <a:gd name="connsiteY176" fmla="*/ 659805 h 1069117"/>
              <a:gd name="connsiteX177" fmla="*/ 929302 w 1025918"/>
              <a:gd name="connsiteY177" fmla="*/ 620651 h 1069117"/>
              <a:gd name="connsiteX178" fmla="*/ 949867 w 1025918"/>
              <a:gd name="connsiteY178" fmla="*/ 589283 h 1069117"/>
              <a:gd name="connsiteX179" fmla="*/ 424195 w 1025918"/>
              <a:gd name="connsiteY179" fmla="*/ 455094 h 1069117"/>
              <a:gd name="connsiteX180" fmla="*/ 565972 w 1025918"/>
              <a:gd name="connsiteY180" fmla="*/ 455094 h 1069117"/>
              <a:gd name="connsiteX181" fmla="*/ 565916 w 1025918"/>
              <a:gd name="connsiteY181" fmla="*/ 476504 h 1069117"/>
              <a:gd name="connsiteX182" fmla="*/ 557087 w 1025918"/>
              <a:gd name="connsiteY182" fmla="*/ 490242 h 1069117"/>
              <a:gd name="connsiteX183" fmla="*/ 569442 w 1025918"/>
              <a:gd name="connsiteY183" fmla="*/ 643867 h 1069117"/>
              <a:gd name="connsiteX184" fmla="*/ 520077 w 1025918"/>
              <a:gd name="connsiteY184" fmla="*/ 643867 h 1069117"/>
              <a:gd name="connsiteX185" fmla="*/ 516353 w 1025918"/>
              <a:gd name="connsiteY185" fmla="*/ 590552 h 1069117"/>
              <a:gd name="connsiteX186" fmla="*/ 495055 w 1025918"/>
              <a:gd name="connsiteY186" fmla="*/ 569226 h 1069117"/>
              <a:gd name="connsiteX187" fmla="*/ 473758 w 1025918"/>
              <a:gd name="connsiteY187" fmla="*/ 590552 h 1069117"/>
              <a:gd name="connsiteX188" fmla="*/ 470034 w 1025918"/>
              <a:gd name="connsiteY188" fmla="*/ 643867 h 1069117"/>
              <a:gd name="connsiteX189" fmla="*/ 420669 w 1025918"/>
              <a:gd name="connsiteY189" fmla="*/ 643867 h 1069117"/>
              <a:gd name="connsiteX190" fmla="*/ 433024 w 1025918"/>
              <a:gd name="connsiteY190" fmla="*/ 490242 h 1069117"/>
              <a:gd name="connsiteX191" fmla="*/ 424195 w 1025918"/>
              <a:gd name="connsiteY191" fmla="*/ 476504 h 1069117"/>
              <a:gd name="connsiteX192" fmla="*/ 624534 w 1025918"/>
              <a:gd name="connsiteY192" fmla="*/ 425136 h 1069117"/>
              <a:gd name="connsiteX193" fmla="*/ 639992 w 1025918"/>
              <a:gd name="connsiteY193" fmla="*/ 425136 h 1069117"/>
              <a:gd name="connsiteX194" fmla="*/ 641995 w 1025918"/>
              <a:gd name="connsiteY194" fmla="*/ 441186 h 1069117"/>
              <a:gd name="connsiteX195" fmla="*/ 656946 w 1025918"/>
              <a:gd name="connsiteY195" fmla="*/ 441186 h 1069117"/>
              <a:gd name="connsiteX196" fmla="*/ 659146 w 1025918"/>
              <a:gd name="connsiteY196" fmla="*/ 425136 h 1069117"/>
              <a:gd name="connsiteX197" fmla="*/ 667694 w 1025918"/>
              <a:gd name="connsiteY197" fmla="*/ 425136 h 1069117"/>
              <a:gd name="connsiteX198" fmla="*/ 676213 w 1025918"/>
              <a:gd name="connsiteY198" fmla="*/ 425136 h 1069117"/>
              <a:gd name="connsiteX199" fmla="*/ 678413 w 1025918"/>
              <a:gd name="connsiteY199" fmla="*/ 441186 h 1069117"/>
              <a:gd name="connsiteX200" fmla="*/ 693363 w 1025918"/>
              <a:gd name="connsiteY200" fmla="*/ 441186 h 1069117"/>
              <a:gd name="connsiteX201" fmla="*/ 695366 w 1025918"/>
              <a:gd name="connsiteY201" fmla="*/ 425136 h 1069117"/>
              <a:gd name="connsiteX202" fmla="*/ 710825 w 1025918"/>
              <a:gd name="connsiteY202" fmla="*/ 425136 h 1069117"/>
              <a:gd name="connsiteX203" fmla="*/ 708709 w 1025918"/>
              <a:gd name="connsiteY203" fmla="*/ 447787 h 1069117"/>
              <a:gd name="connsiteX204" fmla="*/ 698131 w 1025918"/>
              <a:gd name="connsiteY204" fmla="*/ 456363 h 1069117"/>
              <a:gd name="connsiteX205" fmla="*/ 698723 w 1025918"/>
              <a:gd name="connsiteY205" fmla="*/ 467364 h 1069117"/>
              <a:gd name="connsiteX206" fmla="*/ 698808 w 1025918"/>
              <a:gd name="connsiteY206" fmla="*/ 467364 h 1069117"/>
              <a:gd name="connsiteX207" fmla="*/ 709781 w 1025918"/>
              <a:gd name="connsiteY207" fmla="*/ 481074 h 1069117"/>
              <a:gd name="connsiteX208" fmla="*/ 709781 w 1025918"/>
              <a:gd name="connsiteY208" fmla="*/ 493683 h 1069117"/>
              <a:gd name="connsiteX209" fmla="*/ 701234 w 1025918"/>
              <a:gd name="connsiteY209" fmla="*/ 493683 h 1069117"/>
              <a:gd name="connsiteX210" fmla="*/ 722786 w 1025918"/>
              <a:gd name="connsiteY210" fmla="*/ 643895 h 1069117"/>
              <a:gd name="connsiteX211" fmla="*/ 667694 w 1025918"/>
              <a:gd name="connsiteY211" fmla="*/ 643895 h 1069117"/>
              <a:gd name="connsiteX212" fmla="*/ 612602 w 1025918"/>
              <a:gd name="connsiteY212" fmla="*/ 643895 h 1069117"/>
              <a:gd name="connsiteX213" fmla="*/ 634097 w 1025918"/>
              <a:gd name="connsiteY213" fmla="*/ 493683 h 1069117"/>
              <a:gd name="connsiteX214" fmla="*/ 625549 w 1025918"/>
              <a:gd name="connsiteY214" fmla="*/ 493683 h 1069117"/>
              <a:gd name="connsiteX215" fmla="*/ 625549 w 1025918"/>
              <a:gd name="connsiteY215" fmla="*/ 481074 h 1069117"/>
              <a:gd name="connsiteX216" fmla="*/ 636551 w 1025918"/>
              <a:gd name="connsiteY216" fmla="*/ 467364 h 1069117"/>
              <a:gd name="connsiteX217" fmla="*/ 636607 w 1025918"/>
              <a:gd name="connsiteY217" fmla="*/ 467364 h 1069117"/>
              <a:gd name="connsiteX218" fmla="*/ 637228 w 1025918"/>
              <a:gd name="connsiteY218" fmla="*/ 456363 h 1069117"/>
              <a:gd name="connsiteX219" fmla="*/ 626650 w 1025918"/>
              <a:gd name="connsiteY219" fmla="*/ 447787 h 1069117"/>
              <a:gd name="connsiteX220" fmla="*/ 279370 w 1025918"/>
              <a:gd name="connsiteY220" fmla="*/ 425136 h 1069117"/>
              <a:gd name="connsiteX221" fmla="*/ 294829 w 1025918"/>
              <a:gd name="connsiteY221" fmla="*/ 425136 h 1069117"/>
              <a:gd name="connsiteX222" fmla="*/ 296832 w 1025918"/>
              <a:gd name="connsiteY222" fmla="*/ 441186 h 1069117"/>
              <a:gd name="connsiteX223" fmla="*/ 311782 w 1025918"/>
              <a:gd name="connsiteY223" fmla="*/ 441186 h 1069117"/>
              <a:gd name="connsiteX224" fmla="*/ 313983 w 1025918"/>
              <a:gd name="connsiteY224" fmla="*/ 425136 h 1069117"/>
              <a:gd name="connsiteX225" fmla="*/ 322502 w 1025918"/>
              <a:gd name="connsiteY225" fmla="*/ 425136 h 1069117"/>
              <a:gd name="connsiteX226" fmla="*/ 331049 w 1025918"/>
              <a:gd name="connsiteY226" fmla="*/ 425136 h 1069117"/>
              <a:gd name="connsiteX227" fmla="*/ 333249 w 1025918"/>
              <a:gd name="connsiteY227" fmla="*/ 441186 h 1069117"/>
              <a:gd name="connsiteX228" fmla="*/ 348200 w 1025918"/>
              <a:gd name="connsiteY228" fmla="*/ 441186 h 1069117"/>
              <a:gd name="connsiteX229" fmla="*/ 350203 w 1025918"/>
              <a:gd name="connsiteY229" fmla="*/ 425136 h 1069117"/>
              <a:gd name="connsiteX230" fmla="*/ 365661 w 1025918"/>
              <a:gd name="connsiteY230" fmla="*/ 425136 h 1069117"/>
              <a:gd name="connsiteX231" fmla="*/ 363546 w 1025918"/>
              <a:gd name="connsiteY231" fmla="*/ 447787 h 1069117"/>
              <a:gd name="connsiteX232" fmla="*/ 352967 w 1025918"/>
              <a:gd name="connsiteY232" fmla="*/ 456363 h 1069117"/>
              <a:gd name="connsiteX233" fmla="*/ 353588 w 1025918"/>
              <a:gd name="connsiteY233" fmla="*/ 467364 h 1069117"/>
              <a:gd name="connsiteX234" fmla="*/ 353644 w 1025918"/>
              <a:gd name="connsiteY234" fmla="*/ 467364 h 1069117"/>
              <a:gd name="connsiteX235" fmla="*/ 364646 w 1025918"/>
              <a:gd name="connsiteY235" fmla="*/ 481074 h 1069117"/>
              <a:gd name="connsiteX236" fmla="*/ 364646 w 1025918"/>
              <a:gd name="connsiteY236" fmla="*/ 493683 h 1069117"/>
              <a:gd name="connsiteX237" fmla="*/ 356098 w 1025918"/>
              <a:gd name="connsiteY237" fmla="*/ 493683 h 1069117"/>
              <a:gd name="connsiteX238" fmla="*/ 377566 w 1025918"/>
              <a:gd name="connsiteY238" fmla="*/ 643895 h 1069117"/>
              <a:gd name="connsiteX239" fmla="*/ 322474 w 1025918"/>
              <a:gd name="connsiteY239" fmla="*/ 643895 h 1069117"/>
              <a:gd name="connsiteX240" fmla="*/ 267410 w 1025918"/>
              <a:gd name="connsiteY240" fmla="*/ 643895 h 1069117"/>
              <a:gd name="connsiteX241" fmla="*/ 288905 w 1025918"/>
              <a:gd name="connsiteY241" fmla="*/ 493683 h 1069117"/>
              <a:gd name="connsiteX242" fmla="*/ 280358 w 1025918"/>
              <a:gd name="connsiteY242" fmla="*/ 493683 h 1069117"/>
              <a:gd name="connsiteX243" fmla="*/ 280358 w 1025918"/>
              <a:gd name="connsiteY243" fmla="*/ 481074 h 1069117"/>
              <a:gd name="connsiteX244" fmla="*/ 291359 w 1025918"/>
              <a:gd name="connsiteY244" fmla="*/ 467364 h 1069117"/>
              <a:gd name="connsiteX245" fmla="*/ 291416 w 1025918"/>
              <a:gd name="connsiteY245" fmla="*/ 467364 h 1069117"/>
              <a:gd name="connsiteX246" fmla="*/ 292036 w 1025918"/>
              <a:gd name="connsiteY246" fmla="*/ 456363 h 1069117"/>
              <a:gd name="connsiteX247" fmla="*/ 281458 w 1025918"/>
              <a:gd name="connsiteY247" fmla="*/ 447787 h 1069117"/>
              <a:gd name="connsiteX248" fmla="*/ 1008795 w 1025918"/>
              <a:gd name="connsiteY248" fmla="*/ 375686 h 1069117"/>
              <a:gd name="connsiteX249" fmla="*/ 1014380 w 1025918"/>
              <a:gd name="connsiteY249" fmla="*/ 401468 h 1069117"/>
              <a:gd name="connsiteX250" fmla="*/ 983125 w 1025918"/>
              <a:gd name="connsiteY250" fmla="*/ 442258 h 1069117"/>
              <a:gd name="connsiteX251" fmla="*/ 1021433 w 1025918"/>
              <a:gd name="connsiteY251" fmla="*/ 433937 h 1069117"/>
              <a:gd name="connsiteX252" fmla="*/ 1025918 w 1025918"/>
              <a:gd name="connsiteY252" fmla="*/ 454642 h 1069117"/>
              <a:gd name="connsiteX253" fmla="*/ 939147 w 1025918"/>
              <a:gd name="connsiteY253" fmla="*/ 473486 h 1069117"/>
              <a:gd name="connsiteX254" fmla="*/ 934662 w 1025918"/>
              <a:gd name="connsiteY254" fmla="*/ 452780 h 1069117"/>
              <a:gd name="connsiteX255" fmla="*/ 968146 w 1025918"/>
              <a:gd name="connsiteY255" fmla="*/ 445503 h 1069117"/>
              <a:gd name="connsiteX256" fmla="*/ 927695 w 1025918"/>
              <a:gd name="connsiteY256" fmla="*/ 420679 h 1069117"/>
              <a:gd name="connsiteX257" fmla="*/ 922927 w 1025918"/>
              <a:gd name="connsiteY257" fmla="*/ 398732 h 1069117"/>
              <a:gd name="connsiteX258" fmla="*/ 970967 w 1025918"/>
              <a:gd name="connsiteY258" fmla="*/ 425700 h 1069117"/>
              <a:gd name="connsiteX259" fmla="*/ 667637 w 1025918"/>
              <a:gd name="connsiteY259" fmla="*/ 368492 h 1069117"/>
              <a:gd name="connsiteX260" fmla="*/ 701996 w 1025918"/>
              <a:gd name="connsiteY260" fmla="*/ 402964 h 1069117"/>
              <a:gd name="connsiteX261" fmla="*/ 701996 w 1025918"/>
              <a:gd name="connsiteY261" fmla="*/ 410354 h 1069117"/>
              <a:gd name="connsiteX262" fmla="*/ 633279 w 1025918"/>
              <a:gd name="connsiteY262" fmla="*/ 410354 h 1069117"/>
              <a:gd name="connsiteX263" fmla="*/ 633279 w 1025918"/>
              <a:gd name="connsiteY263" fmla="*/ 402964 h 1069117"/>
              <a:gd name="connsiteX264" fmla="*/ 667637 w 1025918"/>
              <a:gd name="connsiteY264" fmla="*/ 368492 h 1069117"/>
              <a:gd name="connsiteX265" fmla="*/ 322530 w 1025918"/>
              <a:gd name="connsiteY265" fmla="*/ 368492 h 1069117"/>
              <a:gd name="connsiteX266" fmla="*/ 356888 w 1025918"/>
              <a:gd name="connsiteY266" fmla="*/ 402964 h 1069117"/>
              <a:gd name="connsiteX267" fmla="*/ 356888 w 1025918"/>
              <a:gd name="connsiteY267" fmla="*/ 410354 h 1069117"/>
              <a:gd name="connsiteX268" fmla="*/ 288172 w 1025918"/>
              <a:gd name="connsiteY268" fmla="*/ 410354 h 1069117"/>
              <a:gd name="connsiteX269" fmla="*/ 288172 w 1025918"/>
              <a:gd name="connsiteY269" fmla="*/ 402964 h 1069117"/>
              <a:gd name="connsiteX270" fmla="*/ 322530 w 1025918"/>
              <a:gd name="connsiteY270" fmla="*/ 368492 h 1069117"/>
              <a:gd name="connsiteX271" fmla="*/ 430767 w 1025918"/>
              <a:gd name="connsiteY271" fmla="*/ 356673 h 1069117"/>
              <a:gd name="connsiteX272" fmla="*/ 454011 w 1025918"/>
              <a:gd name="connsiteY272" fmla="*/ 356673 h 1069117"/>
              <a:gd name="connsiteX273" fmla="*/ 456381 w 1025918"/>
              <a:gd name="connsiteY273" fmla="*/ 374501 h 1069117"/>
              <a:gd name="connsiteX274" fmla="*/ 476889 w 1025918"/>
              <a:gd name="connsiteY274" fmla="*/ 374501 h 1069117"/>
              <a:gd name="connsiteX275" fmla="*/ 479258 w 1025918"/>
              <a:gd name="connsiteY275" fmla="*/ 356673 h 1069117"/>
              <a:gd name="connsiteX276" fmla="*/ 510937 w 1025918"/>
              <a:gd name="connsiteY276" fmla="*/ 356673 h 1069117"/>
              <a:gd name="connsiteX277" fmla="*/ 513306 w 1025918"/>
              <a:gd name="connsiteY277" fmla="*/ 374501 h 1069117"/>
              <a:gd name="connsiteX278" fmla="*/ 533814 w 1025918"/>
              <a:gd name="connsiteY278" fmla="*/ 374501 h 1069117"/>
              <a:gd name="connsiteX279" fmla="*/ 536212 w 1025918"/>
              <a:gd name="connsiteY279" fmla="*/ 356673 h 1069117"/>
              <a:gd name="connsiteX280" fmla="*/ 559428 w 1025918"/>
              <a:gd name="connsiteY280" fmla="*/ 356673 h 1069117"/>
              <a:gd name="connsiteX281" fmla="*/ 557905 w 1025918"/>
              <a:gd name="connsiteY281" fmla="*/ 385079 h 1069117"/>
              <a:gd name="connsiteX282" fmla="*/ 545662 w 1025918"/>
              <a:gd name="connsiteY282" fmla="*/ 402738 h 1069117"/>
              <a:gd name="connsiteX283" fmla="*/ 549132 w 1025918"/>
              <a:gd name="connsiteY283" fmla="*/ 438168 h 1069117"/>
              <a:gd name="connsiteX284" fmla="*/ 441063 w 1025918"/>
              <a:gd name="connsiteY284" fmla="*/ 438168 h 1069117"/>
              <a:gd name="connsiteX285" fmla="*/ 444533 w 1025918"/>
              <a:gd name="connsiteY285" fmla="*/ 402738 h 1069117"/>
              <a:gd name="connsiteX286" fmla="*/ 432291 w 1025918"/>
              <a:gd name="connsiteY286" fmla="*/ 385079 h 1069117"/>
              <a:gd name="connsiteX287" fmla="*/ 938664 w 1025918"/>
              <a:gd name="connsiteY287" fmla="*/ 280167 h 1069117"/>
              <a:gd name="connsiteX288" fmla="*/ 916665 w 1025918"/>
              <a:gd name="connsiteY288" fmla="*/ 282201 h 1069117"/>
              <a:gd name="connsiteX289" fmla="*/ 904479 w 1025918"/>
              <a:gd name="connsiteY289" fmla="*/ 320791 h 1069117"/>
              <a:gd name="connsiteX290" fmla="*/ 943068 w 1025918"/>
              <a:gd name="connsiteY290" fmla="*/ 332639 h 1069117"/>
              <a:gd name="connsiteX291" fmla="*/ 955311 w 1025918"/>
              <a:gd name="connsiteY291" fmla="*/ 294190 h 1069117"/>
              <a:gd name="connsiteX292" fmla="*/ 938664 w 1025918"/>
              <a:gd name="connsiteY292" fmla="*/ 280167 h 1069117"/>
              <a:gd name="connsiteX293" fmla="*/ 926006 w 1025918"/>
              <a:gd name="connsiteY293" fmla="*/ 258348 h 1069117"/>
              <a:gd name="connsiteX294" fmla="*/ 972462 w 1025918"/>
              <a:gd name="connsiteY294" fmla="*/ 285192 h 1069117"/>
              <a:gd name="connsiteX295" fmla="*/ 952716 w 1025918"/>
              <a:gd name="connsiteY295" fmla="*/ 351116 h 1069117"/>
              <a:gd name="connsiteX296" fmla="*/ 887300 w 1025918"/>
              <a:gd name="connsiteY296" fmla="*/ 329790 h 1069117"/>
              <a:gd name="connsiteX297" fmla="*/ 907046 w 1025918"/>
              <a:gd name="connsiteY297" fmla="*/ 263866 h 1069117"/>
              <a:gd name="connsiteX298" fmla="*/ 926006 w 1025918"/>
              <a:gd name="connsiteY298" fmla="*/ 258348 h 1069117"/>
              <a:gd name="connsiteX299" fmla="*/ 620980 w 1025918"/>
              <a:gd name="connsiteY299" fmla="*/ 249367 h 1069117"/>
              <a:gd name="connsiteX300" fmla="*/ 652940 w 1025918"/>
              <a:gd name="connsiteY300" fmla="*/ 281637 h 1069117"/>
              <a:gd name="connsiteX301" fmla="*/ 619033 w 1025918"/>
              <a:gd name="connsiteY301" fmla="*/ 317209 h 1069117"/>
              <a:gd name="connsiteX302" fmla="*/ 596466 w 1025918"/>
              <a:gd name="connsiteY302" fmla="*/ 308605 h 1069117"/>
              <a:gd name="connsiteX303" fmla="*/ 596974 w 1025918"/>
              <a:gd name="connsiteY303" fmla="*/ 307646 h 1069117"/>
              <a:gd name="connsiteX304" fmla="*/ 603970 w 1025918"/>
              <a:gd name="connsiteY304" fmla="*/ 308633 h 1069117"/>
              <a:gd name="connsiteX305" fmla="*/ 629019 w 1025918"/>
              <a:gd name="connsiteY305" fmla="*/ 278957 h 1069117"/>
              <a:gd name="connsiteX306" fmla="*/ 610063 w 1025918"/>
              <a:gd name="connsiteY306" fmla="*/ 258591 h 1069117"/>
              <a:gd name="connsiteX307" fmla="*/ 597002 w 1025918"/>
              <a:gd name="connsiteY307" fmla="*/ 258845 h 1069117"/>
              <a:gd name="connsiteX308" fmla="*/ 596466 w 1025918"/>
              <a:gd name="connsiteY308" fmla="*/ 257914 h 1069117"/>
              <a:gd name="connsiteX309" fmla="*/ 620980 w 1025918"/>
              <a:gd name="connsiteY309" fmla="*/ 249367 h 1069117"/>
              <a:gd name="connsiteX310" fmla="*/ 495084 w 1025918"/>
              <a:gd name="connsiteY310" fmla="*/ 243273 h 1069117"/>
              <a:gd name="connsiteX311" fmla="*/ 547326 w 1025918"/>
              <a:gd name="connsiteY311" fmla="*/ 335065 h 1069117"/>
              <a:gd name="connsiteX312" fmla="*/ 547326 w 1025918"/>
              <a:gd name="connsiteY312" fmla="*/ 340086 h 1069117"/>
              <a:gd name="connsiteX313" fmla="*/ 442812 w 1025918"/>
              <a:gd name="connsiteY313" fmla="*/ 340086 h 1069117"/>
              <a:gd name="connsiteX314" fmla="*/ 442812 w 1025918"/>
              <a:gd name="connsiteY314" fmla="*/ 335065 h 1069117"/>
              <a:gd name="connsiteX315" fmla="*/ 495084 w 1025918"/>
              <a:gd name="connsiteY315" fmla="*/ 243273 h 1069117"/>
              <a:gd name="connsiteX316" fmla="*/ 367015 w 1025918"/>
              <a:gd name="connsiteY316" fmla="*/ 242709 h 1069117"/>
              <a:gd name="connsiteX317" fmla="*/ 375196 w 1025918"/>
              <a:gd name="connsiteY317" fmla="*/ 269084 h 1069117"/>
              <a:gd name="connsiteX318" fmla="*/ 402135 w 1025918"/>
              <a:gd name="connsiteY318" fmla="*/ 262991 h 1069117"/>
              <a:gd name="connsiteX319" fmla="*/ 383376 w 1025918"/>
              <a:gd name="connsiteY319" fmla="*/ 283273 h 1069117"/>
              <a:gd name="connsiteX320" fmla="*/ 402135 w 1025918"/>
              <a:gd name="connsiteY320" fmla="*/ 303556 h 1069117"/>
              <a:gd name="connsiteX321" fmla="*/ 375196 w 1025918"/>
              <a:gd name="connsiteY321" fmla="*/ 297462 h 1069117"/>
              <a:gd name="connsiteX322" fmla="*/ 367015 w 1025918"/>
              <a:gd name="connsiteY322" fmla="*/ 323838 h 1069117"/>
              <a:gd name="connsiteX323" fmla="*/ 358835 w 1025918"/>
              <a:gd name="connsiteY323" fmla="*/ 297462 h 1069117"/>
              <a:gd name="connsiteX324" fmla="*/ 331895 w 1025918"/>
              <a:gd name="connsiteY324" fmla="*/ 303556 h 1069117"/>
              <a:gd name="connsiteX325" fmla="*/ 350654 w 1025918"/>
              <a:gd name="connsiteY325" fmla="*/ 283273 h 1069117"/>
              <a:gd name="connsiteX326" fmla="*/ 331895 w 1025918"/>
              <a:gd name="connsiteY326" fmla="*/ 262991 h 1069117"/>
              <a:gd name="connsiteX327" fmla="*/ 358835 w 1025918"/>
              <a:gd name="connsiteY327" fmla="*/ 269084 h 1069117"/>
              <a:gd name="connsiteX328" fmla="*/ 495084 w 1025918"/>
              <a:gd name="connsiteY328" fmla="*/ 198111 h 1069117"/>
              <a:gd name="connsiteX329" fmla="*/ 512432 w 1025918"/>
              <a:gd name="connsiteY329" fmla="*/ 215459 h 1069117"/>
              <a:gd name="connsiteX330" fmla="*/ 495084 w 1025918"/>
              <a:gd name="connsiteY330" fmla="*/ 232808 h 1069117"/>
              <a:gd name="connsiteX331" fmla="*/ 477735 w 1025918"/>
              <a:gd name="connsiteY331" fmla="*/ 215459 h 1069117"/>
              <a:gd name="connsiteX332" fmla="*/ 495084 w 1025918"/>
              <a:gd name="connsiteY332" fmla="*/ 198111 h 1069117"/>
              <a:gd name="connsiteX333" fmla="*/ 825973 w 1025918"/>
              <a:gd name="connsiteY333" fmla="*/ 112243 h 1069117"/>
              <a:gd name="connsiteX334" fmla="*/ 842109 w 1025918"/>
              <a:gd name="connsiteY334" fmla="*/ 125417 h 1069117"/>
              <a:gd name="connsiteX335" fmla="*/ 808202 w 1025918"/>
              <a:gd name="connsiteY335" fmla="*/ 172780 h 1069117"/>
              <a:gd name="connsiteX336" fmla="*/ 864253 w 1025918"/>
              <a:gd name="connsiteY336" fmla="*/ 148548 h 1069117"/>
              <a:gd name="connsiteX337" fmla="*/ 873590 w 1025918"/>
              <a:gd name="connsiteY337" fmla="*/ 157687 h 1069117"/>
              <a:gd name="connsiteX338" fmla="*/ 850430 w 1025918"/>
              <a:gd name="connsiteY338" fmla="*/ 214162 h 1069117"/>
              <a:gd name="connsiteX339" fmla="*/ 897088 w 1025918"/>
              <a:gd name="connsiteY339" fmla="*/ 179239 h 1069117"/>
              <a:gd name="connsiteX340" fmla="*/ 910741 w 1025918"/>
              <a:gd name="connsiteY340" fmla="*/ 195290 h 1069117"/>
              <a:gd name="connsiteX341" fmla="*/ 838329 w 1025918"/>
              <a:gd name="connsiteY341" fmla="*/ 246207 h 1069117"/>
              <a:gd name="connsiteX342" fmla="*/ 823576 w 1025918"/>
              <a:gd name="connsiteY342" fmla="*/ 231708 h 1069117"/>
              <a:gd name="connsiteX343" fmla="*/ 845832 w 1025918"/>
              <a:gd name="connsiteY343" fmla="*/ 176757 h 1069117"/>
              <a:gd name="connsiteX344" fmla="*/ 790881 w 1025918"/>
              <a:gd name="connsiteY344" fmla="*/ 199634 h 1069117"/>
              <a:gd name="connsiteX345" fmla="*/ 775846 w 1025918"/>
              <a:gd name="connsiteY345" fmla="*/ 184881 h 1069117"/>
              <a:gd name="connsiteX346" fmla="*/ 295985 w 1025918"/>
              <a:gd name="connsiteY346" fmla="*/ 37095 h 1069117"/>
              <a:gd name="connsiteX347" fmla="*/ 333870 w 1025918"/>
              <a:gd name="connsiteY347" fmla="*/ 117405 h 1069117"/>
              <a:gd name="connsiteX348" fmla="*/ 273193 w 1025918"/>
              <a:gd name="connsiteY348" fmla="*/ 146037 h 1069117"/>
              <a:gd name="connsiteX349" fmla="*/ 265661 w 1025918"/>
              <a:gd name="connsiteY349" fmla="*/ 130099 h 1069117"/>
              <a:gd name="connsiteX350" fmla="*/ 307184 w 1025918"/>
              <a:gd name="connsiteY350" fmla="*/ 110494 h 1069117"/>
              <a:gd name="connsiteX351" fmla="*/ 299822 w 1025918"/>
              <a:gd name="connsiteY351" fmla="*/ 94895 h 1069117"/>
              <a:gd name="connsiteX352" fmla="*/ 265153 w 1025918"/>
              <a:gd name="connsiteY352" fmla="*/ 111256 h 1069117"/>
              <a:gd name="connsiteX353" fmla="*/ 257649 w 1025918"/>
              <a:gd name="connsiteY353" fmla="*/ 95318 h 1069117"/>
              <a:gd name="connsiteX354" fmla="*/ 292290 w 1025918"/>
              <a:gd name="connsiteY354" fmla="*/ 78957 h 1069117"/>
              <a:gd name="connsiteX355" fmla="*/ 284335 w 1025918"/>
              <a:gd name="connsiteY355" fmla="*/ 62088 h 1069117"/>
              <a:gd name="connsiteX356" fmla="*/ 242812 w 1025918"/>
              <a:gd name="connsiteY356" fmla="*/ 81693 h 1069117"/>
              <a:gd name="connsiteX357" fmla="*/ 235280 w 1025918"/>
              <a:gd name="connsiteY357" fmla="*/ 65727 h 1069117"/>
              <a:gd name="connsiteX358" fmla="*/ 666311 w 1025918"/>
              <a:gd name="connsiteY358" fmla="*/ 26037 h 1069117"/>
              <a:gd name="connsiteX359" fmla="*/ 685944 w 1025918"/>
              <a:gd name="connsiteY359" fmla="*/ 33061 h 1069117"/>
              <a:gd name="connsiteX360" fmla="*/ 669809 w 1025918"/>
              <a:gd name="connsiteY360" fmla="*/ 89450 h 1069117"/>
              <a:gd name="connsiteX361" fmla="*/ 714464 w 1025918"/>
              <a:gd name="connsiteY361" fmla="*/ 47786 h 1069117"/>
              <a:gd name="connsiteX362" fmla="*/ 726340 w 1025918"/>
              <a:gd name="connsiteY362" fmla="*/ 53287 h 1069117"/>
              <a:gd name="connsiteX363" fmla="*/ 723491 w 1025918"/>
              <a:gd name="connsiteY363" fmla="*/ 114274 h 1069117"/>
              <a:gd name="connsiteX364" fmla="*/ 755790 w 1025918"/>
              <a:gd name="connsiteY364" fmla="*/ 65586 h 1069117"/>
              <a:gd name="connsiteX365" fmla="*/ 774013 w 1025918"/>
              <a:gd name="connsiteY365" fmla="*/ 76192 h 1069117"/>
              <a:gd name="connsiteX366" fmla="*/ 722898 w 1025918"/>
              <a:gd name="connsiteY366" fmla="*/ 148520 h 1069117"/>
              <a:gd name="connsiteX367" fmla="*/ 704139 w 1025918"/>
              <a:gd name="connsiteY367" fmla="*/ 139831 h 1069117"/>
              <a:gd name="connsiteX368" fmla="*/ 706650 w 1025918"/>
              <a:gd name="connsiteY368" fmla="*/ 80593 h 1069117"/>
              <a:gd name="connsiteX369" fmla="*/ 662559 w 1025918"/>
              <a:gd name="connsiteY369" fmla="*/ 120593 h 1069117"/>
              <a:gd name="connsiteX370" fmla="*/ 643434 w 1025918"/>
              <a:gd name="connsiteY370" fmla="*/ 111764 h 1069117"/>
              <a:gd name="connsiteX371" fmla="*/ 561487 w 1025918"/>
              <a:gd name="connsiteY371" fmla="*/ 1044 h 1069117"/>
              <a:gd name="connsiteX372" fmla="*/ 597200 w 1025918"/>
              <a:gd name="connsiteY372" fmla="*/ 46178 h 1069117"/>
              <a:gd name="connsiteX373" fmla="*/ 590316 w 1025918"/>
              <a:gd name="connsiteY373" fmla="*/ 97180 h 1069117"/>
              <a:gd name="connsiteX374" fmla="*/ 569414 w 1025918"/>
              <a:gd name="connsiteY374" fmla="*/ 94331 h 1069117"/>
              <a:gd name="connsiteX375" fmla="*/ 575225 w 1025918"/>
              <a:gd name="connsiteY375" fmla="*/ 47899 h 1069117"/>
              <a:gd name="connsiteX376" fmla="*/ 559090 w 1025918"/>
              <a:gd name="connsiteY376" fmla="*/ 20423 h 1069117"/>
              <a:gd name="connsiteX377" fmla="*/ 536438 w 1025918"/>
              <a:gd name="connsiteY377" fmla="*/ 43019 h 1069117"/>
              <a:gd name="connsiteX378" fmla="*/ 530627 w 1025918"/>
              <a:gd name="connsiteY378" fmla="*/ 89450 h 1069117"/>
              <a:gd name="connsiteX379" fmla="*/ 509696 w 1025918"/>
              <a:gd name="connsiteY379" fmla="*/ 87081 h 1069117"/>
              <a:gd name="connsiteX380" fmla="*/ 515535 w 1025918"/>
              <a:gd name="connsiteY380" fmla="*/ 36333 h 1069117"/>
              <a:gd name="connsiteX381" fmla="*/ 561487 w 1025918"/>
              <a:gd name="connsiteY381" fmla="*/ 1044 h 1069117"/>
              <a:gd name="connsiteX382" fmla="*/ 448793 w 1025918"/>
              <a:gd name="connsiteY382" fmla="*/ 0 h 1069117"/>
              <a:gd name="connsiteX383" fmla="*/ 462192 w 1025918"/>
              <a:gd name="connsiteY383" fmla="*/ 87843 h 1069117"/>
              <a:gd name="connsiteX384" fmla="*/ 443433 w 1025918"/>
              <a:gd name="connsiteY384" fmla="*/ 90945 h 1069117"/>
              <a:gd name="connsiteX385" fmla="*/ 389300 w 1025918"/>
              <a:gd name="connsiteY385" fmla="*/ 45501 h 1069117"/>
              <a:gd name="connsiteX386" fmla="*/ 399371 w 1025918"/>
              <a:gd name="connsiteY386" fmla="*/ 98449 h 1069117"/>
              <a:gd name="connsiteX387" fmla="*/ 378948 w 1025918"/>
              <a:gd name="connsiteY387" fmla="*/ 101891 h 1069117"/>
              <a:gd name="connsiteX388" fmla="*/ 362671 w 1025918"/>
              <a:gd name="connsiteY388" fmla="*/ 14612 h 1069117"/>
              <a:gd name="connsiteX389" fmla="*/ 382982 w 1025918"/>
              <a:gd name="connsiteY389" fmla="*/ 11171 h 1069117"/>
              <a:gd name="connsiteX390" fmla="*/ 383405 w 1025918"/>
              <a:gd name="connsiteY390" fmla="*/ 13286 h 1069117"/>
              <a:gd name="connsiteX391" fmla="*/ 390400 w 1025918"/>
              <a:gd name="connsiteY391" fmla="*/ 23131 h 1069117"/>
              <a:gd name="connsiteX392" fmla="*/ 437848 w 1025918"/>
              <a:gd name="connsiteY392" fmla="*/ 63216 h 1069117"/>
              <a:gd name="connsiteX393" fmla="*/ 428144 w 1025918"/>
              <a:gd name="connsiteY393" fmla="*/ 3498 h 106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Lst>
            <a:rect l="l" t="t" r="r" b="b"/>
            <a:pathLst>
              <a:path w="1025918" h="1069117">
                <a:moveTo>
                  <a:pt x="445718" y="980173"/>
                </a:moveTo>
                <a:lnTo>
                  <a:pt x="464702" y="980540"/>
                </a:lnTo>
                <a:lnTo>
                  <a:pt x="509639" y="1035095"/>
                </a:lnTo>
                <a:lnTo>
                  <a:pt x="509414" y="981188"/>
                </a:lnTo>
                <a:lnTo>
                  <a:pt x="530119" y="981527"/>
                </a:lnTo>
                <a:lnTo>
                  <a:pt x="530147" y="1069117"/>
                </a:lnTo>
                <a:lnTo>
                  <a:pt x="509544" y="1069117"/>
                </a:lnTo>
                <a:lnTo>
                  <a:pt x="509527" y="1067846"/>
                </a:lnTo>
                <a:cubicBezTo>
                  <a:pt x="509555" y="1064799"/>
                  <a:pt x="507721" y="1060596"/>
                  <a:pt x="504449" y="1056901"/>
                </a:cubicBezTo>
                <a:lnTo>
                  <a:pt x="465126" y="1008833"/>
                </a:lnTo>
                <a:lnTo>
                  <a:pt x="463748" y="1069117"/>
                </a:lnTo>
                <a:lnTo>
                  <a:pt x="451642" y="1069117"/>
                </a:lnTo>
                <a:lnTo>
                  <a:pt x="442812" y="1068974"/>
                </a:lnTo>
                <a:close/>
                <a:moveTo>
                  <a:pt x="660021" y="951513"/>
                </a:moveTo>
                <a:lnTo>
                  <a:pt x="686537" y="1036280"/>
                </a:lnTo>
                <a:lnTo>
                  <a:pt x="665973" y="1042345"/>
                </a:lnTo>
                <a:lnTo>
                  <a:pt x="655112" y="1007028"/>
                </a:lnTo>
                <a:lnTo>
                  <a:pt x="616043" y="1018509"/>
                </a:lnTo>
                <a:lnTo>
                  <a:pt x="626086" y="1054052"/>
                </a:lnTo>
                <a:lnTo>
                  <a:pt x="605408" y="1060145"/>
                </a:lnTo>
                <a:lnTo>
                  <a:pt x="581713" y="974559"/>
                </a:lnTo>
                <a:lnTo>
                  <a:pt x="601939" y="968607"/>
                </a:lnTo>
                <a:lnTo>
                  <a:pt x="611304" y="1001668"/>
                </a:lnTo>
                <a:lnTo>
                  <a:pt x="650006" y="990300"/>
                </a:lnTo>
                <a:lnTo>
                  <a:pt x="639908" y="957437"/>
                </a:lnTo>
                <a:close/>
                <a:moveTo>
                  <a:pt x="330880" y="950864"/>
                </a:moveTo>
                <a:lnTo>
                  <a:pt x="394886" y="971005"/>
                </a:lnTo>
                <a:lnTo>
                  <a:pt x="389610" y="987818"/>
                </a:lnTo>
                <a:lnTo>
                  <a:pt x="345802" y="974023"/>
                </a:lnTo>
                <a:lnTo>
                  <a:pt x="340640" y="990469"/>
                </a:lnTo>
                <a:lnTo>
                  <a:pt x="377171" y="1001978"/>
                </a:lnTo>
                <a:lnTo>
                  <a:pt x="371895" y="1018791"/>
                </a:lnTo>
                <a:lnTo>
                  <a:pt x="335337" y="1007310"/>
                </a:lnTo>
                <a:lnTo>
                  <a:pt x="329752" y="1025081"/>
                </a:lnTo>
                <a:lnTo>
                  <a:pt x="373560" y="1038875"/>
                </a:lnTo>
                <a:lnTo>
                  <a:pt x="368257" y="1055716"/>
                </a:lnTo>
                <a:lnTo>
                  <a:pt x="304251" y="1035575"/>
                </a:lnTo>
                <a:close/>
                <a:moveTo>
                  <a:pt x="215252" y="947959"/>
                </a:moveTo>
                <a:lnTo>
                  <a:pt x="203235" y="965561"/>
                </a:lnTo>
                <a:lnTo>
                  <a:pt x="219145" y="976421"/>
                </a:lnTo>
                <a:cubicBezTo>
                  <a:pt x="226902" y="981696"/>
                  <a:pt x="232939" y="980737"/>
                  <a:pt x="236719" y="975208"/>
                </a:cubicBezTo>
                <a:cubicBezTo>
                  <a:pt x="240076" y="970300"/>
                  <a:pt x="239116" y="964263"/>
                  <a:pt x="231162" y="958819"/>
                </a:cubicBezTo>
                <a:close/>
                <a:moveTo>
                  <a:pt x="743180" y="930779"/>
                </a:moveTo>
                <a:lnTo>
                  <a:pt x="748455" y="966125"/>
                </a:lnTo>
                <a:lnTo>
                  <a:pt x="772884" y="950892"/>
                </a:lnTo>
                <a:close/>
                <a:moveTo>
                  <a:pt x="235252" y="918593"/>
                </a:moveTo>
                <a:lnTo>
                  <a:pt x="224025" y="935067"/>
                </a:lnTo>
                <a:lnTo>
                  <a:pt x="235449" y="942853"/>
                </a:lnTo>
                <a:cubicBezTo>
                  <a:pt x="241937" y="947282"/>
                  <a:pt x="248454" y="947423"/>
                  <a:pt x="252318" y="941753"/>
                </a:cubicBezTo>
                <a:cubicBezTo>
                  <a:pt x="255760" y="936731"/>
                  <a:pt x="254434" y="931682"/>
                  <a:pt x="246676" y="926379"/>
                </a:cubicBezTo>
                <a:close/>
                <a:moveTo>
                  <a:pt x="741911" y="907225"/>
                </a:moveTo>
                <a:lnTo>
                  <a:pt x="823181" y="959467"/>
                </a:lnTo>
                <a:lnTo>
                  <a:pt x="805240" y="972782"/>
                </a:lnTo>
                <a:lnTo>
                  <a:pt x="788907" y="961725"/>
                </a:lnTo>
                <a:lnTo>
                  <a:pt x="751305" y="985166"/>
                </a:lnTo>
                <a:lnTo>
                  <a:pt x="754238" y="1004884"/>
                </a:lnTo>
                <a:lnTo>
                  <a:pt x="735113" y="1014898"/>
                </a:lnTo>
                <a:lnTo>
                  <a:pt x="723011" y="919129"/>
                </a:lnTo>
                <a:close/>
                <a:moveTo>
                  <a:pt x="226761" y="893459"/>
                </a:moveTo>
                <a:lnTo>
                  <a:pt x="255788" y="913261"/>
                </a:lnTo>
                <a:cubicBezTo>
                  <a:pt x="276860" y="927620"/>
                  <a:pt x="279145" y="939806"/>
                  <a:pt x="271359" y="951202"/>
                </a:cubicBezTo>
                <a:cubicBezTo>
                  <a:pt x="266789" y="957916"/>
                  <a:pt x="259652" y="961188"/>
                  <a:pt x="250992" y="959891"/>
                </a:cubicBezTo>
                <a:cubicBezTo>
                  <a:pt x="258947" y="969143"/>
                  <a:pt x="259681" y="978875"/>
                  <a:pt x="253672" y="987676"/>
                </a:cubicBezTo>
                <a:cubicBezTo>
                  <a:pt x="245435" y="999722"/>
                  <a:pt x="231500" y="1004179"/>
                  <a:pt x="210231" y="989679"/>
                </a:cubicBezTo>
                <a:lnTo>
                  <a:pt x="176690" y="966802"/>
                </a:lnTo>
                <a:close/>
                <a:moveTo>
                  <a:pt x="154377" y="860426"/>
                </a:moveTo>
                <a:lnTo>
                  <a:pt x="98467" y="866181"/>
                </a:lnTo>
                <a:cubicBezTo>
                  <a:pt x="99003" y="867930"/>
                  <a:pt x="99736" y="869679"/>
                  <a:pt x="100639" y="871343"/>
                </a:cubicBezTo>
                <a:cubicBezTo>
                  <a:pt x="108030" y="884997"/>
                  <a:pt x="125124" y="890356"/>
                  <a:pt x="139398" y="882627"/>
                </a:cubicBezTo>
                <a:cubicBezTo>
                  <a:pt x="148227" y="877831"/>
                  <a:pt x="153446" y="869397"/>
                  <a:pt x="154377" y="860426"/>
                </a:cubicBezTo>
                <a:close/>
                <a:moveTo>
                  <a:pt x="134190" y="830197"/>
                </a:moveTo>
                <a:cubicBezTo>
                  <a:pt x="127205" y="828099"/>
                  <a:pt x="119370" y="828691"/>
                  <a:pt x="112233" y="832556"/>
                </a:cubicBezTo>
                <a:cubicBezTo>
                  <a:pt x="103545" y="837267"/>
                  <a:pt x="98382" y="845532"/>
                  <a:pt x="97311" y="854390"/>
                </a:cubicBezTo>
                <a:lnTo>
                  <a:pt x="153023" y="848607"/>
                </a:lnTo>
                <a:cubicBezTo>
                  <a:pt x="152515" y="847027"/>
                  <a:pt x="151866" y="845476"/>
                  <a:pt x="151048" y="843980"/>
                </a:cubicBezTo>
                <a:cubicBezTo>
                  <a:pt x="147311" y="837083"/>
                  <a:pt x="141175" y="832295"/>
                  <a:pt x="134190" y="830197"/>
                </a:cubicBezTo>
                <a:close/>
                <a:moveTo>
                  <a:pt x="495084" y="812076"/>
                </a:moveTo>
                <a:cubicBezTo>
                  <a:pt x="527749" y="812076"/>
                  <a:pt x="541713" y="836562"/>
                  <a:pt x="584844" y="836562"/>
                </a:cubicBezTo>
                <a:cubicBezTo>
                  <a:pt x="568229" y="841470"/>
                  <a:pt x="532263" y="849425"/>
                  <a:pt x="495084" y="849425"/>
                </a:cubicBezTo>
                <a:cubicBezTo>
                  <a:pt x="457933" y="849425"/>
                  <a:pt x="421938" y="841470"/>
                  <a:pt x="405323" y="836562"/>
                </a:cubicBezTo>
                <a:cubicBezTo>
                  <a:pt x="448454" y="836562"/>
                  <a:pt x="462418" y="812076"/>
                  <a:pt x="495084" y="812076"/>
                </a:cubicBezTo>
                <a:close/>
                <a:moveTo>
                  <a:pt x="121238" y="808619"/>
                </a:moveTo>
                <a:cubicBezTo>
                  <a:pt x="140187" y="806914"/>
                  <a:pt x="158461" y="817027"/>
                  <a:pt x="168086" y="834756"/>
                </a:cubicBezTo>
                <a:cubicBezTo>
                  <a:pt x="170174" y="838593"/>
                  <a:pt x="171725" y="842570"/>
                  <a:pt x="172769" y="846576"/>
                </a:cubicBezTo>
                <a:lnTo>
                  <a:pt x="185209" y="845278"/>
                </a:lnTo>
                <a:lnTo>
                  <a:pt x="186479" y="857126"/>
                </a:lnTo>
                <a:lnTo>
                  <a:pt x="174377" y="858395"/>
                </a:lnTo>
                <a:cubicBezTo>
                  <a:pt x="174659" y="875405"/>
                  <a:pt x="166112" y="891851"/>
                  <a:pt x="149299" y="900962"/>
                </a:cubicBezTo>
                <a:cubicBezTo>
                  <a:pt x="124617" y="914362"/>
                  <a:pt x="96408" y="904235"/>
                  <a:pt x="83573" y="880596"/>
                </a:cubicBezTo>
                <a:cubicBezTo>
                  <a:pt x="81429" y="876618"/>
                  <a:pt x="79821" y="872443"/>
                  <a:pt x="78777" y="868240"/>
                </a:cubicBezTo>
                <a:lnTo>
                  <a:pt x="66168" y="869538"/>
                </a:lnTo>
                <a:lnTo>
                  <a:pt x="64532" y="857831"/>
                </a:lnTo>
                <a:lnTo>
                  <a:pt x="77282" y="856505"/>
                </a:lnTo>
                <a:cubicBezTo>
                  <a:pt x="77141" y="839665"/>
                  <a:pt x="85717" y="823445"/>
                  <a:pt x="102360" y="814418"/>
                </a:cubicBezTo>
                <a:cubicBezTo>
                  <a:pt x="108531" y="811068"/>
                  <a:pt x="114922" y="809187"/>
                  <a:pt x="121238" y="808619"/>
                </a:cubicBezTo>
                <a:close/>
                <a:moveTo>
                  <a:pt x="852320" y="803360"/>
                </a:moveTo>
                <a:lnTo>
                  <a:pt x="893167" y="894615"/>
                </a:lnTo>
                <a:lnTo>
                  <a:pt x="877850" y="910864"/>
                </a:lnTo>
                <a:lnTo>
                  <a:pt x="784422" y="875405"/>
                </a:lnTo>
                <a:lnTo>
                  <a:pt x="801488" y="860116"/>
                </a:lnTo>
                <a:lnTo>
                  <a:pt x="867440" y="885702"/>
                </a:lnTo>
                <a:lnTo>
                  <a:pt x="838301" y="821075"/>
                </a:lnTo>
                <a:close/>
                <a:moveTo>
                  <a:pt x="495055" y="739185"/>
                </a:moveTo>
                <a:cubicBezTo>
                  <a:pt x="527326" y="739439"/>
                  <a:pt x="544788" y="750045"/>
                  <a:pt x="559851" y="758395"/>
                </a:cubicBezTo>
                <a:cubicBezTo>
                  <a:pt x="573391" y="765899"/>
                  <a:pt x="586819" y="771597"/>
                  <a:pt x="611502" y="771597"/>
                </a:cubicBezTo>
                <a:cubicBezTo>
                  <a:pt x="636184" y="771597"/>
                  <a:pt x="649752" y="766632"/>
                  <a:pt x="663293" y="759128"/>
                </a:cubicBezTo>
                <a:cubicBezTo>
                  <a:pt x="678554" y="750638"/>
                  <a:pt x="698949" y="736815"/>
                  <a:pt x="733025" y="740624"/>
                </a:cubicBezTo>
                <a:cubicBezTo>
                  <a:pt x="681431" y="806971"/>
                  <a:pt x="610599" y="805955"/>
                  <a:pt x="610599" y="805955"/>
                </a:cubicBezTo>
                <a:cubicBezTo>
                  <a:pt x="579343" y="805955"/>
                  <a:pt x="561628" y="799580"/>
                  <a:pt x="546367" y="791117"/>
                </a:cubicBezTo>
                <a:cubicBezTo>
                  <a:pt x="532996" y="783670"/>
                  <a:pt x="519146" y="774756"/>
                  <a:pt x="495055" y="774530"/>
                </a:cubicBezTo>
                <a:cubicBezTo>
                  <a:pt x="470965" y="774756"/>
                  <a:pt x="457086" y="783698"/>
                  <a:pt x="443743" y="791117"/>
                </a:cubicBezTo>
                <a:cubicBezTo>
                  <a:pt x="428511" y="799580"/>
                  <a:pt x="410767" y="805955"/>
                  <a:pt x="379512" y="805955"/>
                </a:cubicBezTo>
                <a:cubicBezTo>
                  <a:pt x="379512" y="805955"/>
                  <a:pt x="308680" y="806971"/>
                  <a:pt x="257085" y="740624"/>
                </a:cubicBezTo>
                <a:cubicBezTo>
                  <a:pt x="291190" y="736815"/>
                  <a:pt x="311585" y="750666"/>
                  <a:pt x="326818" y="759128"/>
                </a:cubicBezTo>
                <a:cubicBezTo>
                  <a:pt x="340358" y="766632"/>
                  <a:pt x="353927" y="771597"/>
                  <a:pt x="378609" y="771597"/>
                </a:cubicBezTo>
                <a:cubicBezTo>
                  <a:pt x="403292" y="771597"/>
                  <a:pt x="416719" y="765899"/>
                  <a:pt x="430259" y="758395"/>
                </a:cubicBezTo>
                <a:cubicBezTo>
                  <a:pt x="445323" y="750045"/>
                  <a:pt x="462784" y="739467"/>
                  <a:pt x="495055" y="739185"/>
                </a:cubicBezTo>
                <a:close/>
                <a:moveTo>
                  <a:pt x="911192" y="698028"/>
                </a:moveTo>
                <a:lnTo>
                  <a:pt x="991136" y="736674"/>
                </a:lnTo>
                <a:lnTo>
                  <a:pt x="981884" y="755066"/>
                </a:lnTo>
                <a:lnTo>
                  <a:pt x="979937" y="754136"/>
                </a:lnTo>
                <a:cubicBezTo>
                  <a:pt x="977229" y="752781"/>
                  <a:pt x="972631" y="752584"/>
                  <a:pt x="967892" y="753938"/>
                </a:cubicBezTo>
                <a:lnTo>
                  <a:pt x="907497" y="768381"/>
                </a:lnTo>
                <a:lnTo>
                  <a:pt x="961348" y="795969"/>
                </a:lnTo>
                <a:lnTo>
                  <a:pt x="951926" y="814672"/>
                </a:lnTo>
                <a:lnTo>
                  <a:pt x="873167" y="773402"/>
                </a:lnTo>
                <a:lnTo>
                  <a:pt x="881771" y="756449"/>
                </a:lnTo>
                <a:lnTo>
                  <a:pt x="950459" y="739777"/>
                </a:lnTo>
                <a:lnTo>
                  <a:pt x="901855" y="716505"/>
                </a:lnTo>
                <a:close/>
                <a:moveTo>
                  <a:pt x="79059" y="698028"/>
                </a:moveTo>
                <a:lnTo>
                  <a:pt x="88256" y="717097"/>
                </a:lnTo>
                <a:lnTo>
                  <a:pt x="57395" y="731963"/>
                </a:lnTo>
                <a:cubicBezTo>
                  <a:pt x="69468" y="740370"/>
                  <a:pt x="88340" y="747055"/>
                  <a:pt x="102529" y="746688"/>
                </a:cubicBezTo>
                <a:lnTo>
                  <a:pt x="112289" y="766914"/>
                </a:lnTo>
                <a:cubicBezTo>
                  <a:pt x="95364" y="768325"/>
                  <a:pt x="73051" y="760342"/>
                  <a:pt x="59285" y="751907"/>
                </a:cubicBezTo>
                <a:lnTo>
                  <a:pt x="34179" y="809368"/>
                </a:lnTo>
                <a:lnTo>
                  <a:pt x="22726" y="785617"/>
                </a:lnTo>
                <a:lnTo>
                  <a:pt x="43601" y="738649"/>
                </a:lnTo>
                <a:lnTo>
                  <a:pt x="8283" y="755687"/>
                </a:lnTo>
                <a:lnTo>
                  <a:pt x="0" y="738563"/>
                </a:lnTo>
                <a:lnTo>
                  <a:pt x="0" y="736164"/>
                </a:lnTo>
                <a:close/>
                <a:moveTo>
                  <a:pt x="258750" y="664995"/>
                </a:moveTo>
                <a:cubicBezTo>
                  <a:pt x="292629" y="664995"/>
                  <a:pt x="310372" y="678113"/>
                  <a:pt x="326000" y="686801"/>
                </a:cubicBezTo>
                <a:cubicBezTo>
                  <a:pt x="339850" y="694502"/>
                  <a:pt x="351839" y="701977"/>
                  <a:pt x="377142" y="701977"/>
                </a:cubicBezTo>
                <a:cubicBezTo>
                  <a:pt x="402474" y="701977"/>
                  <a:pt x="414435" y="694502"/>
                  <a:pt x="428313" y="686801"/>
                </a:cubicBezTo>
                <a:cubicBezTo>
                  <a:pt x="443856" y="678169"/>
                  <a:pt x="461572" y="668381"/>
                  <a:pt x="495084" y="668268"/>
                </a:cubicBezTo>
                <a:cubicBezTo>
                  <a:pt x="528568" y="668409"/>
                  <a:pt x="546311" y="678169"/>
                  <a:pt x="561854" y="686801"/>
                </a:cubicBezTo>
                <a:cubicBezTo>
                  <a:pt x="575732" y="694502"/>
                  <a:pt x="587721" y="701977"/>
                  <a:pt x="613025" y="701977"/>
                </a:cubicBezTo>
                <a:cubicBezTo>
                  <a:pt x="638328" y="701977"/>
                  <a:pt x="650289" y="694502"/>
                  <a:pt x="664167" y="686801"/>
                </a:cubicBezTo>
                <a:cubicBezTo>
                  <a:pt x="679823" y="678113"/>
                  <a:pt x="697538" y="664995"/>
                  <a:pt x="731417" y="664995"/>
                </a:cubicBezTo>
                <a:cubicBezTo>
                  <a:pt x="752828" y="664995"/>
                  <a:pt x="778413" y="671766"/>
                  <a:pt x="778413" y="671737"/>
                </a:cubicBezTo>
                <a:lnTo>
                  <a:pt x="760049" y="703698"/>
                </a:lnTo>
                <a:cubicBezTo>
                  <a:pt x="760049" y="703698"/>
                  <a:pt x="744675" y="700934"/>
                  <a:pt x="731445" y="700934"/>
                </a:cubicBezTo>
                <a:cubicBezTo>
                  <a:pt x="706114" y="700934"/>
                  <a:pt x="692489" y="708381"/>
                  <a:pt x="678610" y="716082"/>
                </a:cubicBezTo>
                <a:cubicBezTo>
                  <a:pt x="662983" y="724798"/>
                  <a:pt x="649950" y="736759"/>
                  <a:pt x="616043" y="736759"/>
                </a:cubicBezTo>
                <a:cubicBezTo>
                  <a:pt x="582164" y="736759"/>
                  <a:pt x="563688" y="725786"/>
                  <a:pt x="548060" y="717097"/>
                </a:cubicBezTo>
                <a:cubicBezTo>
                  <a:pt x="534265" y="709424"/>
                  <a:pt x="520048" y="702824"/>
                  <a:pt x="495084" y="702739"/>
                </a:cubicBezTo>
                <a:cubicBezTo>
                  <a:pt x="470090" y="702824"/>
                  <a:pt x="455901" y="709453"/>
                  <a:pt x="442107" y="717097"/>
                </a:cubicBezTo>
                <a:cubicBezTo>
                  <a:pt x="426508" y="725786"/>
                  <a:pt x="408031" y="736759"/>
                  <a:pt x="374124" y="736759"/>
                </a:cubicBezTo>
                <a:cubicBezTo>
                  <a:pt x="340217" y="736759"/>
                  <a:pt x="327184" y="724770"/>
                  <a:pt x="311557" y="716082"/>
                </a:cubicBezTo>
                <a:cubicBezTo>
                  <a:pt x="297678" y="708381"/>
                  <a:pt x="284025" y="700934"/>
                  <a:pt x="258721" y="700934"/>
                </a:cubicBezTo>
                <a:cubicBezTo>
                  <a:pt x="245492" y="700934"/>
                  <a:pt x="230118" y="703698"/>
                  <a:pt x="230118" y="703698"/>
                </a:cubicBezTo>
                <a:lnTo>
                  <a:pt x="211754" y="671737"/>
                </a:lnTo>
                <a:cubicBezTo>
                  <a:pt x="211754" y="671737"/>
                  <a:pt x="237339" y="664995"/>
                  <a:pt x="258750" y="664995"/>
                </a:cubicBezTo>
                <a:close/>
                <a:moveTo>
                  <a:pt x="949867" y="589283"/>
                </a:moveTo>
                <a:lnTo>
                  <a:pt x="959317" y="606265"/>
                </a:lnTo>
                <a:cubicBezTo>
                  <a:pt x="952406" y="610468"/>
                  <a:pt x="948089" y="616589"/>
                  <a:pt x="946482" y="624685"/>
                </a:cubicBezTo>
                <a:cubicBezTo>
                  <a:pt x="944817" y="633148"/>
                  <a:pt x="946848" y="638479"/>
                  <a:pt x="951841" y="639467"/>
                </a:cubicBezTo>
                <a:cubicBezTo>
                  <a:pt x="958047" y="640679"/>
                  <a:pt x="962673" y="634332"/>
                  <a:pt x="966228" y="624826"/>
                </a:cubicBezTo>
                <a:cubicBezTo>
                  <a:pt x="972829" y="607760"/>
                  <a:pt x="981630" y="593627"/>
                  <a:pt x="1001404" y="597548"/>
                </a:cubicBezTo>
                <a:cubicBezTo>
                  <a:pt x="1021207" y="601469"/>
                  <a:pt x="1027244" y="619325"/>
                  <a:pt x="1023435" y="638508"/>
                </a:cubicBezTo>
                <a:cubicBezTo>
                  <a:pt x="1020248" y="654925"/>
                  <a:pt x="1011870" y="665814"/>
                  <a:pt x="998753" y="673317"/>
                </a:cubicBezTo>
                <a:lnTo>
                  <a:pt x="988879" y="655856"/>
                </a:lnTo>
                <a:cubicBezTo>
                  <a:pt x="998612" y="650412"/>
                  <a:pt x="1004197" y="643867"/>
                  <a:pt x="1006059" y="634417"/>
                </a:cubicBezTo>
                <a:cubicBezTo>
                  <a:pt x="1007723" y="625955"/>
                  <a:pt x="1005438" y="619297"/>
                  <a:pt x="999091" y="618028"/>
                </a:cubicBezTo>
                <a:cubicBezTo>
                  <a:pt x="991870" y="616617"/>
                  <a:pt x="987074" y="624939"/>
                  <a:pt x="983548" y="633543"/>
                </a:cubicBezTo>
                <a:cubicBezTo>
                  <a:pt x="977596" y="649311"/>
                  <a:pt x="967920" y="663472"/>
                  <a:pt x="949387" y="659805"/>
                </a:cubicBezTo>
                <a:cubicBezTo>
                  <a:pt x="932828" y="656533"/>
                  <a:pt x="925212" y="641441"/>
                  <a:pt x="929302" y="620651"/>
                </a:cubicBezTo>
                <a:cubicBezTo>
                  <a:pt x="932095" y="606603"/>
                  <a:pt x="937737" y="596984"/>
                  <a:pt x="949867" y="589283"/>
                </a:cubicBezTo>
                <a:close/>
                <a:moveTo>
                  <a:pt x="424195" y="455094"/>
                </a:moveTo>
                <a:lnTo>
                  <a:pt x="565972" y="455094"/>
                </a:lnTo>
                <a:lnTo>
                  <a:pt x="565916" y="476504"/>
                </a:lnTo>
                <a:cubicBezTo>
                  <a:pt x="565916" y="476504"/>
                  <a:pt x="557087" y="480425"/>
                  <a:pt x="557087" y="490242"/>
                </a:cubicBezTo>
                <a:cubicBezTo>
                  <a:pt x="557087" y="509903"/>
                  <a:pt x="572376" y="587703"/>
                  <a:pt x="569442" y="643867"/>
                </a:cubicBezTo>
                <a:lnTo>
                  <a:pt x="520077" y="643867"/>
                </a:lnTo>
                <a:lnTo>
                  <a:pt x="516353" y="590552"/>
                </a:lnTo>
                <a:cubicBezTo>
                  <a:pt x="514717" y="577069"/>
                  <a:pt x="506085" y="569226"/>
                  <a:pt x="495055" y="569226"/>
                </a:cubicBezTo>
                <a:cubicBezTo>
                  <a:pt x="484054" y="569226"/>
                  <a:pt x="475394" y="577097"/>
                  <a:pt x="473758" y="590552"/>
                </a:cubicBezTo>
                <a:lnTo>
                  <a:pt x="470034" y="643867"/>
                </a:lnTo>
                <a:lnTo>
                  <a:pt x="420669" y="643867"/>
                </a:lnTo>
                <a:cubicBezTo>
                  <a:pt x="417735" y="587703"/>
                  <a:pt x="433024" y="509875"/>
                  <a:pt x="433024" y="490242"/>
                </a:cubicBezTo>
                <a:cubicBezTo>
                  <a:pt x="433024" y="480425"/>
                  <a:pt x="424195" y="476504"/>
                  <a:pt x="424195" y="476504"/>
                </a:cubicBezTo>
                <a:close/>
                <a:moveTo>
                  <a:pt x="624534" y="425136"/>
                </a:moveTo>
                <a:lnTo>
                  <a:pt x="639992" y="425136"/>
                </a:lnTo>
                <a:lnTo>
                  <a:pt x="641995" y="441186"/>
                </a:lnTo>
                <a:lnTo>
                  <a:pt x="656946" y="441186"/>
                </a:lnTo>
                <a:lnTo>
                  <a:pt x="659146" y="425136"/>
                </a:lnTo>
                <a:lnTo>
                  <a:pt x="667694" y="425136"/>
                </a:lnTo>
                <a:lnTo>
                  <a:pt x="676213" y="425136"/>
                </a:lnTo>
                <a:lnTo>
                  <a:pt x="678413" y="441186"/>
                </a:lnTo>
                <a:lnTo>
                  <a:pt x="693363" y="441186"/>
                </a:lnTo>
                <a:lnTo>
                  <a:pt x="695366" y="425136"/>
                </a:lnTo>
                <a:lnTo>
                  <a:pt x="710825" y="425136"/>
                </a:lnTo>
                <a:lnTo>
                  <a:pt x="708709" y="447787"/>
                </a:lnTo>
                <a:lnTo>
                  <a:pt x="698131" y="456363"/>
                </a:lnTo>
                <a:lnTo>
                  <a:pt x="698723" y="467364"/>
                </a:lnTo>
                <a:lnTo>
                  <a:pt x="698808" y="467364"/>
                </a:lnTo>
                <a:cubicBezTo>
                  <a:pt x="698808" y="478817"/>
                  <a:pt x="709781" y="481074"/>
                  <a:pt x="709781" y="481074"/>
                </a:cubicBezTo>
                <a:lnTo>
                  <a:pt x="709781" y="493683"/>
                </a:lnTo>
                <a:lnTo>
                  <a:pt x="701234" y="493683"/>
                </a:lnTo>
                <a:cubicBezTo>
                  <a:pt x="701601" y="536222"/>
                  <a:pt x="722729" y="597689"/>
                  <a:pt x="722786" y="643895"/>
                </a:cubicBezTo>
                <a:lnTo>
                  <a:pt x="667694" y="643895"/>
                </a:lnTo>
                <a:lnTo>
                  <a:pt x="612602" y="643895"/>
                </a:lnTo>
                <a:cubicBezTo>
                  <a:pt x="612602" y="597717"/>
                  <a:pt x="633730" y="536222"/>
                  <a:pt x="634097" y="493683"/>
                </a:cubicBezTo>
                <a:lnTo>
                  <a:pt x="625549" y="493683"/>
                </a:lnTo>
                <a:lnTo>
                  <a:pt x="625549" y="481074"/>
                </a:lnTo>
                <a:cubicBezTo>
                  <a:pt x="625549" y="481074"/>
                  <a:pt x="636551" y="478817"/>
                  <a:pt x="636551" y="467364"/>
                </a:cubicBezTo>
                <a:lnTo>
                  <a:pt x="636607" y="467364"/>
                </a:lnTo>
                <a:lnTo>
                  <a:pt x="637228" y="456363"/>
                </a:lnTo>
                <a:lnTo>
                  <a:pt x="626650" y="447787"/>
                </a:lnTo>
                <a:close/>
                <a:moveTo>
                  <a:pt x="279370" y="425136"/>
                </a:moveTo>
                <a:lnTo>
                  <a:pt x="294829" y="425136"/>
                </a:lnTo>
                <a:lnTo>
                  <a:pt x="296832" y="441186"/>
                </a:lnTo>
                <a:lnTo>
                  <a:pt x="311782" y="441186"/>
                </a:lnTo>
                <a:lnTo>
                  <a:pt x="313983" y="425136"/>
                </a:lnTo>
                <a:lnTo>
                  <a:pt x="322502" y="425136"/>
                </a:lnTo>
                <a:lnTo>
                  <a:pt x="331049" y="425136"/>
                </a:lnTo>
                <a:lnTo>
                  <a:pt x="333249" y="441186"/>
                </a:lnTo>
                <a:lnTo>
                  <a:pt x="348200" y="441186"/>
                </a:lnTo>
                <a:lnTo>
                  <a:pt x="350203" y="425136"/>
                </a:lnTo>
                <a:lnTo>
                  <a:pt x="365661" y="425136"/>
                </a:lnTo>
                <a:lnTo>
                  <a:pt x="363546" y="447787"/>
                </a:lnTo>
                <a:lnTo>
                  <a:pt x="352967" y="456363"/>
                </a:lnTo>
                <a:lnTo>
                  <a:pt x="353588" y="467364"/>
                </a:lnTo>
                <a:lnTo>
                  <a:pt x="353644" y="467364"/>
                </a:lnTo>
                <a:cubicBezTo>
                  <a:pt x="353644" y="478817"/>
                  <a:pt x="364646" y="481074"/>
                  <a:pt x="364646" y="481074"/>
                </a:cubicBezTo>
                <a:lnTo>
                  <a:pt x="364646" y="493683"/>
                </a:lnTo>
                <a:lnTo>
                  <a:pt x="356098" y="493683"/>
                </a:lnTo>
                <a:cubicBezTo>
                  <a:pt x="356465" y="536222"/>
                  <a:pt x="377594" y="597689"/>
                  <a:pt x="377566" y="643895"/>
                </a:cubicBezTo>
                <a:lnTo>
                  <a:pt x="322474" y="643895"/>
                </a:lnTo>
                <a:lnTo>
                  <a:pt x="267410" y="643895"/>
                </a:lnTo>
                <a:cubicBezTo>
                  <a:pt x="267410" y="597717"/>
                  <a:pt x="288538" y="536222"/>
                  <a:pt x="288905" y="493683"/>
                </a:cubicBezTo>
                <a:lnTo>
                  <a:pt x="280358" y="493683"/>
                </a:lnTo>
                <a:lnTo>
                  <a:pt x="280358" y="481074"/>
                </a:lnTo>
                <a:cubicBezTo>
                  <a:pt x="280358" y="481074"/>
                  <a:pt x="291359" y="478817"/>
                  <a:pt x="291359" y="467364"/>
                </a:cubicBezTo>
                <a:lnTo>
                  <a:pt x="291416" y="467364"/>
                </a:lnTo>
                <a:lnTo>
                  <a:pt x="292036" y="456363"/>
                </a:lnTo>
                <a:lnTo>
                  <a:pt x="281458" y="447787"/>
                </a:lnTo>
                <a:close/>
                <a:moveTo>
                  <a:pt x="1008795" y="375686"/>
                </a:moveTo>
                <a:lnTo>
                  <a:pt x="1014380" y="401468"/>
                </a:lnTo>
                <a:lnTo>
                  <a:pt x="983125" y="442258"/>
                </a:lnTo>
                <a:lnTo>
                  <a:pt x="1021433" y="433937"/>
                </a:lnTo>
                <a:lnTo>
                  <a:pt x="1025918" y="454642"/>
                </a:lnTo>
                <a:lnTo>
                  <a:pt x="939147" y="473486"/>
                </a:lnTo>
                <a:lnTo>
                  <a:pt x="934662" y="452780"/>
                </a:lnTo>
                <a:lnTo>
                  <a:pt x="968146" y="445503"/>
                </a:lnTo>
                <a:cubicBezTo>
                  <a:pt x="958358" y="434501"/>
                  <a:pt x="941602" y="423641"/>
                  <a:pt x="927695" y="420679"/>
                </a:cubicBezTo>
                <a:lnTo>
                  <a:pt x="922927" y="398732"/>
                </a:lnTo>
                <a:cubicBezTo>
                  <a:pt x="939712" y="401327"/>
                  <a:pt x="959542" y="414275"/>
                  <a:pt x="970967" y="425700"/>
                </a:cubicBezTo>
                <a:close/>
                <a:moveTo>
                  <a:pt x="667637" y="368492"/>
                </a:moveTo>
                <a:cubicBezTo>
                  <a:pt x="686396" y="368492"/>
                  <a:pt x="701996" y="381750"/>
                  <a:pt x="701996" y="402964"/>
                </a:cubicBezTo>
                <a:lnTo>
                  <a:pt x="701996" y="410354"/>
                </a:lnTo>
                <a:lnTo>
                  <a:pt x="633279" y="410354"/>
                </a:lnTo>
                <a:lnTo>
                  <a:pt x="633279" y="402964"/>
                </a:lnTo>
                <a:cubicBezTo>
                  <a:pt x="633279" y="381750"/>
                  <a:pt x="648878" y="368492"/>
                  <a:pt x="667637" y="368492"/>
                </a:cubicBezTo>
                <a:close/>
                <a:moveTo>
                  <a:pt x="322530" y="368492"/>
                </a:moveTo>
                <a:cubicBezTo>
                  <a:pt x="341289" y="368492"/>
                  <a:pt x="356888" y="381750"/>
                  <a:pt x="356888" y="402964"/>
                </a:cubicBezTo>
                <a:lnTo>
                  <a:pt x="356888" y="410354"/>
                </a:lnTo>
                <a:lnTo>
                  <a:pt x="288172" y="410354"/>
                </a:lnTo>
                <a:lnTo>
                  <a:pt x="288172" y="402964"/>
                </a:lnTo>
                <a:cubicBezTo>
                  <a:pt x="288172" y="381750"/>
                  <a:pt x="303771" y="368492"/>
                  <a:pt x="322530" y="368492"/>
                </a:cubicBezTo>
                <a:close/>
                <a:moveTo>
                  <a:pt x="430767" y="356673"/>
                </a:moveTo>
                <a:lnTo>
                  <a:pt x="454011" y="356673"/>
                </a:lnTo>
                <a:lnTo>
                  <a:pt x="456381" y="374501"/>
                </a:lnTo>
                <a:lnTo>
                  <a:pt x="476889" y="374501"/>
                </a:lnTo>
                <a:lnTo>
                  <a:pt x="479258" y="356673"/>
                </a:lnTo>
                <a:lnTo>
                  <a:pt x="510937" y="356673"/>
                </a:lnTo>
                <a:lnTo>
                  <a:pt x="513306" y="374501"/>
                </a:lnTo>
                <a:lnTo>
                  <a:pt x="533814" y="374501"/>
                </a:lnTo>
                <a:lnTo>
                  <a:pt x="536212" y="356673"/>
                </a:lnTo>
                <a:lnTo>
                  <a:pt x="559428" y="356673"/>
                </a:lnTo>
                <a:lnTo>
                  <a:pt x="557905" y="385079"/>
                </a:lnTo>
                <a:cubicBezTo>
                  <a:pt x="557905" y="385079"/>
                  <a:pt x="545662" y="389988"/>
                  <a:pt x="545662" y="402738"/>
                </a:cubicBezTo>
                <a:cubicBezTo>
                  <a:pt x="545662" y="411567"/>
                  <a:pt x="549132" y="438168"/>
                  <a:pt x="549132" y="438168"/>
                </a:cubicBezTo>
                <a:lnTo>
                  <a:pt x="441063" y="438168"/>
                </a:lnTo>
                <a:cubicBezTo>
                  <a:pt x="441063" y="438168"/>
                  <a:pt x="444533" y="411567"/>
                  <a:pt x="444533" y="402738"/>
                </a:cubicBezTo>
                <a:cubicBezTo>
                  <a:pt x="444533" y="389988"/>
                  <a:pt x="432291" y="385079"/>
                  <a:pt x="432291" y="385079"/>
                </a:cubicBezTo>
                <a:close/>
                <a:moveTo>
                  <a:pt x="938664" y="280167"/>
                </a:moveTo>
                <a:cubicBezTo>
                  <a:pt x="931707" y="277963"/>
                  <a:pt x="923858" y="278436"/>
                  <a:pt x="916665" y="282201"/>
                </a:cubicBezTo>
                <a:cubicBezTo>
                  <a:pt x="902278" y="289705"/>
                  <a:pt x="897201" y="306884"/>
                  <a:pt x="904479" y="320791"/>
                </a:cubicBezTo>
                <a:cubicBezTo>
                  <a:pt x="911672" y="334529"/>
                  <a:pt x="928682" y="340171"/>
                  <a:pt x="943068" y="332639"/>
                </a:cubicBezTo>
                <a:cubicBezTo>
                  <a:pt x="957455" y="325107"/>
                  <a:pt x="962532" y="307928"/>
                  <a:pt x="955311" y="294190"/>
                </a:cubicBezTo>
                <a:cubicBezTo>
                  <a:pt x="951686" y="287251"/>
                  <a:pt x="945621" y="282371"/>
                  <a:pt x="938664" y="280167"/>
                </a:cubicBezTo>
                <a:close/>
                <a:moveTo>
                  <a:pt x="926006" y="258348"/>
                </a:moveTo>
                <a:cubicBezTo>
                  <a:pt x="944974" y="256926"/>
                  <a:pt x="963089" y="267314"/>
                  <a:pt x="972462" y="285192"/>
                </a:cubicBezTo>
                <a:cubicBezTo>
                  <a:pt x="984958" y="309028"/>
                  <a:pt x="977596" y="338055"/>
                  <a:pt x="952716" y="351116"/>
                </a:cubicBezTo>
                <a:cubicBezTo>
                  <a:pt x="927836" y="364148"/>
                  <a:pt x="899796" y="353626"/>
                  <a:pt x="887300" y="329790"/>
                </a:cubicBezTo>
                <a:cubicBezTo>
                  <a:pt x="874831" y="305953"/>
                  <a:pt x="882165" y="276870"/>
                  <a:pt x="907046" y="263866"/>
                </a:cubicBezTo>
                <a:cubicBezTo>
                  <a:pt x="913266" y="260608"/>
                  <a:pt x="919683" y="258822"/>
                  <a:pt x="926006" y="258348"/>
                </a:cubicBezTo>
                <a:close/>
                <a:moveTo>
                  <a:pt x="620980" y="249367"/>
                </a:moveTo>
                <a:cubicBezTo>
                  <a:pt x="638130" y="250326"/>
                  <a:pt x="652179" y="264486"/>
                  <a:pt x="652940" y="281637"/>
                </a:cubicBezTo>
                <a:cubicBezTo>
                  <a:pt x="653843" y="301130"/>
                  <a:pt x="638328" y="317209"/>
                  <a:pt x="619033" y="317209"/>
                </a:cubicBezTo>
                <a:cubicBezTo>
                  <a:pt x="610373" y="317209"/>
                  <a:pt x="602475" y="313965"/>
                  <a:pt x="596466" y="308605"/>
                </a:cubicBezTo>
                <a:cubicBezTo>
                  <a:pt x="596043" y="308210"/>
                  <a:pt x="596410" y="307477"/>
                  <a:pt x="596974" y="307646"/>
                </a:cubicBezTo>
                <a:cubicBezTo>
                  <a:pt x="599202" y="308295"/>
                  <a:pt x="601544" y="308633"/>
                  <a:pt x="603970" y="308633"/>
                </a:cubicBezTo>
                <a:cubicBezTo>
                  <a:pt x="619400" y="308633"/>
                  <a:pt x="631614" y="294867"/>
                  <a:pt x="629019" y="278957"/>
                </a:cubicBezTo>
                <a:cubicBezTo>
                  <a:pt x="627411" y="269084"/>
                  <a:pt x="619795" y="260932"/>
                  <a:pt x="610063" y="258591"/>
                </a:cubicBezTo>
                <a:cubicBezTo>
                  <a:pt x="605465" y="257491"/>
                  <a:pt x="601036" y="257688"/>
                  <a:pt x="597002" y="258845"/>
                </a:cubicBezTo>
                <a:cubicBezTo>
                  <a:pt x="596410" y="259042"/>
                  <a:pt x="596015" y="258309"/>
                  <a:pt x="596466" y="257914"/>
                </a:cubicBezTo>
                <a:cubicBezTo>
                  <a:pt x="602926" y="252187"/>
                  <a:pt x="611558" y="248859"/>
                  <a:pt x="620980" y="249367"/>
                </a:cubicBezTo>
                <a:close/>
                <a:moveTo>
                  <a:pt x="495084" y="243273"/>
                </a:moveTo>
                <a:cubicBezTo>
                  <a:pt x="495084" y="243273"/>
                  <a:pt x="547326" y="322963"/>
                  <a:pt x="547326" y="335065"/>
                </a:cubicBezTo>
                <a:lnTo>
                  <a:pt x="547326" y="340086"/>
                </a:lnTo>
                <a:lnTo>
                  <a:pt x="442812" y="340086"/>
                </a:lnTo>
                <a:lnTo>
                  <a:pt x="442812" y="335065"/>
                </a:lnTo>
                <a:cubicBezTo>
                  <a:pt x="442812" y="322963"/>
                  <a:pt x="495084" y="243273"/>
                  <a:pt x="495084" y="243273"/>
                </a:cubicBezTo>
                <a:close/>
                <a:moveTo>
                  <a:pt x="367015" y="242709"/>
                </a:moveTo>
                <a:lnTo>
                  <a:pt x="375196" y="269084"/>
                </a:lnTo>
                <a:lnTo>
                  <a:pt x="402135" y="262991"/>
                </a:lnTo>
                <a:lnTo>
                  <a:pt x="383376" y="283273"/>
                </a:lnTo>
                <a:lnTo>
                  <a:pt x="402135" y="303556"/>
                </a:lnTo>
                <a:lnTo>
                  <a:pt x="375196" y="297462"/>
                </a:lnTo>
                <a:lnTo>
                  <a:pt x="367015" y="323838"/>
                </a:lnTo>
                <a:lnTo>
                  <a:pt x="358835" y="297462"/>
                </a:lnTo>
                <a:lnTo>
                  <a:pt x="331895" y="303556"/>
                </a:lnTo>
                <a:lnTo>
                  <a:pt x="350654" y="283273"/>
                </a:lnTo>
                <a:lnTo>
                  <a:pt x="331895" y="262991"/>
                </a:lnTo>
                <a:lnTo>
                  <a:pt x="358835" y="269084"/>
                </a:lnTo>
                <a:close/>
                <a:moveTo>
                  <a:pt x="495084" y="198111"/>
                </a:moveTo>
                <a:cubicBezTo>
                  <a:pt x="504675" y="198111"/>
                  <a:pt x="512432" y="205868"/>
                  <a:pt x="512432" y="215459"/>
                </a:cubicBezTo>
                <a:cubicBezTo>
                  <a:pt x="512432" y="225022"/>
                  <a:pt x="504646" y="232808"/>
                  <a:pt x="495084" y="232808"/>
                </a:cubicBezTo>
                <a:cubicBezTo>
                  <a:pt x="485492" y="232808"/>
                  <a:pt x="477735" y="225051"/>
                  <a:pt x="477735" y="215459"/>
                </a:cubicBezTo>
                <a:cubicBezTo>
                  <a:pt x="477735" y="205868"/>
                  <a:pt x="485492" y="198111"/>
                  <a:pt x="495084" y="198111"/>
                </a:cubicBezTo>
                <a:close/>
                <a:moveTo>
                  <a:pt x="825973" y="112243"/>
                </a:moveTo>
                <a:lnTo>
                  <a:pt x="842109" y="125417"/>
                </a:lnTo>
                <a:lnTo>
                  <a:pt x="808202" y="172780"/>
                </a:lnTo>
                <a:lnTo>
                  <a:pt x="864253" y="148548"/>
                </a:lnTo>
                <a:lnTo>
                  <a:pt x="873590" y="157687"/>
                </a:lnTo>
                <a:lnTo>
                  <a:pt x="850430" y="214162"/>
                </a:lnTo>
                <a:lnTo>
                  <a:pt x="897088" y="179239"/>
                </a:lnTo>
                <a:lnTo>
                  <a:pt x="910741" y="195290"/>
                </a:lnTo>
                <a:lnTo>
                  <a:pt x="838329" y="246207"/>
                </a:lnTo>
                <a:lnTo>
                  <a:pt x="823576" y="231708"/>
                </a:lnTo>
                <a:lnTo>
                  <a:pt x="845832" y="176757"/>
                </a:lnTo>
                <a:lnTo>
                  <a:pt x="790881" y="199634"/>
                </a:lnTo>
                <a:lnTo>
                  <a:pt x="775846" y="184881"/>
                </a:lnTo>
                <a:close/>
                <a:moveTo>
                  <a:pt x="295985" y="37095"/>
                </a:moveTo>
                <a:lnTo>
                  <a:pt x="333870" y="117405"/>
                </a:lnTo>
                <a:lnTo>
                  <a:pt x="273193" y="146037"/>
                </a:lnTo>
                <a:lnTo>
                  <a:pt x="265661" y="130099"/>
                </a:lnTo>
                <a:lnTo>
                  <a:pt x="307184" y="110494"/>
                </a:lnTo>
                <a:lnTo>
                  <a:pt x="299822" y="94895"/>
                </a:lnTo>
                <a:lnTo>
                  <a:pt x="265153" y="111256"/>
                </a:lnTo>
                <a:lnTo>
                  <a:pt x="257649" y="95318"/>
                </a:lnTo>
                <a:lnTo>
                  <a:pt x="292290" y="78957"/>
                </a:lnTo>
                <a:lnTo>
                  <a:pt x="284335" y="62088"/>
                </a:lnTo>
                <a:lnTo>
                  <a:pt x="242812" y="81693"/>
                </a:lnTo>
                <a:lnTo>
                  <a:pt x="235280" y="65727"/>
                </a:lnTo>
                <a:close/>
                <a:moveTo>
                  <a:pt x="666311" y="26037"/>
                </a:moveTo>
                <a:lnTo>
                  <a:pt x="685944" y="33061"/>
                </a:lnTo>
                <a:lnTo>
                  <a:pt x="669809" y="89450"/>
                </a:lnTo>
                <a:lnTo>
                  <a:pt x="714464" y="47786"/>
                </a:lnTo>
                <a:lnTo>
                  <a:pt x="726340" y="53287"/>
                </a:lnTo>
                <a:lnTo>
                  <a:pt x="723491" y="114274"/>
                </a:lnTo>
                <a:lnTo>
                  <a:pt x="755790" y="65586"/>
                </a:lnTo>
                <a:lnTo>
                  <a:pt x="774013" y="76192"/>
                </a:lnTo>
                <a:lnTo>
                  <a:pt x="722898" y="148520"/>
                </a:lnTo>
                <a:lnTo>
                  <a:pt x="704139" y="139831"/>
                </a:lnTo>
                <a:lnTo>
                  <a:pt x="706650" y="80593"/>
                </a:lnTo>
                <a:lnTo>
                  <a:pt x="662559" y="120593"/>
                </a:lnTo>
                <a:lnTo>
                  <a:pt x="643434" y="111764"/>
                </a:lnTo>
                <a:close/>
                <a:moveTo>
                  <a:pt x="561487" y="1044"/>
                </a:moveTo>
                <a:cubicBezTo>
                  <a:pt x="587975" y="4344"/>
                  <a:pt x="600218" y="21975"/>
                  <a:pt x="597200" y="46178"/>
                </a:cubicBezTo>
                <a:lnTo>
                  <a:pt x="590316" y="97180"/>
                </a:lnTo>
                <a:lnTo>
                  <a:pt x="569414" y="94331"/>
                </a:lnTo>
                <a:lnTo>
                  <a:pt x="575225" y="47899"/>
                </a:lnTo>
                <a:cubicBezTo>
                  <a:pt x="577143" y="32553"/>
                  <a:pt x="573814" y="22285"/>
                  <a:pt x="559090" y="20423"/>
                </a:cubicBezTo>
                <a:cubicBezTo>
                  <a:pt x="544110" y="18562"/>
                  <a:pt x="538328" y="27927"/>
                  <a:pt x="536438" y="43019"/>
                </a:cubicBezTo>
                <a:lnTo>
                  <a:pt x="530627" y="89450"/>
                </a:lnTo>
                <a:lnTo>
                  <a:pt x="509696" y="87081"/>
                </a:lnTo>
                <a:lnTo>
                  <a:pt x="515535" y="36333"/>
                </a:lnTo>
                <a:cubicBezTo>
                  <a:pt x="518582" y="11904"/>
                  <a:pt x="534942" y="-2285"/>
                  <a:pt x="561487" y="1044"/>
                </a:cubicBezTo>
                <a:close/>
                <a:moveTo>
                  <a:pt x="448793" y="0"/>
                </a:moveTo>
                <a:lnTo>
                  <a:pt x="462192" y="87843"/>
                </a:lnTo>
                <a:lnTo>
                  <a:pt x="443433" y="90945"/>
                </a:lnTo>
                <a:lnTo>
                  <a:pt x="389300" y="45501"/>
                </a:lnTo>
                <a:lnTo>
                  <a:pt x="399371" y="98449"/>
                </a:lnTo>
                <a:lnTo>
                  <a:pt x="378948" y="101891"/>
                </a:lnTo>
                <a:lnTo>
                  <a:pt x="362671" y="14612"/>
                </a:lnTo>
                <a:lnTo>
                  <a:pt x="382982" y="11171"/>
                </a:lnTo>
                <a:lnTo>
                  <a:pt x="383405" y="13286"/>
                </a:lnTo>
                <a:cubicBezTo>
                  <a:pt x="383912" y="16305"/>
                  <a:pt x="386508" y="20085"/>
                  <a:pt x="390400" y="23131"/>
                </a:cubicBezTo>
                <a:lnTo>
                  <a:pt x="437848" y="63216"/>
                </a:lnTo>
                <a:lnTo>
                  <a:pt x="428144" y="3498"/>
                </a:lnTo>
                <a:close/>
              </a:path>
            </a:pathLst>
          </a:custGeom>
          <a:solidFill>
            <a:schemeClr val="tx1"/>
          </a:solidFill>
        </p:spPr>
        <p:txBody>
          <a:bodyPr wrap="square">
            <a:noAutofit/>
          </a:bodyPr>
          <a:lstStyle>
            <a:lvl1pPr marL="0" indent="0">
              <a:buNone/>
              <a:defRPr sz="100">
                <a:noFill/>
              </a:defRPr>
            </a:lvl1pPr>
            <a:lvl2pPr marL="201812" indent="0">
              <a:buNone/>
              <a:defRPr sz="100"/>
            </a:lvl2pPr>
            <a:lvl3pPr marL="447675" indent="0">
              <a:buNone/>
              <a:defRPr sz="100"/>
            </a:lvl3pPr>
            <a:lvl4pPr>
              <a:buNone/>
              <a:defRPr sz="100"/>
            </a:lvl4pPr>
            <a:lvl5pPr>
              <a:buNone/>
              <a:defRPr sz="100"/>
            </a:lvl5pPr>
          </a:lstStyle>
          <a:p>
            <a:pPr lvl="0"/>
            <a:r>
              <a:rPr lang="da-DK" dirty="0"/>
              <a:t>.</a:t>
            </a:r>
          </a:p>
        </p:txBody>
      </p:sp>
    </p:spTree>
    <p:extLst>
      <p:ext uri="{BB962C8B-B14F-4D97-AF65-F5344CB8AC3E}">
        <p14:creationId xmlns:p14="http://schemas.microsoft.com/office/powerpoint/2010/main" val="10071633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Forside hvid tekst baggrundsbilled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51E5C199-BB2E-44F0-AD6D-7D9220B576B0}"/>
              </a:ext>
            </a:extLst>
          </p:cNvPr>
          <p:cNvSpPr>
            <a:spLocks noGrp="1"/>
          </p:cNvSpPr>
          <p:nvPr>
            <p:ph type="pic" sz="quarter" idx="17" hasCustomPrompt="1"/>
          </p:nvPr>
        </p:nvSpPr>
        <p:spPr>
          <a:xfrm>
            <a:off x="0" y="0"/>
            <a:ext cx="12192000" cy="6858000"/>
          </a:xfrm>
        </p:spPr>
        <p:txBody>
          <a:bodyPr tIns="36000"/>
          <a:lstStyle>
            <a:lvl1pPr marL="0" indent="0" algn="ctr">
              <a:buNone/>
              <a:defRPr sz="1600"/>
            </a:lvl1pPr>
          </a:lstStyle>
          <a:p>
            <a:r>
              <a:rPr lang="da-DK" dirty="0"/>
              <a:t>Klik her og indsæt mørkt billede, via fanen Indsæt, Billeder</a:t>
            </a:r>
          </a:p>
        </p:txBody>
      </p:sp>
      <p:sp>
        <p:nvSpPr>
          <p:cNvPr id="2" name="Title 1"/>
          <p:cNvSpPr>
            <a:spLocks noGrp="1"/>
          </p:cNvSpPr>
          <p:nvPr>
            <p:ph type="ctrTitle" hasCustomPrompt="1"/>
          </p:nvPr>
        </p:nvSpPr>
        <p:spPr>
          <a:xfrm>
            <a:off x="710842" y="1021080"/>
            <a:ext cx="10752001" cy="3634676"/>
          </a:xfrm>
        </p:spPr>
        <p:txBody>
          <a:bodyPr anchor="b" anchorCtr="0">
            <a:normAutofit/>
          </a:bodyPr>
          <a:lstStyle>
            <a:lvl1pPr algn="l">
              <a:defRPr sz="13000">
                <a:solidFill>
                  <a:schemeClr val="tx1"/>
                </a:solidFill>
              </a:defRPr>
            </a:lvl1pPr>
          </a:lstStyle>
          <a:p>
            <a:r>
              <a:rPr lang="da-DK" dirty="0"/>
              <a:t>Indsæt titel</a:t>
            </a:r>
          </a:p>
        </p:txBody>
      </p:sp>
      <p:sp>
        <p:nvSpPr>
          <p:cNvPr id="14" name="Subtitle 2">
            <a:extLst>
              <a:ext uri="{FF2B5EF4-FFF2-40B4-BE49-F238E27FC236}">
                <a16:creationId xmlns:a16="http://schemas.microsoft.com/office/drawing/2014/main" id="{98A3A365-2E66-4DD0-BBA9-7884F7C6FE1A}"/>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bg1"/>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17" name="Text Placeholder 7">
            <a:extLst>
              <a:ext uri="{FF2B5EF4-FFF2-40B4-BE49-F238E27FC236}">
                <a16:creationId xmlns:a16="http://schemas.microsoft.com/office/drawing/2014/main" id="{17210D45-E4CC-4EA8-88D2-ED969CF9E4A2}"/>
              </a:ext>
            </a:extLst>
          </p:cNvPr>
          <p:cNvSpPr>
            <a:spLocks noGrp="1"/>
          </p:cNvSpPr>
          <p:nvPr>
            <p:ph type="body" sz="quarter" idx="18" hasCustomPrompt="1"/>
          </p:nvPr>
        </p:nvSpPr>
        <p:spPr>
          <a:xfrm>
            <a:off x="724878" y="310326"/>
            <a:ext cx="3419553"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19" name="Text Placeholder 9">
            <a:extLst>
              <a:ext uri="{FF2B5EF4-FFF2-40B4-BE49-F238E27FC236}">
                <a16:creationId xmlns:a16="http://schemas.microsoft.com/office/drawing/2014/main" id="{750877AE-C14F-454F-BCD1-42B3CE1CDE88}"/>
              </a:ext>
            </a:extLst>
          </p:cNvPr>
          <p:cNvSpPr>
            <a:spLocks noGrp="1"/>
          </p:cNvSpPr>
          <p:nvPr>
            <p:ph type="body" sz="quarter" idx="19" hasCustomPrompt="1"/>
          </p:nvPr>
        </p:nvSpPr>
        <p:spPr>
          <a:xfrm>
            <a:off x="4423998" y="310326"/>
            <a:ext cx="4097592"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0" name="Text Placeholder 17">
            <a:extLst>
              <a:ext uri="{FF2B5EF4-FFF2-40B4-BE49-F238E27FC236}">
                <a16:creationId xmlns:a16="http://schemas.microsoft.com/office/drawing/2014/main" id="{879B6635-A90F-4078-BB65-2CE867AF7B27}"/>
              </a:ext>
            </a:extLst>
          </p:cNvPr>
          <p:cNvSpPr>
            <a:spLocks noGrp="1"/>
          </p:cNvSpPr>
          <p:nvPr>
            <p:ph type="body" sz="quarter" idx="20" hasCustomPrompt="1"/>
          </p:nvPr>
        </p:nvSpPr>
        <p:spPr>
          <a:xfrm>
            <a:off x="4423998" y="531101"/>
            <a:ext cx="4097592" cy="180000"/>
          </a:xfrm>
        </p:spPr>
        <p:txBody>
          <a:bodyPr anchor="t"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12" name="Date_GeneralDate">
            <a:extLst>
              <a:ext uri="{FF2B5EF4-FFF2-40B4-BE49-F238E27FC236}">
                <a16:creationId xmlns:a16="http://schemas.microsoft.com/office/drawing/2014/main" id="{ED397024-840C-483C-9221-D7196DFC9407}"/>
              </a:ext>
            </a:extLst>
          </p:cNvPr>
          <p:cNvSpPr>
            <a:spLocks noGrp="1"/>
          </p:cNvSpPr>
          <p:nvPr>
            <p:ph type="dt" sz="half" idx="10"/>
          </p:nvPr>
        </p:nvSpPr>
        <p:spPr>
          <a:xfrm>
            <a:off x="0" y="6912000"/>
            <a:ext cx="0" cy="0"/>
          </a:xfrm>
          <a:prstGeom prst="rect">
            <a:avLst/>
          </a:prstGeom>
        </p:spPr>
        <p:txBody>
          <a:bodyPr/>
          <a:lstStyle>
            <a:lvl1pPr>
              <a:defRPr>
                <a:noFill/>
              </a:defRPr>
            </a:lvl1pPr>
          </a:lstStyle>
          <a:p>
            <a:endParaRPr lang="da-DK" dirty="0"/>
          </a:p>
        </p:txBody>
      </p:sp>
      <p:sp>
        <p:nvSpPr>
          <p:cNvPr id="15" name="FLD_PresentationTitle">
            <a:extLst>
              <a:ext uri="{FF2B5EF4-FFF2-40B4-BE49-F238E27FC236}">
                <a16:creationId xmlns:a16="http://schemas.microsoft.com/office/drawing/2014/main" id="{E3294628-B382-4444-8C1E-34B1C37B8D45}"/>
              </a:ext>
            </a:extLst>
          </p:cNvPr>
          <p:cNvSpPr>
            <a:spLocks noGrp="1"/>
          </p:cNvSpPr>
          <p:nvPr>
            <p:ph type="ftr" sz="quarter" idx="11"/>
          </p:nvPr>
        </p:nvSpPr>
        <p:spPr>
          <a:xfrm>
            <a:off x="0" y="6912000"/>
            <a:ext cx="0" cy="0"/>
          </a:xfrm>
          <a:prstGeom prst="rect">
            <a:avLst/>
          </a:prstGeom>
        </p:spPr>
        <p:txBody>
          <a:bodyPr/>
          <a:lstStyle>
            <a:lvl1pPr>
              <a:defRPr>
                <a:noFill/>
              </a:defRPr>
            </a:lvl1pPr>
          </a:lstStyle>
          <a:p>
            <a:r>
              <a:rPr lang="da-DK" dirty="0"/>
              <a:t>Sidehoved</a:t>
            </a:r>
          </a:p>
        </p:txBody>
      </p:sp>
      <p:sp>
        <p:nvSpPr>
          <p:cNvPr id="16" name="Slide Number Placeholder 5">
            <a:extLst>
              <a:ext uri="{FF2B5EF4-FFF2-40B4-BE49-F238E27FC236}">
                <a16:creationId xmlns:a16="http://schemas.microsoft.com/office/drawing/2014/main" id="{08A2E041-3E38-4FB1-98E1-405CB20FA201}"/>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a:t>
            </a:fld>
            <a:endParaRPr lang="da-DK" dirty="0"/>
          </a:p>
        </p:txBody>
      </p:sp>
      <p:sp>
        <p:nvSpPr>
          <p:cNvPr id="3" name="Text Placeholder 22">
            <a:extLst>
              <a:ext uri="{FF2B5EF4-FFF2-40B4-BE49-F238E27FC236}">
                <a16:creationId xmlns:a16="http://schemas.microsoft.com/office/drawing/2014/main" id="{5D328411-9420-C2DE-E10E-328C834DA6E9}"/>
              </a:ext>
            </a:extLst>
          </p:cNvPr>
          <p:cNvSpPr>
            <a:spLocks noGrp="1"/>
          </p:cNvSpPr>
          <p:nvPr>
            <p:ph type="body" sz="quarter" idx="22" hasCustomPrompt="1"/>
          </p:nvPr>
        </p:nvSpPr>
        <p:spPr>
          <a:xfrm>
            <a:off x="10751713" y="5061592"/>
            <a:ext cx="1025918" cy="1069117"/>
          </a:xfrm>
          <a:custGeom>
            <a:avLst/>
            <a:gdLst>
              <a:gd name="connsiteX0" fmla="*/ 445718 w 1025918"/>
              <a:gd name="connsiteY0" fmla="*/ 980173 h 1069117"/>
              <a:gd name="connsiteX1" fmla="*/ 464702 w 1025918"/>
              <a:gd name="connsiteY1" fmla="*/ 980540 h 1069117"/>
              <a:gd name="connsiteX2" fmla="*/ 509639 w 1025918"/>
              <a:gd name="connsiteY2" fmla="*/ 1035095 h 1069117"/>
              <a:gd name="connsiteX3" fmla="*/ 509414 w 1025918"/>
              <a:gd name="connsiteY3" fmla="*/ 981188 h 1069117"/>
              <a:gd name="connsiteX4" fmla="*/ 530119 w 1025918"/>
              <a:gd name="connsiteY4" fmla="*/ 981527 h 1069117"/>
              <a:gd name="connsiteX5" fmla="*/ 530147 w 1025918"/>
              <a:gd name="connsiteY5" fmla="*/ 1069117 h 1069117"/>
              <a:gd name="connsiteX6" fmla="*/ 509544 w 1025918"/>
              <a:gd name="connsiteY6" fmla="*/ 1069117 h 1069117"/>
              <a:gd name="connsiteX7" fmla="*/ 509527 w 1025918"/>
              <a:gd name="connsiteY7" fmla="*/ 1067846 h 1069117"/>
              <a:gd name="connsiteX8" fmla="*/ 504449 w 1025918"/>
              <a:gd name="connsiteY8" fmla="*/ 1056901 h 1069117"/>
              <a:gd name="connsiteX9" fmla="*/ 465126 w 1025918"/>
              <a:gd name="connsiteY9" fmla="*/ 1008833 h 1069117"/>
              <a:gd name="connsiteX10" fmla="*/ 463748 w 1025918"/>
              <a:gd name="connsiteY10" fmla="*/ 1069117 h 1069117"/>
              <a:gd name="connsiteX11" fmla="*/ 451642 w 1025918"/>
              <a:gd name="connsiteY11" fmla="*/ 1069117 h 1069117"/>
              <a:gd name="connsiteX12" fmla="*/ 442812 w 1025918"/>
              <a:gd name="connsiteY12" fmla="*/ 1068974 h 1069117"/>
              <a:gd name="connsiteX13" fmla="*/ 660021 w 1025918"/>
              <a:gd name="connsiteY13" fmla="*/ 951513 h 1069117"/>
              <a:gd name="connsiteX14" fmla="*/ 686537 w 1025918"/>
              <a:gd name="connsiteY14" fmla="*/ 1036280 h 1069117"/>
              <a:gd name="connsiteX15" fmla="*/ 665973 w 1025918"/>
              <a:gd name="connsiteY15" fmla="*/ 1042345 h 1069117"/>
              <a:gd name="connsiteX16" fmla="*/ 655112 w 1025918"/>
              <a:gd name="connsiteY16" fmla="*/ 1007028 h 1069117"/>
              <a:gd name="connsiteX17" fmla="*/ 616043 w 1025918"/>
              <a:gd name="connsiteY17" fmla="*/ 1018509 h 1069117"/>
              <a:gd name="connsiteX18" fmla="*/ 626086 w 1025918"/>
              <a:gd name="connsiteY18" fmla="*/ 1054052 h 1069117"/>
              <a:gd name="connsiteX19" fmla="*/ 605408 w 1025918"/>
              <a:gd name="connsiteY19" fmla="*/ 1060145 h 1069117"/>
              <a:gd name="connsiteX20" fmla="*/ 581713 w 1025918"/>
              <a:gd name="connsiteY20" fmla="*/ 974559 h 1069117"/>
              <a:gd name="connsiteX21" fmla="*/ 601939 w 1025918"/>
              <a:gd name="connsiteY21" fmla="*/ 968607 h 1069117"/>
              <a:gd name="connsiteX22" fmla="*/ 611304 w 1025918"/>
              <a:gd name="connsiteY22" fmla="*/ 1001668 h 1069117"/>
              <a:gd name="connsiteX23" fmla="*/ 650006 w 1025918"/>
              <a:gd name="connsiteY23" fmla="*/ 990300 h 1069117"/>
              <a:gd name="connsiteX24" fmla="*/ 639908 w 1025918"/>
              <a:gd name="connsiteY24" fmla="*/ 957437 h 1069117"/>
              <a:gd name="connsiteX25" fmla="*/ 330880 w 1025918"/>
              <a:gd name="connsiteY25" fmla="*/ 950864 h 1069117"/>
              <a:gd name="connsiteX26" fmla="*/ 394886 w 1025918"/>
              <a:gd name="connsiteY26" fmla="*/ 971005 h 1069117"/>
              <a:gd name="connsiteX27" fmla="*/ 389610 w 1025918"/>
              <a:gd name="connsiteY27" fmla="*/ 987818 h 1069117"/>
              <a:gd name="connsiteX28" fmla="*/ 345802 w 1025918"/>
              <a:gd name="connsiteY28" fmla="*/ 974023 h 1069117"/>
              <a:gd name="connsiteX29" fmla="*/ 340640 w 1025918"/>
              <a:gd name="connsiteY29" fmla="*/ 990469 h 1069117"/>
              <a:gd name="connsiteX30" fmla="*/ 377171 w 1025918"/>
              <a:gd name="connsiteY30" fmla="*/ 1001978 h 1069117"/>
              <a:gd name="connsiteX31" fmla="*/ 371895 w 1025918"/>
              <a:gd name="connsiteY31" fmla="*/ 1018791 h 1069117"/>
              <a:gd name="connsiteX32" fmla="*/ 335337 w 1025918"/>
              <a:gd name="connsiteY32" fmla="*/ 1007310 h 1069117"/>
              <a:gd name="connsiteX33" fmla="*/ 329752 w 1025918"/>
              <a:gd name="connsiteY33" fmla="*/ 1025081 h 1069117"/>
              <a:gd name="connsiteX34" fmla="*/ 373560 w 1025918"/>
              <a:gd name="connsiteY34" fmla="*/ 1038875 h 1069117"/>
              <a:gd name="connsiteX35" fmla="*/ 368257 w 1025918"/>
              <a:gd name="connsiteY35" fmla="*/ 1055716 h 1069117"/>
              <a:gd name="connsiteX36" fmla="*/ 304251 w 1025918"/>
              <a:gd name="connsiteY36" fmla="*/ 1035575 h 1069117"/>
              <a:gd name="connsiteX37" fmla="*/ 215252 w 1025918"/>
              <a:gd name="connsiteY37" fmla="*/ 947959 h 1069117"/>
              <a:gd name="connsiteX38" fmla="*/ 203235 w 1025918"/>
              <a:gd name="connsiteY38" fmla="*/ 965561 h 1069117"/>
              <a:gd name="connsiteX39" fmla="*/ 219145 w 1025918"/>
              <a:gd name="connsiteY39" fmla="*/ 976421 h 1069117"/>
              <a:gd name="connsiteX40" fmla="*/ 236719 w 1025918"/>
              <a:gd name="connsiteY40" fmla="*/ 975208 h 1069117"/>
              <a:gd name="connsiteX41" fmla="*/ 231162 w 1025918"/>
              <a:gd name="connsiteY41" fmla="*/ 958819 h 1069117"/>
              <a:gd name="connsiteX42" fmla="*/ 743180 w 1025918"/>
              <a:gd name="connsiteY42" fmla="*/ 930779 h 1069117"/>
              <a:gd name="connsiteX43" fmla="*/ 748455 w 1025918"/>
              <a:gd name="connsiteY43" fmla="*/ 966125 h 1069117"/>
              <a:gd name="connsiteX44" fmla="*/ 772884 w 1025918"/>
              <a:gd name="connsiteY44" fmla="*/ 950892 h 1069117"/>
              <a:gd name="connsiteX45" fmla="*/ 235252 w 1025918"/>
              <a:gd name="connsiteY45" fmla="*/ 918593 h 1069117"/>
              <a:gd name="connsiteX46" fmla="*/ 224025 w 1025918"/>
              <a:gd name="connsiteY46" fmla="*/ 935067 h 1069117"/>
              <a:gd name="connsiteX47" fmla="*/ 235449 w 1025918"/>
              <a:gd name="connsiteY47" fmla="*/ 942853 h 1069117"/>
              <a:gd name="connsiteX48" fmla="*/ 252318 w 1025918"/>
              <a:gd name="connsiteY48" fmla="*/ 941753 h 1069117"/>
              <a:gd name="connsiteX49" fmla="*/ 246676 w 1025918"/>
              <a:gd name="connsiteY49" fmla="*/ 926379 h 1069117"/>
              <a:gd name="connsiteX50" fmla="*/ 741911 w 1025918"/>
              <a:gd name="connsiteY50" fmla="*/ 907225 h 1069117"/>
              <a:gd name="connsiteX51" fmla="*/ 823181 w 1025918"/>
              <a:gd name="connsiteY51" fmla="*/ 959467 h 1069117"/>
              <a:gd name="connsiteX52" fmla="*/ 805240 w 1025918"/>
              <a:gd name="connsiteY52" fmla="*/ 972782 h 1069117"/>
              <a:gd name="connsiteX53" fmla="*/ 788907 w 1025918"/>
              <a:gd name="connsiteY53" fmla="*/ 961725 h 1069117"/>
              <a:gd name="connsiteX54" fmla="*/ 751305 w 1025918"/>
              <a:gd name="connsiteY54" fmla="*/ 985166 h 1069117"/>
              <a:gd name="connsiteX55" fmla="*/ 754238 w 1025918"/>
              <a:gd name="connsiteY55" fmla="*/ 1004884 h 1069117"/>
              <a:gd name="connsiteX56" fmla="*/ 735113 w 1025918"/>
              <a:gd name="connsiteY56" fmla="*/ 1014898 h 1069117"/>
              <a:gd name="connsiteX57" fmla="*/ 723011 w 1025918"/>
              <a:gd name="connsiteY57" fmla="*/ 919129 h 1069117"/>
              <a:gd name="connsiteX58" fmla="*/ 226761 w 1025918"/>
              <a:gd name="connsiteY58" fmla="*/ 893459 h 1069117"/>
              <a:gd name="connsiteX59" fmla="*/ 255788 w 1025918"/>
              <a:gd name="connsiteY59" fmla="*/ 913261 h 1069117"/>
              <a:gd name="connsiteX60" fmla="*/ 271359 w 1025918"/>
              <a:gd name="connsiteY60" fmla="*/ 951202 h 1069117"/>
              <a:gd name="connsiteX61" fmla="*/ 250992 w 1025918"/>
              <a:gd name="connsiteY61" fmla="*/ 959891 h 1069117"/>
              <a:gd name="connsiteX62" fmla="*/ 253672 w 1025918"/>
              <a:gd name="connsiteY62" fmla="*/ 987676 h 1069117"/>
              <a:gd name="connsiteX63" fmla="*/ 210231 w 1025918"/>
              <a:gd name="connsiteY63" fmla="*/ 989679 h 1069117"/>
              <a:gd name="connsiteX64" fmla="*/ 176690 w 1025918"/>
              <a:gd name="connsiteY64" fmla="*/ 966802 h 1069117"/>
              <a:gd name="connsiteX65" fmla="*/ 154377 w 1025918"/>
              <a:gd name="connsiteY65" fmla="*/ 860426 h 1069117"/>
              <a:gd name="connsiteX66" fmla="*/ 98467 w 1025918"/>
              <a:gd name="connsiteY66" fmla="*/ 866181 h 1069117"/>
              <a:gd name="connsiteX67" fmla="*/ 100639 w 1025918"/>
              <a:gd name="connsiteY67" fmla="*/ 871343 h 1069117"/>
              <a:gd name="connsiteX68" fmla="*/ 139398 w 1025918"/>
              <a:gd name="connsiteY68" fmla="*/ 882627 h 1069117"/>
              <a:gd name="connsiteX69" fmla="*/ 154377 w 1025918"/>
              <a:gd name="connsiteY69" fmla="*/ 860426 h 1069117"/>
              <a:gd name="connsiteX70" fmla="*/ 134190 w 1025918"/>
              <a:gd name="connsiteY70" fmla="*/ 830197 h 1069117"/>
              <a:gd name="connsiteX71" fmla="*/ 112233 w 1025918"/>
              <a:gd name="connsiteY71" fmla="*/ 832556 h 1069117"/>
              <a:gd name="connsiteX72" fmla="*/ 97311 w 1025918"/>
              <a:gd name="connsiteY72" fmla="*/ 854390 h 1069117"/>
              <a:gd name="connsiteX73" fmla="*/ 153023 w 1025918"/>
              <a:gd name="connsiteY73" fmla="*/ 848607 h 1069117"/>
              <a:gd name="connsiteX74" fmla="*/ 151048 w 1025918"/>
              <a:gd name="connsiteY74" fmla="*/ 843980 h 1069117"/>
              <a:gd name="connsiteX75" fmla="*/ 134190 w 1025918"/>
              <a:gd name="connsiteY75" fmla="*/ 830197 h 1069117"/>
              <a:gd name="connsiteX76" fmla="*/ 495084 w 1025918"/>
              <a:gd name="connsiteY76" fmla="*/ 812076 h 1069117"/>
              <a:gd name="connsiteX77" fmla="*/ 584844 w 1025918"/>
              <a:gd name="connsiteY77" fmla="*/ 836562 h 1069117"/>
              <a:gd name="connsiteX78" fmla="*/ 495084 w 1025918"/>
              <a:gd name="connsiteY78" fmla="*/ 849425 h 1069117"/>
              <a:gd name="connsiteX79" fmla="*/ 405323 w 1025918"/>
              <a:gd name="connsiteY79" fmla="*/ 836562 h 1069117"/>
              <a:gd name="connsiteX80" fmla="*/ 495084 w 1025918"/>
              <a:gd name="connsiteY80" fmla="*/ 812076 h 1069117"/>
              <a:gd name="connsiteX81" fmla="*/ 121238 w 1025918"/>
              <a:gd name="connsiteY81" fmla="*/ 808619 h 1069117"/>
              <a:gd name="connsiteX82" fmla="*/ 168086 w 1025918"/>
              <a:gd name="connsiteY82" fmla="*/ 834756 h 1069117"/>
              <a:gd name="connsiteX83" fmla="*/ 172769 w 1025918"/>
              <a:gd name="connsiteY83" fmla="*/ 846576 h 1069117"/>
              <a:gd name="connsiteX84" fmla="*/ 185209 w 1025918"/>
              <a:gd name="connsiteY84" fmla="*/ 845278 h 1069117"/>
              <a:gd name="connsiteX85" fmla="*/ 186479 w 1025918"/>
              <a:gd name="connsiteY85" fmla="*/ 857126 h 1069117"/>
              <a:gd name="connsiteX86" fmla="*/ 174377 w 1025918"/>
              <a:gd name="connsiteY86" fmla="*/ 858395 h 1069117"/>
              <a:gd name="connsiteX87" fmla="*/ 149299 w 1025918"/>
              <a:gd name="connsiteY87" fmla="*/ 900962 h 1069117"/>
              <a:gd name="connsiteX88" fmla="*/ 83573 w 1025918"/>
              <a:gd name="connsiteY88" fmla="*/ 880596 h 1069117"/>
              <a:gd name="connsiteX89" fmla="*/ 78777 w 1025918"/>
              <a:gd name="connsiteY89" fmla="*/ 868240 h 1069117"/>
              <a:gd name="connsiteX90" fmla="*/ 66168 w 1025918"/>
              <a:gd name="connsiteY90" fmla="*/ 869538 h 1069117"/>
              <a:gd name="connsiteX91" fmla="*/ 64532 w 1025918"/>
              <a:gd name="connsiteY91" fmla="*/ 857831 h 1069117"/>
              <a:gd name="connsiteX92" fmla="*/ 77282 w 1025918"/>
              <a:gd name="connsiteY92" fmla="*/ 856505 h 1069117"/>
              <a:gd name="connsiteX93" fmla="*/ 102360 w 1025918"/>
              <a:gd name="connsiteY93" fmla="*/ 814418 h 1069117"/>
              <a:gd name="connsiteX94" fmla="*/ 121238 w 1025918"/>
              <a:gd name="connsiteY94" fmla="*/ 808619 h 1069117"/>
              <a:gd name="connsiteX95" fmla="*/ 852320 w 1025918"/>
              <a:gd name="connsiteY95" fmla="*/ 803360 h 1069117"/>
              <a:gd name="connsiteX96" fmla="*/ 893167 w 1025918"/>
              <a:gd name="connsiteY96" fmla="*/ 894615 h 1069117"/>
              <a:gd name="connsiteX97" fmla="*/ 877850 w 1025918"/>
              <a:gd name="connsiteY97" fmla="*/ 910864 h 1069117"/>
              <a:gd name="connsiteX98" fmla="*/ 784422 w 1025918"/>
              <a:gd name="connsiteY98" fmla="*/ 875405 h 1069117"/>
              <a:gd name="connsiteX99" fmla="*/ 801488 w 1025918"/>
              <a:gd name="connsiteY99" fmla="*/ 860116 h 1069117"/>
              <a:gd name="connsiteX100" fmla="*/ 867440 w 1025918"/>
              <a:gd name="connsiteY100" fmla="*/ 885702 h 1069117"/>
              <a:gd name="connsiteX101" fmla="*/ 838301 w 1025918"/>
              <a:gd name="connsiteY101" fmla="*/ 821075 h 1069117"/>
              <a:gd name="connsiteX102" fmla="*/ 495055 w 1025918"/>
              <a:gd name="connsiteY102" fmla="*/ 739185 h 1069117"/>
              <a:gd name="connsiteX103" fmla="*/ 559851 w 1025918"/>
              <a:gd name="connsiteY103" fmla="*/ 758395 h 1069117"/>
              <a:gd name="connsiteX104" fmla="*/ 611502 w 1025918"/>
              <a:gd name="connsiteY104" fmla="*/ 771597 h 1069117"/>
              <a:gd name="connsiteX105" fmla="*/ 663293 w 1025918"/>
              <a:gd name="connsiteY105" fmla="*/ 759128 h 1069117"/>
              <a:gd name="connsiteX106" fmla="*/ 733025 w 1025918"/>
              <a:gd name="connsiteY106" fmla="*/ 740624 h 1069117"/>
              <a:gd name="connsiteX107" fmla="*/ 610599 w 1025918"/>
              <a:gd name="connsiteY107" fmla="*/ 805955 h 1069117"/>
              <a:gd name="connsiteX108" fmla="*/ 546367 w 1025918"/>
              <a:gd name="connsiteY108" fmla="*/ 791117 h 1069117"/>
              <a:gd name="connsiteX109" fmla="*/ 495055 w 1025918"/>
              <a:gd name="connsiteY109" fmla="*/ 774530 h 1069117"/>
              <a:gd name="connsiteX110" fmla="*/ 443743 w 1025918"/>
              <a:gd name="connsiteY110" fmla="*/ 791117 h 1069117"/>
              <a:gd name="connsiteX111" fmla="*/ 379512 w 1025918"/>
              <a:gd name="connsiteY111" fmla="*/ 805955 h 1069117"/>
              <a:gd name="connsiteX112" fmla="*/ 257085 w 1025918"/>
              <a:gd name="connsiteY112" fmla="*/ 740624 h 1069117"/>
              <a:gd name="connsiteX113" fmla="*/ 326818 w 1025918"/>
              <a:gd name="connsiteY113" fmla="*/ 759128 h 1069117"/>
              <a:gd name="connsiteX114" fmla="*/ 378609 w 1025918"/>
              <a:gd name="connsiteY114" fmla="*/ 771597 h 1069117"/>
              <a:gd name="connsiteX115" fmla="*/ 430259 w 1025918"/>
              <a:gd name="connsiteY115" fmla="*/ 758395 h 1069117"/>
              <a:gd name="connsiteX116" fmla="*/ 495055 w 1025918"/>
              <a:gd name="connsiteY116" fmla="*/ 739185 h 1069117"/>
              <a:gd name="connsiteX117" fmla="*/ 911192 w 1025918"/>
              <a:gd name="connsiteY117" fmla="*/ 698028 h 1069117"/>
              <a:gd name="connsiteX118" fmla="*/ 991136 w 1025918"/>
              <a:gd name="connsiteY118" fmla="*/ 736674 h 1069117"/>
              <a:gd name="connsiteX119" fmla="*/ 981884 w 1025918"/>
              <a:gd name="connsiteY119" fmla="*/ 755066 h 1069117"/>
              <a:gd name="connsiteX120" fmla="*/ 979937 w 1025918"/>
              <a:gd name="connsiteY120" fmla="*/ 754136 h 1069117"/>
              <a:gd name="connsiteX121" fmla="*/ 967892 w 1025918"/>
              <a:gd name="connsiteY121" fmla="*/ 753938 h 1069117"/>
              <a:gd name="connsiteX122" fmla="*/ 907497 w 1025918"/>
              <a:gd name="connsiteY122" fmla="*/ 768381 h 1069117"/>
              <a:gd name="connsiteX123" fmla="*/ 961348 w 1025918"/>
              <a:gd name="connsiteY123" fmla="*/ 795969 h 1069117"/>
              <a:gd name="connsiteX124" fmla="*/ 951926 w 1025918"/>
              <a:gd name="connsiteY124" fmla="*/ 814672 h 1069117"/>
              <a:gd name="connsiteX125" fmla="*/ 873167 w 1025918"/>
              <a:gd name="connsiteY125" fmla="*/ 773402 h 1069117"/>
              <a:gd name="connsiteX126" fmla="*/ 881771 w 1025918"/>
              <a:gd name="connsiteY126" fmla="*/ 756449 h 1069117"/>
              <a:gd name="connsiteX127" fmla="*/ 950459 w 1025918"/>
              <a:gd name="connsiteY127" fmla="*/ 739777 h 1069117"/>
              <a:gd name="connsiteX128" fmla="*/ 901855 w 1025918"/>
              <a:gd name="connsiteY128" fmla="*/ 716505 h 1069117"/>
              <a:gd name="connsiteX129" fmla="*/ 79059 w 1025918"/>
              <a:gd name="connsiteY129" fmla="*/ 698028 h 1069117"/>
              <a:gd name="connsiteX130" fmla="*/ 88256 w 1025918"/>
              <a:gd name="connsiteY130" fmla="*/ 717097 h 1069117"/>
              <a:gd name="connsiteX131" fmla="*/ 57395 w 1025918"/>
              <a:gd name="connsiteY131" fmla="*/ 731963 h 1069117"/>
              <a:gd name="connsiteX132" fmla="*/ 102529 w 1025918"/>
              <a:gd name="connsiteY132" fmla="*/ 746688 h 1069117"/>
              <a:gd name="connsiteX133" fmla="*/ 112289 w 1025918"/>
              <a:gd name="connsiteY133" fmla="*/ 766914 h 1069117"/>
              <a:gd name="connsiteX134" fmla="*/ 59285 w 1025918"/>
              <a:gd name="connsiteY134" fmla="*/ 751907 h 1069117"/>
              <a:gd name="connsiteX135" fmla="*/ 34179 w 1025918"/>
              <a:gd name="connsiteY135" fmla="*/ 809368 h 1069117"/>
              <a:gd name="connsiteX136" fmla="*/ 22726 w 1025918"/>
              <a:gd name="connsiteY136" fmla="*/ 785617 h 1069117"/>
              <a:gd name="connsiteX137" fmla="*/ 43601 w 1025918"/>
              <a:gd name="connsiteY137" fmla="*/ 738649 h 1069117"/>
              <a:gd name="connsiteX138" fmla="*/ 8283 w 1025918"/>
              <a:gd name="connsiteY138" fmla="*/ 755687 h 1069117"/>
              <a:gd name="connsiteX139" fmla="*/ 0 w 1025918"/>
              <a:gd name="connsiteY139" fmla="*/ 738563 h 1069117"/>
              <a:gd name="connsiteX140" fmla="*/ 0 w 1025918"/>
              <a:gd name="connsiteY140" fmla="*/ 736164 h 1069117"/>
              <a:gd name="connsiteX141" fmla="*/ 258750 w 1025918"/>
              <a:gd name="connsiteY141" fmla="*/ 664995 h 1069117"/>
              <a:gd name="connsiteX142" fmla="*/ 326000 w 1025918"/>
              <a:gd name="connsiteY142" fmla="*/ 686801 h 1069117"/>
              <a:gd name="connsiteX143" fmla="*/ 377142 w 1025918"/>
              <a:gd name="connsiteY143" fmla="*/ 701977 h 1069117"/>
              <a:gd name="connsiteX144" fmla="*/ 428313 w 1025918"/>
              <a:gd name="connsiteY144" fmla="*/ 686801 h 1069117"/>
              <a:gd name="connsiteX145" fmla="*/ 495084 w 1025918"/>
              <a:gd name="connsiteY145" fmla="*/ 668268 h 1069117"/>
              <a:gd name="connsiteX146" fmla="*/ 561854 w 1025918"/>
              <a:gd name="connsiteY146" fmla="*/ 686801 h 1069117"/>
              <a:gd name="connsiteX147" fmla="*/ 613025 w 1025918"/>
              <a:gd name="connsiteY147" fmla="*/ 701977 h 1069117"/>
              <a:gd name="connsiteX148" fmla="*/ 664167 w 1025918"/>
              <a:gd name="connsiteY148" fmla="*/ 686801 h 1069117"/>
              <a:gd name="connsiteX149" fmla="*/ 731417 w 1025918"/>
              <a:gd name="connsiteY149" fmla="*/ 664995 h 1069117"/>
              <a:gd name="connsiteX150" fmla="*/ 778413 w 1025918"/>
              <a:gd name="connsiteY150" fmla="*/ 671737 h 1069117"/>
              <a:gd name="connsiteX151" fmla="*/ 760049 w 1025918"/>
              <a:gd name="connsiteY151" fmla="*/ 703698 h 1069117"/>
              <a:gd name="connsiteX152" fmla="*/ 731445 w 1025918"/>
              <a:gd name="connsiteY152" fmla="*/ 700934 h 1069117"/>
              <a:gd name="connsiteX153" fmla="*/ 678610 w 1025918"/>
              <a:gd name="connsiteY153" fmla="*/ 716082 h 1069117"/>
              <a:gd name="connsiteX154" fmla="*/ 616043 w 1025918"/>
              <a:gd name="connsiteY154" fmla="*/ 736759 h 1069117"/>
              <a:gd name="connsiteX155" fmla="*/ 548060 w 1025918"/>
              <a:gd name="connsiteY155" fmla="*/ 717097 h 1069117"/>
              <a:gd name="connsiteX156" fmla="*/ 495084 w 1025918"/>
              <a:gd name="connsiteY156" fmla="*/ 702739 h 1069117"/>
              <a:gd name="connsiteX157" fmla="*/ 442107 w 1025918"/>
              <a:gd name="connsiteY157" fmla="*/ 717097 h 1069117"/>
              <a:gd name="connsiteX158" fmla="*/ 374124 w 1025918"/>
              <a:gd name="connsiteY158" fmla="*/ 736759 h 1069117"/>
              <a:gd name="connsiteX159" fmla="*/ 311557 w 1025918"/>
              <a:gd name="connsiteY159" fmla="*/ 716082 h 1069117"/>
              <a:gd name="connsiteX160" fmla="*/ 258721 w 1025918"/>
              <a:gd name="connsiteY160" fmla="*/ 700934 h 1069117"/>
              <a:gd name="connsiteX161" fmla="*/ 230118 w 1025918"/>
              <a:gd name="connsiteY161" fmla="*/ 703698 h 1069117"/>
              <a:gd name="connsiteX162" fmla="*/ 211754 w 1025918"/>
              <a:gd name="connsiteY162" fmla="*/ 671737 h 1069117"/>
              <a:gd name="connsiteX163" fmla="*/ 258750 w 1025918"/>
              <a:gd name="connsiteY163" fmla="*/ 664995 h 1069117"/>
              <a:gd name="connsiteX164" fmla="*/ 949867 w 1025918"/>
              <a:gd name="connsiteY164" fmla="*/ 589283 h 1069117"/>
              <a:gd name="connsiteX165" fmla="*/ 959317 w 1025918"/>
              <a:gd name="connsiteY165" fmla="*/ 606265 h 1069117"/>
              <a:gd name="connsiteX166" fmla="*/ 946482 w 1025918"/>
              <a:gd name="connsiteY166" fmla="*/ 624685 h 1069117"/>
              <a:gd name="connsiteX167" fmla="*/ 951841 w 1025918"/>
              <a:gd name="connsiteY167" fmla="*/ 639467 h 1069117"/>
              <a:gd name="connsiteX168" fmla="*/ 966228 w 1025918"/>
              <a:gd name="connsiteY168" fmla="*/ 624826 h 1069117"/>
              <a:gd name="connsiteX169" fmla="*/ 1001404 w 1025918"/>
              <a:gd name="connsiteY169" fmla="*/ 597548 h 1069117"/>
              <a:gd name="connsiteX170" fmla="*/ 1023435 w 1025918"/>
              <a:gd name="connsiteY170" fmla="*/ 638508 h 1069117"/>
              <a:gd name="connsiteX171" fmla="*/ 998753 w 1025918"/>
              <a:gd name="connsiteY171" fmla="*/ 673317 h 1069117"/>
              <a:gd name="connsiteX172" fmla="*/ 988879 w 1025918"/>
              <a:gd name="connsiteY172" fmla="*/ 655856 h 1069117"/>
              <a:gd name="connsiteX173" fmla="*/ 1006059 w 1025918"/>
              <a:gd name="connsiteY173" fmla="*/ 634417 h 1069117"/>
              <a:gd name="connsiteX174" fmla="*/ 999091 w 1025918"/>
              <a:gd name="connsiteY174" fmla="*/ 618028 h 1069117"/>
              <a:gd name="connsiteX175" fmla="*/ 983548 w 1025918"/>
              <a:gd name="connsiteY175" fmla="*/ 633543 h 1069117"/>
              <a:gd name="connsiteX176" fmla="*/ 949387 w 1025918"/>
              <a:gd name="connsiteY176" fmla="*/ 659805 h 1069117"/>
              <a:gd name="connsiteX177" fmla="*/ 929302 w 1025918"/>
              <a:gd name="connsiteY177" fmla="*/ 620651 h 1069117"/>
              <a:gd name="connsiteX178" fmla="*/ 949867 w 1025918"/>
              <a:gd name="connsiteY178" fmla="*/ 589283 h 1069117"/>
              <a:gd name="connsiteX179" fmla="*/ 424195 w 1025918"/>
              <a:gd name="connsiteY179" fmla="*/ 455094 h 1069117"/>
              <a:gd name="connsiteX180" fmla="*/ 565972 w 1025918"/>
              <a:gd name="connsiteY180" fmla="*/ 455094 h 1069117"/>
              <a:gd name="connsiteX181" fmla="*/ 565916 w 1025918"/>
              <a:gd name="connsiteY181" fmla="*/ 476504 h 1069117"/>
              <a:gd name="connsiteX182" fmla="*/ 557087 w 1025918"/>
              <a:gd name="connsiteY182" fmla="*/ 490242 h 1069117"/>
              <a:gd name="connsiteX183" fmla="*/ 569442 w 1025918"/>
              <a:gd name="connsiteY183" fmla="*/ 643867 h 1069117"/>
              <a:gd name="connsiteX184" fmla="*/ 520077 w 1025918"/>
              <a:gd name="connsiteY184" fmla="*/ 643867 h 1069117"/>
              <a:gd name="connsiteX185" fmla="*/ 516353 w 1025918"/>
              <a:gd name="connsiteY185" fmla="*/ 590552 h 1069117"/>
              <a:gd name="connsiteX186" fmla="*/ 495055 w 1025918"/>
              <a:gd name="connsiteY186" fmla="*/ 569226 h 1069117"/>
              <a:gd name="connsiteX187" fmla="*/ 473758 w 1025918"/>
              <a:gd name="connsiteY187" fmla="*/ 590552 h 1069117"/>
              <a:gd name="connsiteX188" fmla="*/ 470034 w 1025918"/>
              <a:gd name="connsiteY188" fmla="*/ 643867 h 1069117"/>
              <a:gd name="connsiteX189" fmla="*/ 420669 w 1025918"/>
              <a:gd name="connsiteY189" fmla="*/ 643867 h 1069117"/>
              <a:gd name="connsiteX190" fmla="*/ 433024 w 1025918"/>
              <a:gd name="connsiteY190" fmla="*/ 490242 h 1069117"/>
              <a:gd name="connsiteX191" fmla="*/ 424195 w 1025918"/>
              <a:gd name="connsiteY191" fmla="*/ 476504 h 1069117"/>
              <a:gd name="connsiteX192" fmla="*/ 624534 w 1025918"/>
              <a:gd name="connsiteY192" fmla="*/ 425136 h 1069117"/>
              <a:gd name="connsiteX193" fmla="*/ 639992 w 1025918"/>
              <a:gd name="connsiteY193" fmla="*/ 425136 h 1069117"/>
              <a:gd name="connsiteX194" fmla="*/ 641995 w 1025918"/>
              <a:gd name="connsiteY194" fmla="*/ 441186 h 1069117"/>
              <a:gd name="connsiteX195" fmla="*/ 656946 w 1025918"/>
              <a:gd name="connsiteY195" fmla="*/ 441186 h 1069117"/>
              <a:gd name="connsiteX196" fmla="*/ 659146 w 1025918"/>
              <a:gd name="connsiteY196" fmla="*/ 425136 h 1069117"/>
              <a:gd name="connsiteX197" fmla="*/ 667694 w 1025918"/>
              <a:gd name="connsiteY197" fmla="*/ 425136 h 1069117"/>
              <a:gd name="connsiteX198" fmla="*/ 676213 w 1025918"/>
              <a:gd name="connsiteY198" fmla="*/ 425136 h 1069117"/>
              <a:gd name="connsiteX199" fmla="*/ 678413 w 1025918"/>
              <a:gd name="connsiteY199" fmla="*/ 441186 h 1069117"/>
              <a:gd name="connsiteX200" fmla="*/ 693363 w 1025918"/>
              <a:gd name="connsiteY200" fmla="*/ 441186 h 1069117"/>
              <a:gd name="connsiteX201" fmla="*/ 695366 w 1025918"/>
              <a:gd name="connsiteY201" fmla="*/ 425136 h 1069117"/>
              <a:gd name="connsiteX202" fmla="*/ 710825 w 1025918"/>
              <a:gd name="connsiteY202" fmla="*/ 425136 h 1069117"/>
              <a:gd name="connsiteX203" fmla="*/ 708709 w 1025918"/>
              <a:gd name="connsiteY203" fmla="*/ 447787 h 1069117"/>
              <a:gd name="connsiteX204" fmla="*/ 698131 w 1025918"/>
              <a:gd name="connsiteY204" fmla="*/ 456363 h 1069117"/>
              <a:gd name="connsiteX205" fmla="*/ 698723 w 1025918"/>
              <a:gd name="connsiteY205" fmla="*/ 467364 h 1069117"/>
              <a:gd name="connsiteX206" fmla="*/ 698808 w 1025918"/>
              <a:gd name="connsiteY206" fmla="*/ 467364 h 1069117"/>
              <a:gd name="connsiteX207" fmla="*/ 709781 w 1025918"/>
              <a:gd name="connsiteY207" fmla="*/ 481074 h 1069117"/>
              <a:gd name="connsiteX208" fmla="*/ 709781 w 1025918"/>
              <a:gd name="connsiteY208" fmla="*/ 493683 h 1069117"/>
              <a:gd name="connsiteX209" fmla="*/ 701234 w 1025918"/>
              <a:gd name="connsiteY209" fmla="*/ 493683 h 1069117"/>
              <a:gd name="connsiteX210" fmla="*/ 722786 w 1025918"/>
              <a:gd name="connsiteY210" fmla="*/ 643895 h 1069117"/>
              <a:gd name="connsiteX211" fmla="*/ 667694 w 1025918"/>
              <a:gd name="connsiteY211" fmla="*/ 643895 h 1069117"/>
              <a:gd name="connsiteX212" fmla="*/ 612602 w 1025918"/>
              <a:gd name="connsiteY212" fmla="*/ 643895 h 1069117"/>
              <a:gd name="connsiteX213" fmla="*/ 634097 w 1025918"/>
              <a:gd name="connsiteY213" fmla="*/ 493683 h 1069117"/>
              <a:gd name="connsiteX214" fmla="*/ 625549 w 1025918"/>
              <a:gd name="connsiteY214" fmla="*/ 493683 h 1069117"/>
              <a:gd name="connsiteX215" fmla="*/ 625549 w 1025918"/>
              <a:gd name="connsiteY215" fmla="*/ 481074 h 1069117"/>
              <a:gd name="connsiteX216" fmla="*/ 636551 w 1025918"/>
              <a:gd name="connsiteY216" fmla="*/ 467364 h 1069117"/>
              <a:gd name="connsiteX217" fmla="*/ 636607 w 1025918"/>
              <a:gd name="connsiteY217" fmla="*/ 467364 h 1069117"/>
              <a:gd name="connsiteX218" fmla="*/ 637228 w 1025918"/>
              <a:gd name="connsiteY218" fmla="*/ 456363 h 1069117"/>
              <a:gd name="connsiteX219" fmla="*/ 626650 w 1025918"/>
              <a:gd name="connsiteY219" fmla="*/ 447787 h 1069117"/>
              <a:gd name="connsiteX220" fmla="*/ 279370 w 1025918"/>
              <a:gd name="connsiteY220" fmla="*/ 425136 h 1069117"/>
              <a:gd name="connsiteX221" fmla="*/ 294829 w 1025918"/>
              <a:gd name="connsiteY221" fmla="*/ 425136 h 1069117"/>
              <a:gd name="connsiteX222" fmla="*/ 296832 w 1025918"/>
              <a:gd name="connsiteY222" fmla="*/ 441186 h 1069117"/>
              <a:gd name="connsiteX223" fmla="*/ 311782 w 1025918"/>
              <a:gd name="connsiteY223" fmla="*/ 441186 h 1069117"/>
              <a:gd name="connsiteX224" fmla="*/ 313983 w 1025918"/>
              <a:gd name="connsiteY224" fmla="*/ 425136 h 1069117"/>
              <a:gd name="connsiteX225" fmla="*/ 322502 w 1025918"/>
              <a:gd name="connsiteY225" fmla="*/ 425136 h 1069117"/>
              <a:gd name="connsiteX226" fmla="*/ 331049 w 1025918"/>
              <a:gd name="connsiteY226" fmla="*/ 425136 h 1069117"/>
              <a:gd name="connsiteX227" fmla="*/ 333249 w 1025918"/>
              <a:gd name="connsiteY227" fmla="*/ 441186 h 1069117"/>
              <a:gd name="connsiteX228" fmla="*/ 348200 w 1025918"/>
              <a:gd name="connsiteY228" fmla="*/ 441186 h 1069117"/>
              <a:gd name="connsiteX229" fmla="*/ 350203 w 1025918"/>
              <a:gd name="connsiteY229" fmla="*/ 425136 h 1069117"/>
              <a:gd name="connsiteX230" fmla="*/ 365661 w 1025918"/>
              <a:gd name="connsiteY230" fmla="*/ 425136 h 1069117"/>
              <a:gd name="connsiteX231" fmla="*/ 363546 w 1025918"/>
              <a:gd name="connsiteY231" fmla="*/ 447787 h 1069117"/>
              <a:gd name="connsiteX232" fmla="*/ 352967 w 1025918"/>
              <a:gd name="connsiteY232" fmla="*/ 456363 h 1069117"/>
              <a:gd name="connsiteX233" fmla="*/ 353588 w 1025918"/>
              <a:gd name="connsiteY233" fmla="*/ 467364 h 1069117"/>
              <a:gd name="connsiteX234" fmla="*/ 353644 w 1025918"/>
              <a:gd name="connsiteY234" fmla="*/ 467364 h 1069117"/>
              <a:gd name="connsiteX235" fmla="*/ 364646 w 1025918"/>
              <a:gd name="connsiteY235" fmla="*/ 481074 h 1069117"/>
              <a:gd name="connsiteX236" fmla="*/ 364646 w 1025918"/>
              <a:gd name="connsiteY236" fmla="*/ 493683 h 1069117"/>
              <a:gd name="connsiteX237" fmla="*/ 356098 w 1025918"/>
              <a:gd name="connsiteY237" fmla="*/ 493683 h 1069117"/>
              <a:gd name="connsiteX238" fmla="*/ 377566 w 1025918"/>
              <a:gd name="connsiteY238" fmla="*/ 643895 h 1069117"/>
              <a:gd name="connsiteX239" fmla="*/ 322474 w 1025918"/>
              <a:gd name="connsiteY239" fmla="*/ 643895 h 1069117"/>
              <a:gd name="connsiteX240" fmla="*/ 267410 w 1025918"/>
              <a:gd name="connsiteY240" fmla="*/ 643895 h 1069117"/>
              <a:gd name="connsiteX241" fmla="*/ 288905 w 1025918"/>
              <a:gd name="connsiteY241" fmla="*/ 493683 h 1069117"/>
              <a:gd name="connsiteX242" fmla="*/ 280358 w 1025918"/>
              <a:gd name="connsiteY242" fmla="*/ 493683 h 1069117"/>
              <a:gd name="connsiteX243" fmla="*/ 280358 w 1025918"/>
              <a:gd name="connsiteY243" fmla="*/ 481074 h 1069117"/>
              <a:gd name="connsiteX244" fmla="*/ 291359 w 1025918"/>
              <a:gd name="connsiteY244" fmla="*/ 467364 h 1069117"/>
              <a:gd name="connsiteX245" fmla="*/ 291416 w 1025918"/>
              <a:gd name="connsiteY245" fmla="*/ 467364 h 1069117"/>
              <a:gd name="connsiteX246" fmla="*/ 292036 w 1025918"/>
              <a:gd name="connsiteY246" fmla="*/ 456363 h 1069117"/>
              <a:gd name="connsiteX247" fmla="*/ 281458 w 1025918"/>
              <a:gd name="connsiteY247" fmla="*/ 447787 h 1069117"/>
              <a:gd name="connsiteX248" fmla="*/ 1008795 w 1025918"/>
              <a:gd name="connsiteY248" fmla="*/ 375686 h 1069117"/>
              <a:gd name="connsiteX249" fmla="*/ 1014380 w 1025918"/>
              <a:gd name="connsiteY249" fmla="*/ 401468 h 1069117"/>
              <a:gd name="connsiteX250" fmla="*/ 983125 w 1025918"/>
              <a:gd name="connsiteY250" fmla="*/ 442258 h 1069117"/>
              <a:gd name="connsiteX251" fmla="*/ 1021433 w 1025918"/>
              <a:gd name="connsiteY251" fmla="*/ 433937 h 1069117"/>
              <a:gd name="connsiteX252" fmla="*/ 1025918 w 1025918"/>
              <a:gd name="connsiteY252" fmla="*/ 454642 h 1069117"/>
              <a:gd name="connsiteX253" fmla="*/ 939147 w 1025918"/>
              <a:gd name="connsiteY253" fmla="*/ 473486 h 1069117"/>
              <a:gd name="connsiteX254" fmla="*/ 934662 w 1025918"/>
              <a:gd name="connsiteY254" fmla="*/ 452780 h 1069117"/>
              <a:gd name="connsiteX255" fmla="*/ 968146 w 1025918"/>
              <a:gd name="connsiteY255" fmla="*/ 445503 h 1069117"/>
              <a:gd name="connsiteX256" fmla="*/ 927695 w 1025918"/>
              <a:gd name="connsiteY256" fmla="*/ 420679 h 1069117"/>
              <a:gd name="connsiteX257" fmla="*/ 922927 w 1025918"/>
              <a:gd name="connsiteY257" fmla="*/ 398732 h 1069117"/>
              <a:gd name="connsiteX258" fmla="*/ 970967 w 1025918"/>
              <a:gd name="connsiteY258" fmla="*/ 425700 h 1069117"/>
              <a:gd name="connsiteX259" fmla="*/ 667637 w 1025918"/>
              <a:gd name="connsiteY259" fmla="*/ 368492 h 1069117"/>
              <a:gd name="connsiteX260" fmla="*/ 701996 w 1025918"/>
              <a:gd name="connsiteY260" fmla="*/ 402964 h 1069117"/>
              <a:gd name="connsiteX261" fmla="*/ 701996 w 1025918"/>
              <a:gd name="connsiteY261" fmla="*/ 410354 h 1069117"/>
              <a:gd name="connsiteX262" fmla="*/ 633279 w 1025918"/>
              <a:gd name="connsiteY262" fmla="*/ 410354 h 1069117"/>
              <a:gd name="connsiteX263" fmla="*/ 633279 w 1025918"/>
              <a:gd name="connsiteY263" fmla="*/ 402964 h 1069117"/>
              <a:gd name="connsiteX264" fmla="*/ 667637 w 1025918"/>
              <a:gd name="connsiteY264" fmla="*/ 368492 h 1069117"/>
              <a:gd name="connsiteX265" fmla="*/ 322530 w 1025918"/>
              <a:gd name="connsiteY265" fmla="*/ 368492 h 1069117"/>
              <a:gd name="connsiteX266" fmla="*/ 356888 w 1025918"/>
              <a:gd name="connsiteY266" fmla="*/ 402964 h 1069117"/>
              <a:gd name="connsiteX267" fmla="*/ 356888 w 1025918"/>
              <a:gd name="connsiteY267" fmla="*/ 410354 h 1069117"/>
              <a:gd name="connsiteX268" fmla="*/ 288172 w 1025918"/>
              <a:gd name="connsiteY268" fmla="*/ 410354 h 1069117"/>
              <a:gd name="connsiteX269" fmla="*/ 288172 w 1025918"/>
              <a:gd name="connsiteY269" fmla="*/ 402964 h 1069117"/>
              <a:gd name="connsiteX270" fmla="*/ 322530 w 1025918"/>
              <a:gd name="connsiteY270" fmla="*/ 368492 h 1069117"/>
              <a:gd name="connsiteX271" fmla="*/ 430767 w 1025918"/>
              <a:gd name="connsiteY271" fmla="*/ 356673 h 1069117"/>
              <a:gd name="connsiteX272" fmla="*/ 454011 w 1025918"/>
              <a:gd name="connsiteY272" fmla="*/ 356673 h 1069117"/>
              <a:gd name="connsiteX273" fmla="*/ 456381 w 1025918"/>
              <a:gd name="connsiteY273" fmla="*/ 374501 h 1069117"/>
              <a:gd name="connsiteX274" fmla="*/ 476889 w 1025918"/>
              <a:gd name="connsiteY274" fmla="*/ 374501 h 1069117"/>
              <a:gd name="connsiteX275" fmla="*/ 479258 w 1025918"/>
              <a:gd name="connsiteY275" fmla="*/ 356673 h 1069117"/>
              <a:gd name="connsiteX276" fmla="*/ 510937 w 1025918"/>
              <a:gd name="connsiteY276" fmla="*/ 356673 h 1069117"/>
              <a:gd name="connsiteX277" fmla="*/ 513306 w 1025918"/>
              <a:gd name="connsiteY277" fmla="*/ 374501 h 1069117"/>
              <a:gd name="connsiteX278" fmla="*/ 533814 w 1025918"/>
              <a:gd name="connsiteY278" fmla="*/ 374501 h 1069117"/>
              <a:gd name="connsiteX279" fmla="*/ 536212 w 1025918"/>
              <a:gd name="connsiteY279" fmla="*/ 356673 h 1069117"/>
              <a:gd name="connsiteX280" fmla="*/ 559428 w 1025918"/>
              <a:gd name="connsiteY280" fmla="*/ 356673 h 1069117"/>
              <a:gd name="connsiteX281" fmla="*/ 557905 w 1025918"/>
              <a:gd name="connsiteY281" fmla="*/ 385079 h 1069117"/>
              <a:gd name="connsiteX282" fmla="*/ 545662 w 1025918"/>
              <a:gd name="connsiteY282" fmla="*/ 402738 h 1069117"/>
              <a:gd name="connsiteX283" fmla="*/ 549132 w 1025918"/>
              <a:gd name="connsiteY283" fmla="*/ 438168 h 1069117"/>
              <a:gd name="connsiteX284" fmla="*/ 441063 w 1025918"/>
              <a:gd name="connsiteY284" fmla="*/ 438168 h 1069117"/>
              <a:gd name="connsiteX285" fmla="*/ 444533 w 1025918"/>
              <a:gd name="connsiteY285" fmla="*/ 402738 h 1069117"/>
              <a:gd name="connsiteX286" fmla="*/ 432291 w 1025918"/>
              <a:gd name="connsiteY286" fmla="*/ 385079 h 1069117"/>
              <a:gd name="connsiteX287" fmla="*/ 938664 w 1025918"/>
              <a:gd name="connsiteY287" fmla="*/ 280167 h 1069117"/>
              <a:gd name="connsiteX288" fmla="*/ 916665 w 1025918"/>
              <a:gd name="connsiteY288" fmla="*/ 282201 h 1069117"/>
              <a:gd name="connsiteX289" fmla="*/ 904479 w 1025918"/>
              <a:gd name="connsiteY289" fmla="*/ 320791 h 1069117"/>
              <a:gd name="connsiteX290" fmla="*/ 943068 w 1025918"/>
              <a:gd name="connsiteY290" fmla="*/ 332639 h 1069117"/>
              <a:gd name="connsiteX291" fmla="*/ 955311 w 1025918"/>
              <a:gd name="connsiteY291" fmla="*/ 294190 h 1069117"/>
              <a:gd name="connsiteX292" fmla="*/ 938664 w 1025918"/>
              <a:gd name="connsiteY292" fmla="*/ 280167 h 1069117"/>
              <a:gd name="connsiteX293" fmla="*/ 926006 w 1025918"/>
              <a:gd name="connsiteY293" fmla="*/ 258348 h 1069117"/>
              <a:gd name="connsiteX294" fmla="*/ 972462 w 1025918"/>
              <a:gd name="connsiteY294" fmla="*/ 285192 h 1069117"/>
              <a:gd name="connsiteX295" fmla="*/ 952716 w 1025918"/>
              <a:gd name="connsiteY295" fmla="*/ 351116 h 1069117"/>
              <a:gd name="connsiteX296" fmla="*/ 887300 w 1025918"/>
              <a:gd name="connsiteY296" fmla="*/ 329790 h 1069117"/>
              <a:gd name="connsiteX297" fmla="*/ 907046 w 1025918"/>
              <a:gd name="connsiteY297" fmla="*/ 263866 h 1069117"/>
              <a:gd name="connsiteX298" fmla="*/ 926006 w 1025918"/>
              <a:gd name="connsiteY298" fmla="*/ 258348 h 1069117"/>
              <a:gd name="connsiteX299" fmla="*/ 620980 w 1025918"/>
              <a:gd name="connsiteY299" fmla="*/ 249367 h 1069117"/>
              <a:gd name="connsiteX300" fmla="*/ 652940 w 1025918"/>
              <a:gd name="connsiteY300" fmla="*/ 281637 h 1069117"/>
              <a:gd name="connsiteX301" fmla="*/ 619033 w 1025918"/>
              <a:gd name="connsiteY301" fmla="*/ 317209 h 1069117"/>
              <a:gd name="connsiteX302" fmla="*/ 596466 w 1025918"/>
              <a:gd name="connsiteY302" fmla="*/ 308605 h 1069117"/>
              <a:gd name="connsiteX303" fmla="*/ 596974 w 1025918"/>
              <a:gd name="connsiteY303" fmla="*/ 307646 h 1069117"/>
              <a:gd name="connsiteX304" fmla="*/ 603970 w 1025918"/>
              <a:gd name="connsiteY304" fmla="*/ 308633 h 1069117"/>
              <a:gd name="connsiteX305" fmla="*/ 629019 w 1025918"/>
              <a:gd name="connsiteY305" fmla="*/ 278957 h 1069117"/>
              <a:gd name="connsiteX306" fmla="*/ 610063 w 1025918"/>
              <a:gd name="connsiteY306" fmla="*/ 258591 h 1069117"/>
              <a:gd name="connsiteX307" fmla="*/ 597002 w 1025918"/>
              <a:gd name="connsiteY307" fmla="*/ 258845 h 1069117"/>
              <a:gd name="connsiteX308" fmla="*/ 596466 w 1025918"/>
              <a:gd name="connsiteY308" fmla="*/ 257914 h 1069117"/>
              <a:gd name="connsiteX309" fmla="*/ 620980 w 1025918"/>
              <a:gd name="connsiteY309" fmla="*/ 249367 h 1069117"/>
              <a:gd name="connsiteX310" fmla="*/ 495084 w 1025918"/>
              <a:gd name="connsiteY310" fmla="*/ 243273 h 1069117"/>
              <a:gd name="connsiteX311" fmla="*/ 547326 w 1025918"/>
              <a:gd name="connsiteY311" fmla="*/ 335065 h 1069117"/>
              <a:gd name="connsiteX312" fmla="*/ 547326 w 1025918"/>
              <a:gd name="connsiteY312" fmla="*/ 340086 h 1069117"/>
              <a:gd name="connsiteX313" fmla="*/ 442812 w 1025918"/>
              <a:gd name="connsiteY313" fmla="*/ 340086 h 1069117"/>
              <a:gd name="connsiteX314" fmla="*/ 442812 w 1025918"/>
              <a:gd name="connsiteY314" fmla="*/ 335065 h 1069117"/>
              <a:gd name="connsiteX315" fmla="*/ 495084 w 1025918"/>
              <a:gd name="connsiteY315" fmla="*/ 243273 h 1069117"/>
              <a:gd name="connsiteX316" fmla="*/ 367015 w 1025918"/>
              <a:gd name="connsiteY316" fmla="*/ 242709 h 1069117"/>
              <a:gd name="connsiteX317" fmla="*/ 375196 w 1025918"/>
              <a:gd name="connsiteY317" fmla="*/ 269084 h 1069117"/>
              <a:gd name="connsiteX318" fmla="*/ 402135 w 1025918"/>
              <a:gd name="connsiteY318" fmla="*/ 262991 h 1069117"/>
              <a:gd name="connsiteX319" fmla="*/ 383376 w 1025918"/>
              <a:gd name="connsiteY319" fmla="*/ 283273 h 1069117"/>
              <a:gd name="connsiteX320" fmla="*/ 402135 w 1025918"/>
              <a:gd name="connsiteY320" fmla="*/ 303556 h 1069117"/>
              <a:gd name="connsiteX321" fmla="*/ 375196 w 1025918"/>
              <a:gd name="connsiteY321" fmla="*/ 297462 h 1069117"/>
              <a:gd name="connsiteX322" fmla="*/ 367015 w 1025918"/>
              <a:gd name="connsiteY322" fmla="*/ 323838 h 1069117"/>
              <a:gd name="connsiteX323" fmla="*/ 358835 w 1025918"/>
              <a:gd name="connsiteY323" fmla="*/ 297462 h 1069117"/>
              <a:gd name="connsiteX324" fmla="*/ 331895 w 1025918"/>
              <a:gd name="connsiteY324" fmla="*/ 303556 h 1069117"/>
              <a:gd name="connsiteX325" fmla="*/ 350654 w 1025918"/>
              <a:gd name="connsiteY325" fmla="*/ 283273 h 1069117"/>
              <a:gd name="connsiteX326" fmla="*/ 331895 w 1025918"/>
              <a:gd name="connsiteY326" fmla="*/ 262991 h 1069117"/>
              <a:gd name="connsiteX327" fmla="*/ 358835 w 1025918"/>
              <a:gd name="connsiteY327" fmla="*/ 269084 h 1069117"/>
              <a:gd name="connsiteX328" fmla="*/ 495084 w 1025918"/>
              <a:gd name="connsiteY328" fmla="*/ 198111 h 1069117"/>
              <a:gd name="connsiteX329" fmla="*/ 512432 w 1025918"/>
              <a:gd name="connsiteY329" fmla="*/ 215459 h 1069117"/>
              <a:gd name="connsiteX330" fmla="*/ 495084 w 1025918"/>
              <a:gd name="connsiteY330" fmla="*/ 232808 h 1069117"/>
              <a:gd name="connsiteX331" fmla="*/ 477735 w 1025918"/>
              <a:gd name="connsiteY331" fmla="*/ 215459 h 1069117"/>
              <a:gd name="connsiteX332" fmla="*/ 495084 w 1025918"/>
              <a:gd name="connsiteY332" fmla="*/ 198111 h 1069117"/>
              <a:gd name="connsiteX333" fmla="*/ 825973 w 1025918"/>
              <a:gd name="connsiteY333" fmla="*/ 112243 h 1069117"/>
              <a:gd name="connsiteX334" fmla="*/ 842109 w 1025918"/>
              <a:gd name="connsiteY334" fmla="*/ 125417 h 1069117"/>
              <a:gd name="connsiteX335" fmla="*/ 808202 w 1025918"/>
              <a:gd name="connsiteY335" fmla="*/ 172780 h 1069117"/>
              <a:gd name="connsiteX336" fmla="*/ 864253 w 1025918"/>
              <a:gd name="connsiteY336" fmla="*/ 148548 h 1069117"/>
              <a:gd name="connsiteX337" fmla="*/ 873590 w 1025918"/>
              <a:gd name="connsiteY337" fmla="*/ 157687 h 1069117"/>
              <a:gd name="connsiteX338" fmla="*/ 850430 w 1025918"/>
              <a:gd name="connsiteY338" fmla="*/ 214162 h 1069117"/>
              <a:gd name="connsiteX339" fmla="*/ 897088 w 1025918"/>
              <a:gd name="connsiteY339" fmla="*/ 179239 h 1069117"/>
              <a:gd name="connsiteX340" fmla="*/ 910741 w 1025918"/>
              <a:gd name="connsiteY340" fmla="*/ 195290 h 1069117"/>
              <a:gd name="connsiteX341" fmla="*/ 838329 w 1025918"/>
              <a:gd name="connsiteY341" fmla="*/ 246207 h 1069117"/>
              <a:gd name="connsiteX342" fmla="*/ 823576 w 1025918"/>
              <a:gd name="connsiteY342" fmla="*/ 231708 h 1069117"/>
              <a:gd name="connsiteX343" fmla="*/ 845832 w 1025918"/>
              <a:gd name="connsiteY343" fmla="*/ 176757 h 1069117"/>
              <a:gd name="connsiteX344" fmla="*/ 790881 w 1025918"/>
              <a:gd name="connsiteY344" fmla="*/ 199634 h 1069117"/>
              <a:gd name="connsiteX345" fmla="*/ 775846 w 1025918"/>
              <a:gd name="connsiteY345" fmla="*/ 184881 h 1069117"/>
              <a:gd name="connsiteX346" fmla="*/ 295985 w 1025918"/>
              <a:gd name="connsiteY346" fmla="*/ 37095 h 1069117"/>
              <a:gd name="connsiteX347" fmla="*/ 333870 w 1025918"/>
              <a:gd name="connsiteY347" fmla="*/ 117405 h 1069117"/>
              <a:gd name="connsiteX348" fmla="*/ 273193 w 1025918"/>
              <a:gd name="connsiteY348" fmla="*/ 146037 h 1069117"/>
              <a:gd name="connsiteX349" fmla="*/ 265661 w 1025918"/>
              <a:gd name="connsiteY349" fmla="*/ 130099 h 1069117"/>
              <a:gd name="connsiteX350" fmla="*/ 307184 w 1025918"/>
              <a:gd name="connsiteY350" fmla="*/ 110494 h 1069117"/>
              <a:gd name="connsiteX351" fmla="*/ 299822 w 1025918"/>
              <a:gd name="connsiteY351" fmla="*/ 94895 h 1069117"/>
              <a:gd name="connsiteX352" fmla="*/ 265153 w 1025918"/>
              <a:gd name="connsiteY352" fmla="*/ 111256 h 1069117"/>
              <a:gd name="connsiteX353" fmla="*/ 257649 w 1025918"/>
              <a:gd name="connsiteY353" fmla="*/ 95318 h 1069117"/>
              <a:gd name="connsiteX354" fmla="*/ 292290 w 1025918"/>
              <a:gd name="connsiteY354" fmla="*/ 78957 h 1069117"/>
              <a:gd name="connsiteX355" fmla="*/ 284335 w 1025918"/>
              <a:gd name="connsiteY355" fmla="*/ 62088 h 1069117"/>
              <a:gd name="connsiteX356" fmla="*/ 242812 w 1025918"/>
              <a:gd name="connsiteY356" fmla="*/ 81693 h 1069117"/>
              <a:gd name="connsiteX357" fmla="*/ 235280 w 1025918"/>
              <a:gd name="connsiteY357" fmla="*/ 65727 h 1069117"/>
              <a:gd name="connsiteX358" fmla="*/ 666311 w 1025918"/>
              <a:gd name="connsiteY358" fmla="*/ 26037 h 1069117"/>
              <a:gd name="connsiteX359" fmla="*/ 685944 w 1025918"/>
              <a:gd name="connsiteY359" fmla="*/ 33061 h 1069117"/>
              <a:gd name="connsiteX360" fmla="*/ 669809 w 1025918"/>
              <a:gd name="connsiteY360" fmla="*/ 89450 h 1069117"/>
              <a:gd name="connsiteX361" fmla="*/ 714464 w 1025918"/>
              <a:gd name="connsiteY361" fmla="*/ 47786 h 1069117"/>
              <a:gd name="connsiteX362" fmla="*/ 726340 w 1025918"/>
              <a:gd name="connsiteY362" fmla="*/ 53287 h 1069117"/>
              <a:gd name="connsiteX363" fmla="*/ 723491 w 1025918"/>
              <a:gd name="connsiteY363" fmla="*/ 114274 h 1069117"/>
              <a:gd name="connsiteX364" fmla="*/ 755790 w 1025918"/>
              <a:gd name="connsiteY364" fmla="*/ 65586 h 1069117"/>
              <a:gd name="connsiteX365" fmla="*/ 774013 w 1025918"/>
              <a:gd name="connsiteY365" fmla="*/ 76192 h 1069117"/>
              <a:gd name="connsiteX366" fmla="*/ 722898 w 1025918"/>
              <a:gd name="connsiteY366" fmla="*/ 148520 h 1069117"/>
              <a:gd name="connsiteX367" fmla="*/ 704139 w 1025918"/>
              <a:gd name="connsiteY367" fmla="*/ 139831 h 1069117"/>
              <a:gd name="connsiteX368" fmla="*/ 706650 w 1025918"/>
              <a:gd name="connsiteY368" fmla="*/ 80593 h 1069117"/>
              <a:gd name="connsiteX369" fmla="*/ 662559 w 1025918"/>
              <a:gd name="connsiteY369" fmla="*/ 120593 h 1069117"/>
              <a:gd name="connsiteX370" fmla="*/ 643434 w 1025918"/>
              <a:gd name="connsiteY370" fmla="*/ 111764 h 1069117"/>
              <a:gd name="connsiteX371" fmla="*/ 561487 w 1025918"/>
              <a:gd name="connsiteY371" fmla="*/ 1044 h 1069117"/>
              <a:gd name="connsiteX372" fmla="*/ 597200 w 1025918"/>
              <a:gd name="connsiteY372" fmla="*/ 46178 h 1069117"/>
              <a:gd name="connsiteX373" fmla="*/ 590316 w 1025918"/>
              <a:gd name="connsiteY373" fmla="*/ 97180 h 1069117"/>
              <a:gd name="connsiteX374" fmla="*/ 569414 w 1025918"/>
              <a:gd name="connsiteY374" fmla="*/ 94331 h 1069117"/>
              <a:gd name="connsiteX375" fmla="*/ 575225 w 1025918"/>
              <a:gd name="connsiteY375" fmla="*/ 47899 h 1069117"/>
              <a:gd name="connsiteX376" fmla="*/ 559090 w 1025918"/>
              <a:gd name="connsiteY376" fmla="*/ 20423 h 1069117"/>
              <a:gd name="connsiteX377" fmla="*/ 536438 w 1025918"/>
              <a:gd name="connsiteY377" fmla="*/ 43019 h 1069117"/>
              <a:gd name="connsiteX378" fmla="*/ 530627 w 1025918"/>
              <a:gd name="connsiteY378" fmla="*/ 89450 h 1069117"/>
              <a:gd name="connsiteX379" fmla="*/ 509696 w 1025918"/>
              <a:gd name="connsiteY379" fmla="*/ 87081 h 1069117"/>
              <a:gd name="connsiteX380" fmla="*/ 515535 w 1025918"/>
              <a:gd name="connsiteY380" fmla="*/ 36333 h 1069117"/>
              <a:gd name="connsiteX381" fmla="*/ 561487 w 1025918"/>
              <a:gd name="connsiteY381" fmla="*/ 1044 h 1069117"/>
              <a:gd name="connsiteX382" fmla="*/ 448793 w 1025918"/>
              <a:gd name="connsiteY382" fmla="*/ 0 h 1069117"/>
              <a:gd name="connsiteX383" fmla="*/ 462192 w 1025918"/>
              <a:gd name="connsiteY383" fmla="*/ 87843 h 1069117"/>
              <a:gd name="connsiteX384" fmla="*/ 443433 w 1025918"/>
              <a:gd name="connsiteY384" fmla="*/ 90945 h 1069117"/>
              <a:gd name="connsiteX385" fmla="*/ 389300 w 1025918"/>
              <a:gd name="connsiteY385" fmla="*/ 45501 h 1069117"/>
              <a:gd name="connsiteX386" fmla="*/ 399371 w 1025918"/>
              <a:gd name="connsiteY386" fmla="*/ 98449 h 1069117"/>
              <a:gd name="connsiteX387" fmla="*/ 378948 w 1025918"/>
              <a:gd name="connsiteY387" fmla="*/ 101891 h 1069117"/>
              <a:gd name="connsiteX388" fmla="*/ 362671 w 1025918"/>
              <a:gd name="connsiteY388" fmla="*/ 14612 h 1069117"/>
              <a:gd name="connsiteX389" fmla="*/ 382982 w 1025918"/>
              <a:gd name="connsiteY389" fmla="*/ 11171 h 1069117"/>
              <a:gd name="connsiteX390" fmla="*/ 383405 w 1025918"/>
              <a:gd name="connsiteY390" fmla="*/ 13286 h 1069117"/>
              <a:gd name="connsiteX391" fmla="*/ 390400 w 1025918"/>
              <a:gd name="connsiteY391" fmla="*/ 23131 h 1069117"/>
              <a:gd name="connsiteX392" fmla="*/ 437848 w 1025918"/>
              <a:gd name="connsiteY392" fmla="*/ 63216 h 1069117"/>
              <a:gd name="connsiteX393" fmla="*/ 428144 w 1025918"/>
              <a:gd name="connsiteY393" fmla="*/ 3498 h 106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Lst>
            <a:rect l="l" t="t" r="r" b="b"/>
            <a:pathLst>
              <a:path w="1025918" h="1069117">
                <a:moveTo>
                  <a:pt x="445718" y="980173"/>
                </a:moveTo>
                <a:lnTo>
                  <a:pt x="464702" y="980540"/>
                </a:lnTo>
                <a:lnTo>
                  <a:pt x="509639" y="1035095"/>
                </a:lnTo>
                <a:lnTo>
                  <a:pt x="509414" y="981188"/>
                </a:lnTo>
                <a:lnTo>
                  <a:pt x="530119" y="981527"/>
                </a:lnTo>
                <a:lnTo>
                  <a:pt x="530147" y="1069117"/>
                </a:lnTo>
                <a:lnTo>
                  <a:pt x="509544" y="1069117"/>
                </a:lnTo>
                <a:lnTo>
                  <a:pt x="509527" y="1067846"/>
                </a:lnTo>
                <a:cubicBezTo>
                  <a:pt x="509555" y="1064799"/>
                  <a:pt x="507721" y="1060596"/>
                  <a:pt x="504449" y="1056901"/>
                </a:cubicBezTo>
                <a:lnTo>
                  <a:pt x="465126" y="1008833"/>
                </a:lnTo>
                <a:lnTo>
                  <a:pt x="463748" y="1069117"/>
                </a:lnTo>
                <a:lnTo>
                  <a:pt x="451642" y="1069117"/>
                </a:lnTo>
                <a:lnTo>
                  <a:pt x="442812" y="1068974"/>
                </a:lnTo>
                <a:close/>
                <a:moveTo>
                  <a:pt x="660021" y="951513"/>
                </a:moveTo>
                <a:lnTo>
                  <a:pt x="686537" y="1036280"/>
                </a:lnTo>
                <a:lnTo>
                  <a:pt x="665973" y="1042345"/>
                </a:lnTo>
                <a:lnTo>
                  <a:pt x="655112" y="1007028"/>
                </a:lnTo>
                <a:lnTo>
                  <a:pt x="616043" y="1018509"/>
                </a:lnTo>
                <a:lnTo>
                  <a:pt x="626086" y="1054052"/>
                </a:lnTo>
                <a:lnTo>
                  <a:pt x="605408" y="1060145"/>
                </a:lnTo>
                <a:lnTo>
                  <a:pt x="581713" y="974559"/>
                </a:lnTo>
                <a:lnTo>
                  <a:pt x="601939" y="968607"/>
                </a:lnTo>
                <a:lnTo>
                  <a:pt x="611304" y="1001668"/>
                </a:lnTo>
                <a:lnTo>
                  <a:pt x="650006" y="990300"/>
                </a:lnTo>
                <a:lnTo>
                  <a:pt x="639908" y="957437"/>
                </a:lnTo>
                <a:close/>
                <a:moveTo>
                  <a:pt x="330880" y="950864"/>
                </a:moveTo>
                <a:lnTo>
                  <a:pt x="394886" y="971005"/>
                </a:lnTo>
                <a:lnTo>
                  <a:pt x="389610" y="987818"/>
                </a:lnTo>
                <a:lnTo>
                  <a:pt x="345802" y="974023"/>
                </a:lnTo>
                <a:lnTo>
                  <a:pt x="340640" y="990469"/>
                </a:lnTo>
                <a:lnTo>
                  <a:pt x="377171" y="1001978"/>
                </a:lnTo>
                <a:lnTo>
                  <a:pt x="371895" y="1018791"/>
                </a:lnTo>
                <a:lnTo>
                  <a:pt x="335337" y="1007310"/>
                </a:lnTo>
                <a:lnTo>
                  <a:pt x="329752" y="1025081"/>
                </a:lnTo>
                <a:lnTo>
                  <a:pt x="373560" y="1038875"/>
                </a:lnTo>
                <a:lnTo>
                  <a:pt x="368257" y="1055716"/>
                </a:lnTo>
                <a:lnTo>
                  <a:pt x="304251" y="1035575"/>
                </a:lnTo>
                <a:close/>
                <a:moveTo>
                  <a:pt x="215252" y="947959"/>
                </a:moveTo>
                <a:lnTo>
                  <a:pt x="203235" y="965561"/>
                </a:lnTo>
                <a:lnTo>
                  <a:pt x="219145" y="976421"/>
                </a:lnTo>
                <a:cubicBezTo>
                  <a:pt x="226902" y="981696"/>
                  <a:pt x="232939" y="980737"/>
                  <a:pt x="236719" y="975208"/>
                </a:cubicBezTo>
                <a:cubicBezTo>
                  <a:pt x="240076" y="970300"/>
                  <a:pt x="239116" y="964263"/>
                  <a:pt x="231162" y="958819"/>
                </a:cubicBezTo>
                <a:close/>
                <a:moveTo>
                  <a:pt x="743180" y="930779"/>
                </a:moveTo>
                <a:lnTo>
                  <a:pt x="748455" y="966125"/>
                </a:lnTo>
                <a:lnTo>
                  <a:pt x="772884" y="950892"/>
                </a:lnTo>
                <a:close/>
                <a:moveTo>
                  <a:pt x="235252" y="918593"/>
                </a:moveTo>
                <a:lnTo>
                  <a:pt x="224025" y="935067"/>
                </a:lnTo>
                <a:lnTo>
                  <a:pt x="235449" y="942853"/>
                </a:lnTo>
                <a:cubicBezTo>
                  <a:pt x="241937" y="947282"/>
                  <a:pt x="248454" y="947423"/>
                  <a:pt x="252318" y="941753"/>
                </a:cubicBezTo>
                <a:cubicBezTo>
                  <a:pt x="255760" y="936731"/>
                  <a:pt x="254434" y="931682"/>
                  <a:pt x="246676" y="926379"/>
                </a:cubicBezTo>
                <a:close/>
                <a:moveTo>
                  <a:pt x="741911" y="907225"/>
                </a:moveTo>
                <a:lnTo>
                  <a:pt x="823181" y="959467"/>
                </a:lnTo>
                <a:lnTo>
                  <a:pt x="805240" y="972782"/>
                </a:lnTo>
                <a:lnTo>
                  <a:pt x="788907" y="961725"/>
                </a:lnTo>
                <a:lnTo>
                  <a:pt x="751305" y="985166"/>
                </a:lnTo>
                <a:lnTo>
                  <a:pt x="754238" y="1004884"/>
                </a:lnTo>
                <a:lnTo>
                  <a:pt x="735113" y="1014898"/>
                </a:lnTo>
                <a:lnTo>
                  <a:pt x="723011" y="919129"/>
                </a:lnTo>
                <a:close/>
                <a:moveTo>
                  <a:pt x="226761" y="893459"/>
                </a:moveTo>
                <a:lnTo>
                  <a:pt x="255788" y="913261"/>
                </a:lnTo>
                <a:cubicBezTo>
                  <a:pt x="276860" y="927620"/>
                  <a:pt x="279145" y="939806"/>
                  <a:pt x="271359" y="951202"/>
                </a:cubicBezTo>
                <a:cubicBezTo>
                  <a:pt x="266789" y="957916"/>
                  <a:pt x="259652" y="961188"/>
                  <a:pt x="250992" y="959891"/>
                </a:cubicBezTo>
                <a:cubicBezTo>
                  <a:pt x="258947" y="969143"/>
                  <a:pt x="259681" y="978875"/>
                  <a:pt x="253672" y="987676"/>
                </a:cubicBezTo>
                <a:cubicBezTo>
                  <a:pt x="245435" y="999722"/>
                  <a:pt x="231500" y="1004179"/>
                  <a:pt x="210231" y="989679"/>
                </a:cubicBezTo>
                <a:lnTo>
                  <a:pt x="176690" y="966802"/>
                </a:lnTo>
                <a:close/>
                <a:moveTo>
                  <a:pt x="154377" y="860426"/>
                </a:moveTo>
                <a:lnTo>
                  <a:pt x="98467" y="866181"/>
                </a:lnTo>
                <a:cubicBezTo>
                  <a:pt x="99003" y="867930"/>
                  <a:pt x="99736" y="869679"/>
                  <a:pt x="100639" y="871343"/>
                </a:cubicBezTo>
                <a:cubicBezTo>
                  <a:pt x="108030" y="884997"/>
                  <a:pt x="125124" y="890356"/>
                  <a:pt x="139398" y="882627"/>
                </a:cubicBezTo>
                <a:cubicBezTo>
                  <a:pt x="148227" y="877831"/>
                  <a:pt x="153446" y="869397"/>
                  <a:pt x="154377" y="860426"/>
                </a:cubicBezTo>
                <a:close/>
                <a:moveTo>
                  <a:pt x="134190" y="830197"/>
                </a:moveTo>
                <a:cubicBezTo>
                  <a:pt x="127205" y="828099"/>
                  <a:pt x="119370" y="828691"/>
                  <a:pt x="112233" y="832556"/>
                </a:cubicBezTo>
                <a:cubicBezTo>
                  <a:pt x="103545" y="837267"/>
                  <a:pt x="98382" y="845532"/>
                  <a:pt x="97311" y="854390"/>
                </a:cubicBezTo>
                <a:lnTo>
                  <a:pt x="153023" y="848607"/>
                </a:lnTo>
                <a:cubicBezTo>
                  <a:pt x="152515" y="847027"/>
                  <a:pt x="151866" y="845476"/>
                  <a:pt x="151048" y="843980"/>
                </a:cubicBezTo>
                <a:cubicBezTo>
                  <a:pt x="147311" y="837083"/>
                  <a:pt x="141175" y="832295"/>
                  <a:pt x="134190" y="830197"/>
                </a:cubicBezTo>
                <a:close/>
                <a:moveTo>
                  <a:pt x="495084" y="812076"/>
                </a:moveTo>
                <a:cubicBezTo>
                  <a:pt x="527749" y="812076"/>
                  <a:pt x="541713" y="836562"/>
                  <a:pt x="584844" y="836562"/>
                </a:cubicBezTo>
                <a:cubicBezTo>
                  <a:pt x="568229" y="841470"/>
                  <a:pt x="532263" y="849425"/>
                  <a:pt x="495084" y="849425"/>
                </a:cubicBezTo>
                <a:cubicBezTo>
                  <a:pt x="457933" y="849425"/>
                  <a:pt x="421938" y="841470"/>
                  <a:pt x="405323" y="836562"/>
                </a:cubicBezTo>
                <a:cubicBezTo>
                  <a:pt x="448454" y="836562"/>
                  <a:pt x="462418" y="812076"/>
                  <a:pt x="495084" y="812076"/>
                </a:cubicBezTo>
                <a:close/>
                <a:moveTo>
                  <a:pt x="121238" y="808619"/>
                </a:moveTo>
                <a:cubicBezTo>
                  <a:pt x="140187" y="806914"/>
                  <a:pt x="158461" y="817027"/>
                  <a:pt x="168086" y="834756"/>
                </a:cubicBezTo>
                <a:cubicBezTo>
                  <a:pt x="170174" y="838593"/>
                  <a:pt x="171725" y="842570"/>
                  <a:pt x="172769" y="846576"/>
                </a:cubicBezTo>
                <a:lnTo>
                  <a:pt x="185209" y="845278"/>
                </a:lnTo>
                <a:lnTo>
                  <a:pt x="186479" y="857126"/>
                </a:lnTo>
                <a:lnTo>
                  <a:pt x="174377" y="858395"/>
                </a:lnTo>
                <a:cubicBezTo>
                  <a:pt x="174659" y="875405"/>
                  <a:pt x="166112" y="891851"/>
                  <a:pt x="149299" y="900962"/>
                </a:cubicBezTo>
                <a:cubicBezTo>
                  <a:pt x="124617" y="914362"/>
                  <a:pt x="96408" y="904235"/>
                  <a:pt x="83573" y="880596"/>
                </a:cubicBezTo>
                <a:cubicBezTo>
                  <a:pt x="81429" y="876618"/>
                  <a:pt x="79821" y="872443"/>
                  <a:pt x="78777" y="868240"/>
                </a:cubicBezTo>
                <a:lnTo>
                  <a:pt x="66168" y="869538"/>
                </a:lnTo>
                <a:lnTo>
                  <a:pt x="64532" y="857831"/>
                </a:lnTo>
                <a:lnTo>
                  <a:pt x="77282" y="856505"/>
                </a:lnTo>
                <a:cubicBezTo>
                  <a:pt x="77141" y="839665"/>
                  <a:pt x="85717" y="823445"/>
                  <a:pt x="102360" y="814418"/>
                </a:cubicBezTo>
                <a:cubicBezTo>
                  <a:pt x="108531" y="811068"/>
                  <a:pt x="114922" y="809187"/>
                  <a:pt x="121238" y="808619"/>
                </a:cubicBezTo>
                <a:close/>
                <a:moveTo>
                  <a:pt x="852320" y="803360"/>
                </a:moveTo>
                <a:lnTo>
                  <a:pt x="893167" y="894615"/>
                </a:lnTo>
                <a:lnTo>
                  <a:pt x="877850" y="910864"/>
                </a:lnTo>
                <a:lnTo>
                  <a:pt x="784422" y="875405"/>
                </a:lnTo>
                <a:lnTo>
                  <a:pt x="801488" y="860116"/>
                </a:lnTo>
                <a:lnTo>
                  <a:pt x="867440" y="885702"/>
                </a:lnTo>
                <a:lnTo>
                  <a:pt x="838301" y="821075"/>
                </a:lnTo>
                <a:close/>
                <a:moveTo>
                  <a:pt x="495055" y="739185"/>
                </a:moveTo>
                <a:cubicBezTo>
                  <a:pt x="527326" y="739439"/>
                  <a:pt x="544788" y="750045"/>
                  <a:pt x="559851" y="758395"/>
                </a:cubicBezTo>
                <a:cubicBezTo>
                  <a:pt x="573391" y="765899"/>
                  <a:pt x="586819" y="771597"/>
                  <a:pt x="611502" y="771597"/>
                </a:cubicBezTo>
                <a:cubicBezTo>
                  <a:pt x="636184" y="771597"/>
                  <a:pt x="649752" y="766632"/>
                  <a:pt x="663293" y="759128"/>
                </a:cubicBezTo>
                <a:cubicBezTo>
                  <a:pt x="678554" y="750638"/>
                  <a:pt x="698949" y="736815"/>
                  <a:pt x="733025" y="740624"/>
                </a:cubicBezTo>
                <a:cubicBezTo>
                  <a:pt x="681431" y="806971"/>
                  <a:pt x="610599" y="805955"/>
                  <a:pt x="610599" y="805955"/>
                </a:cubicBezTo>
                <a:cubicBezTo>
                  <a:pt x="579343" y="805955"/>
                  <a:pt x="561628" y="799580"/>
                  <a:pt x="546367" y="791117"/>
                </a:cubicBezTo>
                <a:cubicBezTo>
                  <a:pt x="532996" y="783670"/>
                  <a:pt x="519146" y="774756"/>
                  <a:pt x="495055" y="774530"/>
                </a:cubicBezTo>
                <a:cubicBezTo>
                  <a:pt x="470965" y="774756"/>
                  <a:pt x="457086" y="783698"/>
                  <a:pt x="443743" y="791117"/>
                </a:cubicBezTo>
                <a:cubicBezTo>
                  <a:pt x="428511" y="799580"/>
                  <a:pt x="410767" y="805955"/>
                  <a:pt x="379512" y="805955"/>
                </a:cubicBezTo>
                <a:cubicBezTo>
                  <a:pt x="379512" y="805955"/>
                  <a:pt x="308680" y="806971"/>
                  <a:pt x="257085" y="740624"/>
                </a:cubicBezTo>
                <a:cubicBezTo>
                  <a:pt x="291190" y="736815"/>
                  <a:pt x="311585" y="750666"/>
                  <a:pt x="326818" y="759128"/>
                </a:cubicBezTo>
                <a:cubicBezTo>
                  <a:pt x="340358" y="766632"/>
                  <a:pt x="353927" y="771597"/>
                  <a:pt x="378609" y="771597"/>
                </a:cubicBezTo>
                <a:cubicBezTo>
                  <a:pt x="403292" y="771597"/>
                  <a:pt x="416719" y="765899"/>
                  <a:pt x="430259" y="758395"/>
                </a:cubicBezTo>
                <a:cubicBezTo>
                  <a:pt x="445323" y="750045"/>
                  <a:pt x="462784" y="739467"/>
                  <a:pt x="495055" y="739185"/>
                </a:cubicBezTo>
                <a:close/>
                <a:moveTo>
                  <a:pt x="911192" y="698028"/>
                </a:moveTo>
                <a:lnTo>
                  <a:pt x="991136" y="736674"/>
                </a:lnTo>
                <a:lnTo>
                  <a:pt x="981884" y="755066"/>
                </a:lnTo>
                <a:lnTo>
                  <a:pt x="979937" y="754136"/>
                </a:lnTo>
                <a:cubicBezTo>
                  <a:pt x="977229" y="752781"/>
                  <a:pt x="972631" y="752584"/>
                  <a:pt x="967892" y="753938"/>
                </a:cubicBezTo>
                <a:lnTo>
                  <a:pt x="907497" y="768381"/>
                </a:lnTo>
                <a:lnTo>
                  <a:pt x="961348" y="795969"/>
                </a:lnTo>
                <a:lnTo>
                  <a:pt x="951926" y="814672"/>
                </a:lnTo>
                <a:lnTo>
                  <a:pt x="873167" y="773402"/>
                </a:lnTo>
                <a:lnTo>
                  <a:pt x="881771" y="756449"/>
                </a:lnTo>
                <a:lnTo>
                  <a:pt x="950459" y="739777"/>
                </a:lnTo>
                <a:lnTo>
                  <a:pt x="901855" y="716505"/>
                </a:lnTo>
                <a:close/>
                <a:moveTo>
                  <a:pt x="79059" y="698028"/>
                </a:moveTo>
                <a:lnTo>
                  <a:pt x="88256" y="717097"/>
                </a:lnTo>
                <a:lnTo>
                  <a:pt x="57395" y="731963"/>
                </a:lnTo>
                <a:cubicBezTo>
                  <a:pt x="69468" y="740370"/>
                  <a:pt x="88340" y="747055"/>
                  <a:pt x="102529" y="746688"/>
                </a:cubicBezTo>
                <a:lnTo>
                  <a:pt x="112289" y="766914"/>
                </a:lnTo>
                <a:cubicBezTo>
                  <a:pt x="95364" y="768325"/>
                  <a:pt x="73051" y="760342"/>
                  <a:pt x="59285" y="751907"/>
                </a:cubicBezTo>
                <a:lnTo>
                  <a:pt x="34179" y="809368"/>
                </a:lnTo>
                <a:lnTo>
                  <a:pt x="22726" y="785617"/>
                </a:lnTo>
                <a:lnTo>
                  <a:pt x="43601" y="738649"/>
                </a:lnTo>
                <a:lnTo>
                  <a:pt x="8283" y="755687"/>
                </a:lnTo>
                <a:lnTo>
                  <a:pt x="0" y="738563"/>
                </a:lnTo>
                <a:lnTo>
                  <a:pt x="0" y="736164"/>
                </a:lnTo>
                <a:close/>
                <a:moveTo>
                  <a:pt x="258750" y="664995"/>
                </a:moveTo>
                <a:cubicBezTo>
                  <a:pt x="292629" y="664995"/>
                  <a:pt x="310372" y="678113"/>
                  <a:pt x="326000" y="686801"/>
                </a:cubicBezTo>
                <a:cubicBezTo>
                  <a:pt x="339850" y="694502"/>
                  <a:pt x="351839" y="701977"/>
                  <a:pt x="377142" y="701977"/>
                </a:cubicBezTo>
                <a:cubicBezTo>
                  <a:pt x="402474" y="701977"/>
                  <a:pt x="414435" y="694502"/>
                  <a:pt x="428313" y="686801"/>
                </a:cubicBezTo>
                <a:cubicBezTo>
                  <a:pt x="443856" y="678169"/>
                  <a:pt x="461572" y="668381"/>
                  <a:pt x="495084" y="668268"/>
                </a:cubicBezTo>
                <a:cubicBezTo>
                  <a:pt x="528568" y="668409"/>
                  <a:pt x="546311" y="678169"/>
                  <a:pt x="561854" y="686801"/>
                </a:cubicBezTo>
                <a:cubicBezTo>
                  <a:pt x="575732" y="694502"/>
                  <a:pt x="587721" y="701977"/>
                  <a:pt x="613025" y="701977"/>
                </a:cubicBezTo>
                <a:cubicBezTo>
                  <a:pt x="638328" y="701977"/>
                  <a:pt x="650289" y="694502"/>
                  <a:pt x="664167" y="686801"/>
                </a:cubicBezTo>
                <a:cubicBezTo>
                  <a:pt x="679823" y="678113"/>
                  <a:pt x="697538" y="664995"/>
                  <a:pt x="731417" y="664995"/>
                </a:cubicBezTo>
                <a:cubicBezTo>
                  <a:pt x="752828" y="664995"/>
                  <a:pt x="778413" y="671766"/>
                  <a:pt x="778413" y="671737"/>
                </a:cubicBezTo>
                <a:lnTo>
                  <a:pt x="760049" y="703698"/>
                </a:lnTo>
                <a:cubicBezTo>
                  <a:pt x="760049" y="703698"/>
                  <a:pt x="744675" y="700934"/>
                  <a:pt x="731445" y="700934"/>
                </a:cubicBezTo>
                <a:cubicBezTo>
                  <a:pt x="706114" y="700934"/>
                  <a:pt x="692489" y="708381"/>
                  <a:pt x="678610" y="716082"/>
                </a:cubicBezTo>
                <a:cubicBezTo>
                  <a:pt x="662983" y="724798"/>
                  <a:pt x="649950" y="736759"/>
                  <a:pt x="616043" y="736759"/>
                </a:cubicBezTo>
                <a:cubicBezTo>
                  <a:pt x="582164" y="736759"/>
                  <a:pt x="563688" y="725786"/>
                  <a:pt x="548060" y="717097"/>
                </a:cubicBezTo>
                <a:cubicBezTo>
                  <a:pt x="534265" y="709424"/>
                  <a:pt x="520048" y="702824"/>
                  <a:pt x="495084" y="702739"/>
                </a:cubicBezTo>
                <a:cubicBezTo>
                  <a:pt x="470090" y="702824"/>
                  <a:pt x="455901" y="709453"/>
                  <a:pt x="442107" y="717097"/>
                </a:cubicBezTo>
                <a:cubicBezTo>
                  <a:pt x="426508" y="725786"/>
                  <a:pt x="408031" y="736759"/>
                  <a:pt x="374124" y="736759"/>
                </a:cubicBezTo>
                <a:cubicBezTo>
                  <a:pt x="340217" y="736759"/>
                  <a:pt x="327184" y="724770"/>
                  <a:pt x="311557" y="716082"/>
                </a:cubicBezTo>
                <a:cubicBezTo>
                  <a:pt x="297678" y="708381"/>
                  <a:pt x="284025" y="700934"/>
                  <a:pt x="258721" y="700934"/>
                </a:cubicBezTo>
                <a:cubicBezTo>
                  <a:pt x="245492" y="700934"/>
                  <a:pt x="230118" y="703698"/>
                  <a:pt x="230118" y="703698"/>
                </a:cubicBezTo>
                <a:lnTo>
                  <a:pt x="211754" y="671737"/>
                </a:lnTo>
                <a:cubicBezTo>
                  <a:pt x="211754" y="671737"/>
                  <a:pt x="237339" y="664995"/>
                  <a:pt x="258750" y="664995"/>
                </a:cubicBezTo>
                <a:close/>
                <a:moveTo>
                  <a:pt x="949867" y="589283"/>
                </a:moveTo>
                <a:lnTo>
                  <a:pt x="959317" y="606265"/>
                </a:lnTo>
                <a:cubicBezTo>
                  <a:pt x="952406" y="610468"/>
                  <a:pt x="948089" y="616589"/>
                  <a:pt x="946482" y="624685"/>
                </a:cubicBezTo>
                <a:cubicBezTo>
                  <a:pt x="944817" y="633148"/>
                  <a:pt x="946848" y="638479"/>
                  <a:pt x="951841" y="639467"/>
                </a:cubicBezTo>
                <a:cubicBezTo>
                  <a:pt x="958047" y="640679"/>
                  <a:pt x="962673" y="634332"/>
                  <a:pt x="966228" y="624826"/>
                </a:cubicBezTo>
                <a:cubicBezTo>
                  <a:pt x="972829" y="607760"/>
                  <a:pt x="981630" y="593627"/>
                  <a:pt x="1001404" y="597548"/>
                </a:cubicBezTo>
                <a:cubicBezTo>
                  <a:pt x="1021207" y="601469"/>
                  <a:pt x="1027244" y="619325"/>
                  <a:pt x="1023435" y="638508"/>
                </a:cubicBezTo>
                <a:cubicBezTo>
                  <a:pt x="1020248" y="654925"/>
                  <a:pt x="1011870" y="665814"/>
                  <a:pt x="998753" y="673317"/>
                </a:cubicBezTo>
                <a:lnTo>
                  <a:pt x="988879" y="655856"/>
                </a:lnTo>
                <a:cubicBezTo>
                  <a:pt x="998612" y="650412"/>
                  <a:pt x="1004197" y="643867"/>
                  <a:pt x="1006059" y="634417"/>
                </a:cubicBezTo>
                <a:cubicBezTo>
                  <a:pt x="1007723" y="625955"/>
                  <a:pt x="1005438" y="619297"/>
                  <a:pt x="999091" y="618028"/>
                </a:cubicBezTo>
                <a:cubicBezTo>
                  <a:pt x="991870" y="616617"/>
                  <a:pt x="987074" y="624939"/>
                  <a:pt x="983548" y="633543"/>
                </a:cubicBezTo>
                <a:cubicBezTo>
                  <a:pt x="977596" y="649311"/>
                  <a:pt x="967920" y="663472"/>
                  <a:pt x="949387" y="659805"/>
                </a:cubicBezTo>
                <a:cubicBezTo>
                  <a:pt x="932828" y="656533"/>
                  <a:pt x="925212" y="641441"/>
                  <a:pt x="929302" y="620651"/>
                </a:cubicBezTo>
                <a:cubicBezTo>
                  <a:pt x="932095" y="606603"/>
                  <a:pt x="937737" y="596984"/>
                  <a:pt x="949867" y="589283"/>
                </a:cubicBezTo>
                <a:close/>
                <a:moveTo>
                  <a:pt x="424195" y="455094"/>
                </a:moveTo>
                <a:lnTo>
                  <a:pt x="565972" y="455094"/>
                </a:lnTo>
                <a:lnTo>
                  <a:pt x="565916" y="476504"/>
                </a:lnTo>
                <a:cubicBezTo>
                  <a:pt x="565916" y="476504"/>
                  <a:pt x="557087" y="480425"/>
                  <a:pt x="557087" y="490242"/>
                </a:cubicBezTo>
                <a:cubicBezTo>
                  <a:pt x="557087" y="509903"/>
                  <a:pt x="572376" y="587703"/>
                  <a:pt x="569442" y="643867"/>
                </a:cubicBezTo>
                <a:lnTo>
                  <a:pt x="520077" y="643867"/>
                </a:lnTo>
                <a:lnTo>
                  <a:pt x="516353" y="590552"/>
                </a:lnTo>
                <a:cubicBezTo>
                  <a:pt x="514717" y="577069"/>
                  <a:pt x="506085" y="569226"/>
                  <a:pt x="495055" y="569226"/>
                </a:cubicBezTo>
                <a:cubicBezTo>
                  <a:pt x="484054" y="569226"/>
                  <a:pt x="475394" y="577097"/>
                  <a:pt x="473758" y="590552"/>
                </a:cubicBezTo>
                <a:lnTo>
                  <a:pt x="470034" y="643867"/>
                </a:lnTo>
                <a:lnTo>
                  <a:pt x="420669" y="643867"/>
                </a:lnTo>
                <a:cubicBezTo>
                  <a:pt x="417735" y="587703"/>
                  <a:pt x="433024" y="509875"/>
                  <a:pt x="433024" y="490242"/>
                </a:cubicBezTo>
                <a:cubicBezTo>
                  <a:pt x="433024" y="480425"/>
                  <a:pt x="424195" y="476504"/>
                  <a:pt x="424195" y="476504"/>
                </a:cubicBezTo>
                <a:close/>
                <a:moveTo>
                  <a:pt x="624534" y="425136"/>
                </a:moveTo>
                <a:lnTo>
                  <a:pt x="639992" y="425136"/>
                </a:lnTo>
                <a:lnTo>
                  <a:pt x="641995" y="441186"/>
                </a:lnTo>
                <a:lnTo>
                  <a:pt x="656946" y="441186"/>
                </a:lnTo>
                <a:lnTo>
                  <a:pt x="659146" y="425136"/>
                </a:lnTo>
                <a:lnTo>
                  <a:pt x="667694" y="425136"/>
                </a:lnTo>
                <a:lnTo>
                  <a:pt x="676213" y="425136"/>
                </a:lnTo>
                <a:lnTo>
                  <a:pt x="678413" y="441186"/>
                </a:lnTo>
                <a:lnTo>
                  <a:pt x="693363" y="441186"/>
                </a:lnTo>
                <a:lnTo>
                  <a:pt x="695366" y="425136"/>
                </a:lnTo>
                <a:lnTo>
                  <a:pt x="710825" y="425136"/>
                </a:lnTo>
                <a:lnTo>
                  <a:pt x="708709" y="447787"/>
                </a:lnTo>
                <a:lnTo>
                  <a:pt x="698131" y="456363"/>
                </a:lnTo>
                <a:lnTo>
                  <a:pt x="698723" y="467364"/>
                </a:lnTo>
                <a:lnTo>
                  <a:pt x="698808" y="467364"/>
                </a:lnTo>
                <a:cubicBezTo>
                  <a:pt x="698808" y="478817"/>
                  <a:pt x="709781" y="481074"/>
                  <a:pt x="709781" y="481074"/>
                </a:cubicBezTo>
                <a:lnTo>
                  <a:pt x="709781" y="493683"/>
                </a:lnTo>
                <a:lnTo>
                  <a:pt x="701234" y="493683"/>
                </a:lnTo>
                <a:cubicBezTo>
                  <a:pt x="701601" y="536222"/>
                  <a:pt x="722729" y="597689"/>
                  <a:pt x="722786" y="643895"/>
                </a:cubicBezTo>
                <a:lnTo>
                  <a:pt x="667694" y="643895"/>
                </a:lnTo>
                <a:lnTo>
                  <a:pt x="612602" y="643895"/>
                </a:lnTo>
                <a:cubicBezTo>
                  <a:pt x="612602" y="597717"/>
                  <a:pt x="633730" y="536222"/>
                  <a:pt x="634097" y="493683"/>
                </a:cubicBezTo>
                <a:lnTo>
                  <a:pt x="625549" y="493683"/>
                </a:lnTo>
                <a:lnTo>
                  <a:pt x="625549" y="481074"/>
                </a:lnTo>
                <a:cubicBezTo>
                  <a:pt x="625549" y="481074"/>
                  <a:pt x="636551" y="478817"/>
                  <a:pt x="636551" y="467364"/>
                </a:cubicBezTo>
                <a:lnTo>
                  <a:pt x="636607" y="467364"/>
                </a:lnTo>
                <a:lnTo>
                  <a:pt x="637228" y="456363"/>
                </a:lnTo>
                <a:lnTo>
                  <a:pt x="626650" y="447787"/>
                </a:lnTo>
                <a:close/>
                <a:moveTo>
                  <a:pt x="279370" y="425136"/>
                </a:moveTo>
                <a:lnTo>
                  <a:pt x="294829" y="425136"/>
                </a:lnTo>
                <a:lnTo>
                  <a:pt x="296832" y="441186"/>
                </a:lnTo>
                <a:lnTo>
                  <a:pt x="311782" y="441186"/>
                </a:lnTo>
                <a:lnTo>
                  <a:pt x="313983" y="425136"/>
                </a:lnTo>
                <a:lnTo>
                  <a:pt x="322502" y="425136"/>
                </a:lnTo>
                <a:lnTo>
                  <a:pt x="331049" y="425136"/>
                </a:lnTo>
                <a:lnTo>
                  <a:pt x="333249" y="441186"/>
                </a:lnTo>
                <a:lnTo>
                  <a:pt x="348200" y="441186"/>
                </a:lnTo>
                <a:lnTo>
                  <a:pt x="350203" y="425136"/>
                </a:lnTo>
                <a:lnTo>
                  <a:pt x="365661" y="425136"/>
                </a:lnTo>
                <a:lnTo>
                  <a:pt x="363546" y="447787"/>
                </a:lnTo>
                <a:lnTo>
                  <a:pt x="352967" y="456363"/>
                </a:lnTo>
                <a:lnTo>
                  <a:pt x="353588" y="467364"/>
                </a:lnTo>
                <a:lnTo>
                  <a:pt x="353644" y="467364"/>
                </a:lnTo>
                <a:cubicBezTo>
                  <a:pt x="353644" y="478817"/>
                  <a:pt x="364646" y="481074"/>
                  <a:pt x="364646" y="481074"/>
                </a:cubicBezTo>
                <a:lnTo>
                  <a:pt x="364646" y="493683"/>
                </a:lnTo>
                <a:lnTo>
                  <a:pt x="356098" y="493683"/>
                </a:lnTo>
                <a:cubicBezTo>
                  <a:pt x="356465" y="536222"/>
                  <a:pt x="377594" y="597689"/>
                  <a:pt x="377566" y="643895"/>
                </a:cubicBezTo>
                <a:lnTo>
                  <a:pt x="322474" y="643895"/>
                </a:lnTo>
                <a:lnTo>
                  <a:pt x="267410" y="643895"/>
                </a:lnTo>
                <a:cubicBezTo>
                  <a:pt x="267410" y="597717"/>
                  <a:pt x="288538" y="536222"/>
                  <a:pt x="288905" y="493683"/>
                </a:cubicBezTo>
                <a:lnTo>
                  <a:pt x="280358" y="493683"/>
                </a:lnTo>
                <a:lnTo>
                  <a:pt x="280358" y="481074"/>
                </a:lnTo>
                <a:cubicBezTo>
                  <a:pt x="280358" y="481074"/>
                  <a:pt x="291359" y="478817"/>
                  <a:pt x="291359" y="467364"/>
                </a:cubicBezTo>
                <a:lnTo>
                  <a:pt x="291416" y="467364"/>
                </a:lnTo>
                <a:lnTo>
                  <a:pt x="292036" y="456363"/>
                </a:lnTo>
                <a:lnTo>
                  <a:pt x="281458" y="447787"/>
                </a:lnTo>
                <a:close/>
                <a:moveTo>
                  <a:pt x="1008795" y="375686"/>
                </a:moveTo>
                <a:lnTo>
                  <a:pt x="1014380" y="401468"/>
                </a:lnTo>
                <a:lnTo>
                  <a:pt x="983125" y="442258"/>
                </a:lnTo>
                <a:lnTo>
                  <a:pt x="1021433" y="433937"/>
                </a:lnTo>
                <a:lnTo>
                  <a:pt x="1025918" y="454642"/>
                </a:lnTo>
                <a:lnTo>
                  <a:pt x="939147" y="473486"/>
                </a:lnTo>
                <a:lnTo>
                  <a:pt x="934662" y="452780"/>
                </a:lnTo>
                <a:lnTo>
                  <a:pt x="968146" y="445503"/>
                </a:lnTo>
                <a:cubicBezTo>
                  <a:pt x="958358" y="434501"/>
                  <a:pt x="941602" y="423641"/>
                  <a:pt x="927695" y="420679"/>
                </a:cubicBezTo>
                <a:lnTo>
                  <a:pt x="922927" y="398732"/>
                </a:lnTo>
                <a:cubicBezTo>
                  <a:pt x="939712" y="401327"/>
                  <a:pt x="959542" y="414275"/>
                  <a:pt x="970967" y="425700"/>
                </a:cubicBezTo>
                <a:close/>
                <a:moveTo>
                  <a:pt x="667637" y="368492"/>
                </a:moveTo>
                <a:cubicBezTo>
                  <a:pt x="686396" y="368492"/>
                  <a:pt x="701996" y="381750"/>
                  <a:pt x="701996" y="402964"/>
                </a:cubicBezTo>
                <a:lnTo>
                  <a:pt x="701996" y="410354"/>
                </a:lnTo>
                <a:lnTo>
                  <a:pt x="633279" y="410354"/>
                </a:lnTo>
                <a:lnTo>
                  <a:pt x="633279" y="402964"/>
                </a:lnTo>
                <a:cubicBezTo>
                  <a:pt x="633279" y="381750"/>
                  <a:pt x="648878" y="368492"/>
                  <a:pt x="667637" y="368492"/>
                </a:cubicBezTo>
                <a:close/>
                <a:moveTo>
                  <a:pt x="322530" y="368492"/>
                </a:moveTo>
                <a:cubicBezTo>
                  <a:pt x="341289" y="368492"/>
                  <a:pt x="356888" y="381750"/>
                  <a:pt x="356888" y="402964"/>
                </a:cubicBezTo>
                <a:lnTo>
                  <a:pt x="356888" y="410354"/>
                </a:lnTo>
                <a:lnTo>
                  <a:pt x="288172" y="410354"/>
                </a:lnTo>
                <a:lnTo>
                  <a:pt x="288172" y="402964"/>
                </a:lnTo>
                <a:cubicBezTo>
                  <a:pt x="288172" y="381750"/>
                  <a:pt x="303771" y="368492"/>
                  <a:pt x="322530" y="368492"/>
                </a:cubicBezTo>
                <a:close/>
                <a:moveTo>
                  <a:pt x="430767" y="356673"/>
                </a:moveTo>
                <a:lnTo>
                  <a:pt x="454011" y="356673"/>
                </a:lnTo>
                <a:lnTo>
                  <a:pt x="456381" y="374501"/>
                </a:lnTo>
                <a:lnTo>
                  <a:pt x="476889" y="374501"/>
                </a:lnTo>
                <a:lnTo>
                  <a:pt x="479258" y="356673"/>
                </a:lnTo>
                <a:lnTo>
                  <a:pt x="510937" y="356673"/>
                </a:lnTo>
                <a:lnTo>
                  <a:pt x="513306" y="374501"/>
                </a:lnTo>
                <a:lnTo>
                  <a:pt x="533814" y="374501"/>
                </a:lnTo>
                <a:lnTo>
                  <a:pt x="536212" y="356673"/>
                </a:lnTo>
                <a:lnTo>
                  <a:pt x="559428" y="356673"/>
                </a:lnTo>
                <a:lnTo>
                  <a:pt x="557905" y="385079"/>
                </a:lnTo>
                <a:cubicBezTo>
                  <a:pt x="557905" y="385079"/>
                  <a:pt x="545662" y="389988"/>
                  <a:pt x="545662" y="402738"/>
                </a:cubicBezTo>
                <a:cubicBezTo>
                  <a:pt x="545662" y="411567"/>
                  <a:pt x="549132" y="438168"/>
                  <a:pt x="549132" y="438168"/>
                </a:cubicBezTo>
                <a:lnTo>
                  <a:pt x="441063" y="438168"/>
                </a:lnTo>
                <a:cubicBezTo>
                  <a:pt x="441063" y="438168"/>
                  <a:pt x="444533" y="411567"/>
                  <a:pt x="444533" y="402738"/>
                </a:cubicBezTo>
                <a:cubicBezTo>
                  <a:pt x="444533" y="389988"/>
                  <a:pt x="432291" y="385079"/>
                  <a:pt x="432291" y="385079"/>
                </a:cubicBezTo>
                <a:close/>
                <a:moveTo>
                  <a:pt x="938664" y="280167"/>
                </a:moveTo>
                <a:cubicBezTo>
                  <a:pt x="931707" y="277963"/>
                  <a:pt x="923858" y="278436"/>
                  <a:pt x="916665" y="282201"/>
                </a:cubicBezTo>
                <a:cubicBezTo>
                  <a:pt x="902278" y="289705"/>
                  <a:pt x="897201" y="306884"/>
                  <a:pt x="904479" y="320791"/>
                </a:cubicBezTo>
                <a:cubicBezTo>
                  <a:pt x="911672" y="334529"/>
                  <a:pt x="928682" y="340171"/>
                  <a:pt x="943068" y="332639"/>
                </a:cubicBezTo>
                <a:cubicBezTo>
                  <a:pt x="957455" y="325107"/>
                  <a:pt x="962532" y="307928"/>
                  <a:pt x="955311" y="294190"/>
                </a:cubicBezTo>
                <a:cubicBezTo>
                  <a:pt x="951686" y="287251"/>
                  <a:pt x="945621" y="282371"/>
                  <a:pt x="938664" y="280167"/>
                </a:cubicBezTo>
                <a:close/>
                <a:moveTo>
                  <a:pt x="926006" y="258348"/>
                </a:moveTo>
                <a:cubicBezTo>
                  <a:pt x="944974" y="256926"/>
                  <a:pt x="963089" y="267314"/>
                  <a:pt x="972462" y="285192"/>
                </a:cubicBezTo>
                <a:cubicBezTo>
                  <a:pt x="984958" y="309028"/>
                  <a:pt x="977596" y="338055"/>
                  <a:pt x="952716" y="351116"/>
                </a:cubicBezTo>
                <a:cubicBezTo>
                  <a:pt x="927836" y="364148"/>
                  <a:pt x="899796" y="353626"/>
                  <a:pt x="887300" y="329790"/>
                </a:cubicBezTo>
                <a:cubicBezTo>
                  <a:pt x="874831" y="305953"/>
                  <a:pt x="882165" y="276870"/>
                  <a:pt x="907046" y="263866"/>
                </a:cubicBezTo>
                <a:cubicBezTo>
                  <a:pt x="913266" y="260608"/>
                  <a:pt x="919683" y="258822"/>
                  <a:pt x="926006" y="258348"/>
                </a:cubicBezTo>
                <a:close/>
                <a:moveTo>
                  <a:pt x="620980" y="249367"/>
                </a:moveTo>
                <a:cubicBezTo>
                  <a:pt x="638130" y="250326"/>
                  <a:pt x="652179" y="264486"/>
                  <a:pt x="652940" y="281637"/>
                </a:cubicBezTo>
                <a:cubicBezTo>
                  <a:pt x="653843" y="301130"/>
                  <a:pt x="638328" y="317209"/>
                  <a:pt x="619033" y="317209"/>
                </a:cubicBezTo>
                <a:cubicBezTo>
                  <a:pt x="610373" y="317209"/>
                  <a:pt x="602475" y="313965"/>
                  <a:pt x="596466" y="308605"/>
                </a:cubicBezTo>
                <a:cubicBezTo>
                  <a:pt x="596043" y="308210"/>
                  <a:pt x="596410" y="307477"/>
                  <a:pt x="596974" y="307646"/>
                </a:cubicBezTo>
                <a:cubicBezTo>
                  <a:pt x="599202" y="308295"/>
                  <a:pt x="601544" y="308633"/>
                  <a:pt x="603970" y="308633"/>
                </a:cubicBezTo>
                <a:cubicBezTo>
                  <a:pt x="619400" y="308633"/>
                  <a:pt x="631614" y="294867"/>
                  <a:pt x="629019" y="278957"/>
                </a:cubicBezTo>
                <a:cubicBezTo>
                  <a:pt x="627411" y="269084"/>
                  <a:pt x="619795" y="260932"/>
                  <a:pt x="610063" y="258591"/>
                </a:cubicBezTo>
                <a:cubicBezTo>
                  <a:pt x="605465" y="257491"/>
                  <a:pt x="601036" y="257688"/>
                  <a:pt x="597002" y="258845"/>
                </a:cubicBezTo>
                <a:cubicBezTo>
                  <a:pt x="596410" y="259042"/>
                  <a:pt x="596015" y="258309"/>
                  <a:pt x="596466" y="257914"/>
                </a:cubicBezTo>
                <a:cubicBezTo>
                  <a:pt x="602926" y="252187"/>
                  <a:pt x="611558" y="248859"/>
                  <a:pt x="620980" y="249367"/>
                </a:cubicBezTo>
                <a:close/>
                <a:moveTo>
                  <a:pt x="495084" y="243273"/>
                </a:moveTo>
                <a:cubicBezTo>
                  <a:pt x="495084" y="243273"/>
                  <a:pt x="547326" y="322963"/>
                  <a:pt x="547326" y="335065"/>
                </a:cubicBezTo>
                <a:lnTo>
                  <a:pt x="547326" y="340086"/>
                </a:lnTo>
                <a:lnTo>
                  <a:pt x="442812" y="340086"/>
                </a:lnTo>
                <a:lnTo>
                  <a:pt x="442812" y="335065"/>
                </a:lnTo>
                <a:cubicBezTo>
                  <a:pt x="442812" y="322963"/>
                  <a:pt x="495084" y="243273"/>
                  <a:pt x="495084" y="243273"/>
                </a:cubicBezTo>
                <a:close/>
                <a:moveTo>
                  <a:pt x="367015" y="242709"/>
                </a:moveTo>
                <a:lnTo>
                  <a:pt x="375196" y="269084"/>
                </a:lnTo>
                <a:lnTo>
                  <a:pt x="402135" y="262991"/>
                </a:lnTo>
                <a:lnTo>
                  <a:pt x="383376" y="283273"/>
                </a:lnTo>
                <a:lnTo>
                  <a:pt x="402135" y="303556"/>
                </a:lnTo>
                <a:lnTo>
                  <a:pt x="375196" y="297462"/>
                </a:lnTo>
                <a:lnTo>
                  <a:pt x="367015" y="323838"/>
                </a:lnTo>
                <a:lnTo>
                  <a:pt x="358835" y="297462"/>
                </a:lnTo>
                <a:lnTo>
                  <a:pt x="331895" y="303556"/>
                </a:lnTo>
                <a:lnTo>
                  <a:pt x="350654" y="283273"/>
                </a:lnTo>
                <a:lnTo>
                  <a:pt x="331895" y="262991"/>
                </a:lnTo>
                <a:lnTo>
                  <a:pt x="358835" y="269084"/>
                </a:lnTo>
                <a:close/>
                <a:moveTo>
                  <a:pt x="495084" y="198111"/>
                </a:moveTo>
                <a:cubicBezTo>
                  <a:pt x="504675" y="198111"/>
                  <a:pt x="512432" y="205868"/>
                  <a:pt x="512432" y="215459"/>
                </a:cubicBezTo>
                <a:cubicBezTo>
                  <a:pt x="512432" y="225022"/>
                  <a:pt x="504646" y="232808"/>
                  <a:pt x="495084" y="232808"/>
                </a:cubicBezTo>
                <a:cubicBezTo>
                  <a:pt x="485492" y="232808"/>
                  <a:pt x="477735" y="225051"/>
                  <a:pt x="477735" y="215459"/>
                </a:cubicBezTo>
                <a:cubicBezTo>
                  <a:pt x="477735" y="205868"/>
                  <a:pt x="485492" y="198111"/>
                  <a:pt x="495084" y="198111"/>
                </a:cubicBezTo>
                <a:close/>
                <a:moveTo>
                  <a:pt x="825973" y="112243"/>
                </a:moveTo>
                <a:lnTo>
                  <a:pt x="842109" y="125417"/>
                </a:lnTo>
                <a:lnTo>
                  <a:pt x="808202" y="172780"/>
                </a:lnTo>
                <a:lnTo>
                  <a:pt x="864253" y="148548"/>
                </a:lnTo>
                <a:lnTo>
                  <a:pt x="873590" y="157687"/>
                </a:lnTo>
                <a:lnTo>
                  <a:pt x="850430" y="214162"/>
                </a:lnTo>
                <a:lnTo>
                  <a:pt x="897088" y="179239"/>
                </a:lnTo>
                <a:lnTo>
                  <a:pt x="910741" y="195290"/>
                </a:lnTo>
                <a:lnTo>
                  <a:pt x="838329" y="246207"/>
                </a:lnTo>
                <a:lnTo>
                  <a:pt x="823576" y="231708"/>
                </a:lnTo>
                <a:lnTo>
                  <a:pt x="845832" y="176757"/>
                </a:lnTo>
                <a:lnTo>
                  <a:pt x="790881" y="199634"/>
                </a:lnTo>
                <a:lnTo>
                  <a:pt x="775846" y="184881"/>
                </a:lnTo>
                <a:close/>
                <a:moveTo>
                  <a:pt x="295985" y="37095"/>
                </a:moveTo>
                <a:lnTo>
                  <a:pt x="333870" y="117405"/>
                </a:lnTo>
                <a:lnTo>
                  <a:pt x="273193" y="146037"/>
                </a:lnTo>
                <a:lnTo>
                  <a:pt x="265661" y="130099"/>
                </a:lnTo>
                <a:lnTo>
                  <a:pt x="307184" y="110494"/>
                </a:lnTo>
                <a:lnTo>
                  <a:pt x="299822" y="94895"/>
                </a:lnTo>
                <a:lnTo>
                  <a:pt x="265153" y="111256"/>
                </a:lnTo>
                <a:lnTo>
                  <a:pt x="257649" y="95318"/>
                </a:lnTo>
                <a:lnTo>
                  <a:pt x="292290" y="78957"/>
                </a:lnTo>
                <a:lnTo>
                  <a:pt x="284335" y="62088"/>
                </a:lnTo>
                <a:lnTo>
                  <a:pt x="242812" y="81693"/>
                </a:lnTo>
                <a:lnTo>
                  <a:pt x="235280" y="65727"/>
                </a:lnTo>
                <a:close/>
                <a:moveTo>
                  <a:pt x="666311" y="26037"/>
                </a:moveTo>
                <a:lnTo>
                  <a:pt x="685944" y="33061"/>
                </a:lnTo>
                <a:lnTo>
                  <a:pt x="669809" y="89450"/>
                </a:lnTo>
                <a:lnTo>
                  <a:pt x="714464" y="47786"/>
                </a:lnTo>
                <a:lnTo>
                  <a:pt x="726340" y="53287"/>
                </a:lnTo>
                <a:lnTo>
                  <a:pt x="723491" y="114274"/>
                </a:lnTo>
                <a:lnTo>
                  <a:pt x="755790" y="65586"/>
                </a:lnTo>
                <a:lnTo>
                  <a:pt x="774013" y="76192"/>
                </a:lnTo>
                <a:lnTo>
                  <a:pt x="722898" y="148520"/>
                </a:lnTo>
                <a:lnTo>
                  <a:pt x="704139" y="139831"/>
                </a:lnTo>
                <a:lnTo>
                  <a:pt x="706650" y="80593"/>
                </a:lnTo>
                <a:lnTo>
                  <a:pt x="662559" y="120593"/>
                </a:lnTo>
                <a:lnTo>
                  <a:pt x="643434" y="111764"/>
                </a:lnTo>
                <a:close/>
                <a:moveTo>
                  <a:pt x="561487" y="1044"/>
                </a:moveTo>
                <a:cubicBezTo>
                  <a:pt x="587975" y="4344"/>
                  <a:pt x="600218" y="21975"/>
                  <a:pt x="597200" y="46178"/>
                </a:cubicBezTo>
                <a:lnTo>
                  <a:pt x="590316" y="97180"/>
                </a:lnTo>
                <a:lnTo>
                  <a:pt x="569414" y="94331"/>
                </a:lnTo>
                <a:lnTo>
                  <a:pt x="575225" y="47899"/>
                </a:lnTo>
                <a:cubicBezTo>
                  <a:pt x="577143" y="32553"/>
                  <a:pt x="573814" y="22285"/>
                  <a:pt x="559090" y="20423"/>
                </a:cubicBezTo>
                <a:cubicBezTo>
                  <a:pt x="544110" y="18562"/>
                  <a:pt x="538328" y="27927"/>
                  <a:pt x="536438" y="43019"/>
                </a:cubicBezTo>
                <a:lnTo>
                  <a:pt x="530627" y="89450"/>
                </a:lnTo>
                <a:lnTo>
                  <a:pt x="509696" y="87081"/>
                </a:lnTo>
                <a:lnTo>
                  <a:pt x="515535" y="36333"/>
                </a:lnTo>
                <a:cubicBezTo>
                  <a:pt x="518582" y="11904"/>
                  <a:pt x="534942" y="-2285"/>
                  <a:pt x="561487" y="1044"/>
                </a:cubicBezTo>
                <a:close/>
                <a:moveTo>
                  <a:pt x="448793" y="0"/>
                </a:moveTo>
                <a:lnTo>
                  <a:pt x="462192" y="87843"/>
                </a:lnTo>
                <a:lnTo>
                  <a:pt x="443433" y="90945"/>
                </a:lnTo>
                <a:lnTo>
                  <a:pt x="389300" y="45501"/>
                </a:lnTo>
                <a:lnTo>
                  <a:pt x="399371" y="98449"/>
                </a:lnTo>
                <a:lnTo>
                  <a:pt x="378948" y="101891"/>
                </a:lnTo>
                <a:lnTo>
                  <a:pt x="362671" y="14612"/>
                </a:lnTo>
                <a:lnTo>
                  <a:pt x="382982" y="11171"/>
                </a:lnTo>
                <a:lnTo>
                  <a:pt x="383405" y="13286"/>
                </a:lnTo>
                <a:cubicBezTo>
                  <a:pt x="383912" y="16305"/>
                  <a:pt x="386508" y="20085"/>
                  <a:pt x="390400" y="23131"/>
                </a:cubicBezTo>
                <a:lnTo>
                  <a:pt x="437848" y="63216"/>
                </a:lnTo>
                <a:lnTo>
                  <a:pt x="428144" y="3498"/>
                </a:lnTo>
                <a:close/>
              </a:path>
            </a:pathLst>
          </a:custGeom>
          <a:solidFill>
            <a:schemeClr val="tx1"/>
          </a:solidFill>
        </p:spPr>
        <p:txBody>
          <a:bodyPr wrap="square">
            <a:noAutofit/>
          </a:bodyPr>
          <a:lstStyle>
            <a:lvl1pPr marL="0" indent="0">
              <a:buNone/>
              <a:defRPr sz="100">
                <a:noFill/>
              </a:defRPr>
            </a:lvl1pPr>
            <a:lvl2pPr marL="201812" indent="0">
              <a:buNone/>
              <a:defRPr sz="100"/>
            </a:lvl2pPr>
            <a:lvl3pPr marL="447675" indent="0">
              <a:buNone/>
              <a:defRPr sz="100"/>
            </a:lvl3pPr>
            <a:lvl4pPr>
              <a:buNone/>
              <a:defRPr sz="100"/>
            </a:lvl4pPr>
            <a:lvl5pPr>
              <a:buNone/>
              <a:defRPr sz="100"/>
            </a:lvl5pPr>
          </a:lstStyle>
          <a:p>
            <a:pPr lvl="0"/>
            <a:r>
              <a:rPr lang="da-DK" dirty="0"/>
              <a:t>.</a:t>
            </a:r>
          </a:p>
        </p:txBody>
      </p:sp>
    </p:spTree>
    <p:extLst>
      <p:ext uri="{BB962C8B-B14F-4D97-AF65-F5344CB8AC3E}">
        <p14:creationId xmlns:p14="http://schemas.microsoft.com/office/powerpoint/2010/main" val="173161960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Forside mørk/hvi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70CBCA9-7183-4B91-A84F-18C0F7795F42}"/>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15" name="Graphic 7">
            <a:extLst>
              <a:ext uri="{FF2B5EF4-FFF2-40B4-BE49-F238E27FC236}">
                <a16:creationId xmlns:a16="http://schemas.microsoft.com/office/drawing/2014/main" id="{A2506A83-7F56-4B42-B699-2119B672DFA1}"/>
              </a:ext>
            </a:extLst>
          </p:cNvPr>
          <p:cNvSpPr/>
          <p:nvPr/>
        </p:nvSpPr>
        <p:spPr>
          <a:xfrm>
            <a:off x="10442659" y="5068883"/>
            <a:ext cx="1026802" cy="1069115"/>
          </a:xfrm>
          <a:custGeom>
            <a:avLst/>
            <a:gdLst>
              <a:gd name="connsiteX0" fmla="*/ 1894258 w 2964740"/>
              <a:gd name="connsiteY0" fmla="*/ 2907646 h 3086914"/>
              <a:gd name="connsiteX1" fmla="*/ 1781451 w 2964740"/>
              <a:gd name="connsiteY1" fmla="*/ 2940795 h 3086914"/>
              <a:gd name="connsiteX2" fmla="*/ 1810447 w 2964740"/>
              <a:gd name="connsiteY2" fmla="*/ 3043421 h 3086914"/>
              <a:gd name="connsiteX3" fmla="*/ 1750745 w 2964740"/>
              <a:gd name="connsiteY3" fmla="*/ 3061014 h 3086914"/>
              <a:gd name="connsiteX4" fmla="*/ 1682328 w 2964740"/>
              <a:gd name="connsiteY4" fmla="*/ 2813898 h 3086914"/>
              <a:gd name="connsiteX5" fmla="*/ 1740727 w 2964740"/>
              <a:gd name="connsiteY5" fmla="*/ 2796712 h 3086914"/>
              <a:gd name="connsiteX6" fmla="*/ 1767767 w 2964740"/>
              <a:gd name="connsiteY6" fmla="*/ 2892170 h 3086914"/>
              <a:gd name="connsiteX7" fmla="*/ 1879515 w 2964740"/>
              <a:gd name="connsiteY7" fmla="*/ 2859347 h 3086914"/>
              <a:gd name="connsiteX8" fmla="*/ 1850357 w 2964740"/>
              <a:gd name="connsiteY8" fmla="*/ 2764458 h 3086914"/>
              <a:gd name="connsiteX9" fmla="*/ 1908430 w 2964740"/>
              <a:gd name="connsiteY9" fmla="*/ 2747354 h 3086914"/>
              <a:gd name="connsiteX10" fmla="*/ 1984992 w 2964740"/>
              <a:gd name="connsiteY10" fmla="*/ 2992108 h 3086914"/>
              <a:gd name="connsiteX11" fmla="*/ 1925616 w 2964740"/>
              <a:gd name="connsiteY11" fmla="*/ 3009619 h 3086914"/>
              <a:gd name="connsiteX12" fmla="*/ 1894258 w 2964740"/>
              <a:gd name="connsiteY12" fmla="*/ 2907646 h 3086914"/>
              <a:gd name="connsiteX13" fmla="*/ 2725688 w 2964740"/>
              <a:gd name="connsiteY13" fmla="*/ 960446 h 3086914"/>
              <a:gd name="connsiteX14" fmla="*/ 2614266 w 2964740"/>
              <a:gd name="connsiteY14" fmla="*/ 926237 h 3086914"/>
              <a:gd name="connsiteX15" fmla="*/ 2649452 w 2964740"/>
              <a:gd name="connsiteY15" fmla="*/ 814815 h 3086914"/>
              <a:gd name="connsiteX16" fmla="*/ 2761037 w 2964740"/>
              <a:gd name="connsiteY16" fmla="*/ 849431 h 3086914"/>
              <a:gd name="connsiteX17" fmla="*/ 2725688 w 2964740"/>
              <a:gd name="connsiteY17" fmla="*/ 960446 h 3086914"/>
              <a:gd name="connsiteX18" fmla="*/ 2810558 w 2964740"/>
              <a:gd name="connsiteY18" fmla="*/ 823449 h 3086914"/>
              <a:gd name="connsiteX19" fmla="*/ 2621678 w 2964740"/>
              <a:gd name="connsiteY19" fmla="*/ 761873 h 3086914"/>
              <a:gd name="connsiteX20" fmla="*/ 2564664 w 2964740"/>
              <a:gd name="connsiteY20" fmla="*/ 952220 h 3086914"/>
              <a:gd name="connsiteX21" fmla="*/ 2753544 w 2964740"/>
              <a:gd name="connsiteY21" fmla="*/ 1013795 h 3086914"/>
              <a:gd name="connsiteX22" fmla="*/ 2810558 w 2964740"/>
              <a:gd name="connsiteY22" fmla="*/ 823449 h 3086914"/>
              <a:gd name="connsiteX23" fmla="*/ 1727043 w 2964740"/>
              <a:gd name="connsiteY23" fmla="*/ 133332 h 3086914"/>
              <a:gd name="connsiteX24" fmla="*/ 1707169 w 2964740"/>
              <a:gd name="connsiteY24" fmla="*/ 280592 h 3086914"/>
              <a:gd name="connsiteX25" fmla="*/ 1646816 w 2964740"/>
              <a:gd name="connsiteY25" fmla="*/ 272365 h 3086914"/>
              <a:gd name="connsiteX26" fmla="*/ 1663594 w 2964740"/>
              <a:gd name="connsiteY26" fmla="*/ 138300 h 3086914"/>
              <a:gd name="connsiteX27" fmla="*/ 1617006 w 2964740"/>
              <a:gd name="connsiteY27" fmla="*/ 58969 h 3086914"/>
              <a:gd name="connsiteX28" fmla="*/ 1551602 w 2964740"/>
              <a:gd name="connsiteY28" fmla="*/ 124210 h 3086914"/>
              <a:gd name="connsiteX29" fmla="*/ 1534824 w 2964740"/>
              <a:gd name="connsiteY29" fmla="*/ 258274 h 3086914"/>
              <a:gd name="connsiteX30" fmla="*/ 1474389 w 2964740"/>
              <a:gd name="connsiteY30" fmla="*/ 251433 h 3086914"/>
              <a:gd name="connsiteX31" fmla="*/ 1491249 w 2964740"/>
              <a:gd name="connsiteY31" fmla="*/ 104906 h 3086914"/>
              <a:gd name="connsiteX32" fmla="*/ 1623929 w 2964740"/>
              <a:gd name="connsiteY32" fmla="*/ 3014 h 3086914"/>
              <a:gd name="connsiteX33" fmla="*/ 1727043 w 2964740"/>
              <a:gd name="connsiteY33" fmla="*/ 133332 h 3086914"/>
              <a:gd name="connsiteX34" fmla="*/ 1289662 w 2964740"/>
              <a:gd name="connsiteY34" fmla="*/ 2830106 h 3086914"/>
              <a:gd name="connsiteX35" fmla="*/ 1344477 w 2964740"/>
              <a:gd name="connsiteY35" fmla="*/ 2831165 h 3086914"/>
              <a:gd name="connsiteX36" fmla="*/ 1474226 w 2964740"/>
              <a:gd name="connsiteY36" fmla="*/ 2988687 h 3086914"/>
              <a:gd name="connsiteX37" fmla="*/ 1473574 w 2964740"/>
              <a:gd name="connsiteY37" fmla="*/ 2833038 h 3086914"/>
              <a:gd name="connsiteX38" fmla="*/ 1533357 w 2964740"/>
              <a:gd name="connsiteY38" fmla="*/ 2834016 h 3086914"/>
              <a:gd name="connsiteX39" fmla="*/ 1533439 w 2964740"/>
              <a:gd name="connsiteY39" fmla="*/ 3090336 h 3086914"/>
              <a:gd name="connsiteX40" fmla="*/ 1473981 w 2964740"/>
              <a:gd name="connsiteY40" fmla="*/ 3089440 h 3086914"/>
              <a:gd name="connsiteX41" fmla="*/ 1473900 w 2964740"/>
              <a:gd name="connsiteY41" fmla="*/ 3083250 h 3086914"/>
              <a:gd name="connsiteX42" fmla="*/ 1459239 w 2964740"/>
              <a:gd name="connsiteY42" fmla="*/ 3051647 h 3086914"/>
              <a:gd name="connsiteX43" fmla="*/ 1345699 w 2964740"/>
              <a:gd name="connsiteY43" fmla="*/ 2912858 h 3086914"/>
              <a:gd name="connsiteX44" fmla="*/ 1341708 w 2964740"/>
              <a:gd name="connsiteY44" fmla="*/ 3087485 h 3086914"/>
              <a:gd name="connsiteX45" fmla="*/ 1281273 w 2964740"/>
              <a:gd name="connsiteY45" fmla="*/ 3086507 h 3086914"/>
              <a:gd name="connsiteX46" fmla="*/ 1289662 w 2964740"/>
              <a:gd name="connsiteY46" fmla="*/ 2830106 h 3086914"/>
              <a:gd name="connsiteX47" fmla="*/ 1926593 w 2964740"/>
              <a:gd name="connsiteY47" fmla="*/ 75177 h 3086914"/>
              <a:gd name="connsiteX48" fmla="*/ 1983281 w 2964740"/>
              <a:gd name="connsiteY48" fmla="*/ 95458 h 3086914"/>
              <a:gd name="connsiteX49" fmla="*/ 1936693 w 2964740"/>
              <a:gd name="connsiteY49" fmla="*/ 258274 h 3086914"/>
              <a:gd name="connsiteX50" fmla="*/ 2065626 w 2964740"/>
              <a:gd name="connsiteY50" fmla="*/ 137975 h 3086914"/>
              <a:gd name="connsiteX51" fmla="*/ 2099916 w 2964740"/>
              <a:gd name="connsiteY51" fmla="*/ 153857 h 3086914"/>
              <a:gd name="connsiteX52" fmla="*/ 2091690 w 2964740"/>
              <a:gd name="connsiteY52" fmla="*/ 329950 h 3086914"/>
              <a:gd name="connsiteX53" fmla="*/ 2184949 w 2964740"/>
              <a:gd name="connsiteY53" fmla="*/ 189369 h 3086914"/>
              <a:gd name="connsiteX54" fmla="*/ 2237565 w 2964740"/>
              <a:gd name="connsiteY54" fmla="*/ 219994 h 3086914"/>
              <a:gd name="connsiteX55" fmla="*/ 2089979 w 2964740"/>
              <a:gd name="connsiteY55" fmla="*/ 428829 h 3086914"/>
              <a:gd name="connsiteX56" fmla="*/ 2035816 w 2964740"/>
              <a:gd name="connsiteY56" fmla="*/ 403742 h 3086914"/>
              <a:gd name="connsiteX57" fmla="*/ 2043065 w 2964740"/>
              <a:gd name="connsiteY57" fmla="*/ 232700 h 3086914"/>
              <a:gd name="connsiteX58" fmla="*/ 1915760 w 2964740"/>
              <a:gd name="connsiteY58" fmla="*/ 348194 h 3086914"/>
              <a:gd name="connsiteX59" fmla="*/ 1860538 w 2964740"/>
              <a:gd name="connsiteY59" fmla="*/ 322701 h 3086914"/>
              <a:gd name="connsiteX60" fmla="*/ 1926593 w 2964740"/>
              <a:gd name="connsiteY60" fmla="*/ 75177 h 3086914"/>
              <a:gd name="connsiteX61" fmla="*/ 2387594 w 2964740"/>
              <a:gd name="connsiteY61" fmla="*/ 324085 h 3086914"/>
              <a:gd name="connsiteX62" fmla="*/ 2434183 w 2964740"/>
              <a:gd name="connsiteY62" fmla="*/ 362122 h 3086914"/>
              <a:gd name="connsiteX63" fmla="*/ 2336281 w 2964740"/>
              <a:gd name="connsiteY63" fmla="*/ 498875 h 3086914"/>
              <a:gd name="connsiteX64" fmla="*/ 2498120 w 2964740"/>
              <a:gd name="connsiteY64" fmla="*/ 428910 h 3086914"/>
              <a:gd name="connsiteX65" fmla="*/ 2525080 w 2964740"/>
              <a:gd name="connsiteY65" fmla="*/ 455299 h 3086914"/>
              <a:gd name="connsiteX66" fmla="*/ 2458210 w 2964740"/>
              <a:gd name="connsiteY66" fmla="*/ 618360 h 3086914"/>
              <a:gd name="connsiteX67" fmla="*/ 2592927 w 2964740"/>
              <a:gd name="connsiteY67" fmla="*/ 517527 h 3086914"/>
              <a:gd name="connsiteX68" fmla="*/ 2632348 w 2964740"/>
              <a:gd name="connsiteY68" fmla="*/ 563871 h 3086914"/>
              <a:gd name="connsiteX69" fmla="*/ 2423269 w 2964740"/>
              <a:gd name="connsiteY69" fmla="*/ 710886 h 3086914"/>
              <a:gd name="connsiteX70" fmla="*/ 2380671 w 2964740"/>
              <a:gd name="connsiteY70" fmla="*/ 669021 h 3086914"/>
              <a:gd name="connsiteX71" fmla="*/ 2444934 w 2964740"/>
              <a:gd name="connsiteY71" fmla="*/ 510359 h 3086914"/>
              <a:gd name="connsiteX72" fmla="*/ 2286271 w 2964740"/>
              <a:gd name="connsiteY72" fmla="*/ 576414 h 3086914"/>
              <a:gd name="connsiteX73" fmla="*/ 2242859 w 2964740"/>
              <a:gd name="connsiteY73" fmla="*/ 533816 h 3086914"/>
              <a:gd name="connsiteX74" fmla="*/ 2387594 w 2964740"/>
              <a:gd name="connsiteY74" fmla="*/ 324085 h 3086914"/>
              <a:gd name="connsiteX75" fmla="*/ 405208 w 2964740"/>
              <a:gd name="connsiteY75" fmla="*/ 2548456 h 3086914"/>
              <a:gd name="connsiteX76" fmla="*/ 293298 w 2964740"/>
              <a:gd name="connsiteY76" fmla="*/ 2515876 h 3086914"/>
              <a:gd name="connsiteX77" fmla="*/ 287026 w 2964740"/>
              <a:gd name="connsiteY77" fmla="*/ 2500971 h 3086914"/>
              <a:gd name="connsiteX78" fmla="*/ 448458 w 2964740"/>
              <a:gd name="connsiteY78" fmla="*/ 2484355 h 3086914"/>
              <a:gd name="connsiteX79" fmla="*/ 405208 w 2964740"/>
              <a:gd name="connsiteY79" fmla="*/ 2548456 h 3086914"/>
              <a:gd name="connsiteX80" fmla="*/ 326773 w 2964740"/>
              <a:gd name="connsiteY80" fmla="*/ 2403884 h 3086914"/>
              <a:gd name="connsiteX81" fmla="*/ 438847 w 2964740"/>
              <a:gd name="connsiteY81" fmla="*/ 2436870 h 3086914"/>
              <a:gd name="connsiteX82" fmla="*/ 444548 w 2964740"/>
              <a:gd name="connsiteY82" fmla="*/ 2450228 h 3086914"/>
              <a:gd name="connsiteX83" fmla="*/ 283687 w 2964740"/>
              <a:gd name="connsiteY83" fmla="*/ 2466925 h 3086914"/>
              <a:gd name="connsiteX84" fmla="*/ 326773 w 2964740"/>
              <a:gd name="connsiteY84" fmla="*/ 2403884 h 3086914"/>
              <a:gd name="connsiteX85" fmla="*/ 541147 w 2964740"/>
              <a:gd name="connsiteY85" fmla="*/ 2474826 h 3086914"/>
              <a:gd name="connsiteX86" fmla="*/ 537482 w 2964740"/>
              <a:gd name="connsiteY86" fmla="*/ 2440617 h 3086914"/>
              <a:gd name="connsiteX87" fmla="*/ 501563 w 2964740"/>
              <a:gd name="connsiteY87" fmla="*/ 2444364 h 3086914"/>
              <a:gd name="connsiteX88" fmla="*/ 488042 w 2964740"/>
              <a:gd name="connsiteY88" fmla="*/ 2410237 h 3086914"/>
              <a:gd name="connsiteX89" fmla="*/ 298266 w 2964740"/>
              <a:gd name="connsiteY89" fmla="*/ 2351512 h 3086914"/>
              <a:gd name="connsiteX90" fmla="*/ 225858 w 2964740"/>
              <a:gd name="connsiteY90" fmla="*/ 2473034 h 3086914"/>
              <a:gd name="connsiteX91" fmla="*/ 189043 w 2964740"/>
              <a:gd name="connsiteY91" fmla="*/ 2476862 h 3086914"/>
              <a:gd name="connsiteX92" fmla="*/ 193767 w 2964740"/>
              <a:gd name="connsiteY92" fmla="*/ 2510663 h 3086914"/>
              <a:gd name="connsiteX93" fmla="*/ 230175 w 2964740"/>
              <a:gd name="connsiteY93" fmla="*/ 2506917 h 3086914"/>
              <a:gd name="connsiteX94" fmla="*/ 244021 w 2964740"/>
              <a:gd name="connsiteY94" fmla="*/ 2542592 h 3086914"/>
              <a:gd name="connsiteX95" fmla="*/ 433797 w 2964740"/>
              <a:gd name="connsiteY95" fmla="*/ 2601397 h 3086914"/>
              <a:gd name="connsiteX96" fmla="*/ 506205 w 2964740"/>
              <a:gd name="connsiteY96" fmla="*/ 2478491 h 3086914"/>
              <a:gd name="connsiteX97" fmla="*/ 541147 w 2964740"/>
              <a:gd name="connsiteY97" fmla="*/ 2474826 h 3086914"/>
              <a:gd name="connsiteX98" fmla="*/ 2267620 w 2964740"/>
              <a:gd name="connsiteY98" fmla="*/ 2527605 h 3086914"/>
              <a:gd name="connsiteX99" fmla="*/ 2316896 w 2964740"/>
              <a:gd name="connsiteY99" fmla="*/ 2483460 h 3086914"/>
              <a:gd name="connsiteX100" fmla="*/ 2507324 w 2964740"/>
              <a:gd name="connsiteY100" fmla="*/ 2557334 h 3086914"/>
              <a:gd name="connsiteX101" fmla="*/ 2423187 w 2964740"/>
              <a:gd name="connsiteY101" fmla="*/ 2370734 h 3086914"/>
              <a:gd name="connsiteX102" fmla="*/ 2463667 w 2964740"/>
              <a:gd name="connsiteY102" fmla="*/ 2319584 h 3086914"/>
              <a:gd name="connsiteX103" fmla="*/ 2581605 w 2964740"/>
              <a:gd name="connsiteY103" fmla="*/ 2583071 h 3086914"/>
              <a:gd name="connsiteX104" fmla="*/ 2537379 w 2964740"/>
              <a:gd name="connsiteY104" fmla="*/ 2629986 h 3086914"/>
              <a:gd name="connsiteX105" fmla="*/ 2267620 w 2964740"/>
              <a:gd name="connsiteY105" fmla="*/ 2527605 h 3086914"/>
              <a:gd name="connsiteX106" fmla="*/ 1337229 w 2964740"/>
              <a:gd name="connsiteY106" fmla="*/ 253632 h 3086914"/>
              <a:gd name="connsiteX107" fmla="*/ 1283065 w 2964740"/>
              <a:gd name="connsiteY107" fmla="*/ 262591 h 3086914"/>
              <a:gd name="connsiteX108" fmla="*/ 1126764 w 2964740"/>
              <a:gd name="connsiteY108" fmla="*/ 131377 h 3086914"/>
              <a:gd name="connsiteX109" fmla="*/ 1155842 w 2964740"/>
              <a:gd name="connsiteY109" fmla="*/ 284257 h 3086914"/>
              <a:gd name="connsiteX110" fmla="*/ 1096873 w 2964740"/>
              <a:gd name="connsiteY110" fmla="*/ 294194 h 3086914"/>
              <a:gd name="connsiteX111" fmla="*/ 1049877 w 2964740"/>
              <a:gd name="connsiteY111" fmla="*/ 42190 h 3086914"/>
              <a:gd name="connsiteX112" fmla="*/ 1108520 w 2964740"/>
              <a:gd name="connsiteY112" fmla="*/ 32254 h 3086914"/>
              <a:gd name="connsiteX113" fmla="*/ 1109742 w 2964740"/>
              <a:gd name="connsiteY113" fmla="*/ 38362 h 3086914"/>
              <a:gd name="connsiteX114" fmla="*/ 1129941 w 2964740"/>
              <a:gd name="connsiteY114" fmla="*/ 66788 h 3086914"/>
              <a:gd name="connsiteX115" fmla="*/ 1266938 w 2964740"/>
              <a:gd name="connsiteY115" fmla="*/ 182527 h 3086914"/>
              <a:gd name="connsiteX116" fmla="*/ 1238920 w 2964740"/>
              <a:gd name="connsiteY116" fmla="*/ 10100 h 3086914"/>
              <a:gd name="connsiteX117" fmla="*/ 1298540 w 2964740"/>
              <a:gd name="connsiteY117" fmla="*/ 0 h 3086914"/>
              <a:gd name="connsiteX118" fmla="*/ 1337229 w 2964740"/>
              <a:gd name="connsiteY118" fmla="*/ 253632 h 3086914"/>
              <a:gd name="connsiteX119" fmla="*/ 2523858 w 2964740"/>
              <a:gd name="connsiteY119" fmla="*/ 2233086 h 3086914"/>
              <a:gd name="connsiteX120" fmla="*/ 2548700 w 2964740"/>
              <a:gd name="connsiteY120" fmla="*/ 2184135 h 3086914"/>
              <a:gd name="connsiteX121" fmla="*/ 2747028 w 2964740"/>
              <a:gd name="connsiteY121" fmla="*/ 2135998 h 3086914"/>
              <a:gd name="connsiteX122" fmla="*/ 2606691 w 2964740"/>
              <a:gd name="connsiteY122" fmla="*/ 2068803 h 3086914"/>
              <a:gd name="connsiteX123" fmla="*/ 2633651 w 2964740"/>
              <a:gd name="connsiteY123" fmla="*/ 2015454 h 3086914"/>
              <a:gd name="connsiteX124" fmla="*/ 2864477 w 2964740"/>
              <a:gd name="connsiteY124" fmla="*/ 2127039 h 3086914"/>
              <a:gd name="connsiteX125" fmla="*/ 2837762 w 2964740"/>
              <a:gd name="connsiteY125" fmla="*/ 2180144 h 3086914"/>
              <a:gd name="connsiteX126" fmla="*/ 2832142 w 2964740"/>
              <a:gd name="connsiteY126" fmla="*/ 2177456 h 3086914"/>
              <a:gd name="connsiteX127" fmla="*/ 2797363 w 2964740"/>
              <a:gd name="connsiteY127" fmla="*/ 2176886 h 3086914"/>
              <a:gd name="connsiteX128" fmla="*/ 2622981 w 2964740"/>
              <a:gd name="connsiteY128" fmla="*/ 2218587 h 3086914"/>
              <a:gd name="connsiteX129" fmla="*/ 2778467 w 2964740"/>
              <a:gd name="connsiteY129" fmla="*/ 2298245 h 3086914"/>
              <a:gd name="connsiteX130" fmla="*/ 2751263 w 2964740"/>
              <a:gd name="connsiteY130" fmla="*/ 2352245 h 3086914"/>
              <a:gd name="connsiteX131" fmla="*/ 2523858 w 2964740"/>
              <a:gd name="connsiteY131" fmla="*/ 2233086 h 3086914"/>
              <a:gd name="connsiteX132" fmla="*/ 230989 w 2964740"/>
              <a:gd name="connsiteY132" fmla="*/ 2015454 h 3086914"/>
              <a:gd name="connsiteX133" fmla="*/ 257542 w 2964740"/>
              <a:gd name="connsiteY133" fmla="*/ 2070513 h 3086914"/>
              <a:gd name="connsiteX134" fmla="*/ 168436 w 2964740"/>
              <a:gd name="connsiteY134" fmla="*/ 2113437 h 3086914"/>
              <a:gd name="connsiteX135" fmla="*/ 298755 w 2964740"/>
              <a:gd name="connsiteY135" fmla="*/ 2155953 h 3086914"/>
              <a:gd name="connsiteX136" fmla="*/ 326936 w 2964740"/>
              <a:gd name="connsiteY136" fmla="*/ 2214352 h 3086914"/>
              <a:gd name="connsiteX137" fmla="*/ 173894 w 2964740"/>
              <a:gd name="connsiteY137" fmla="*/ 2171021 h 3086914"/>
              <a:gd name="connsiteX138" fmla="*/ 101404 w 2964740"/>
              <a:gd name="connsiteY138" fmla="*/ 2336933 h 3086914"/>
              <a:gd name="connsiteX139" fmla="*/ 68336 w 2964740"/>
              <a:gd name="connsiteY139" fmla="*/ 2268353 h 3086914"/>
              <a:gd name="connsiteX140" fmla="*/ 128608 w 2964740"/>
              <a:gd name="connsiteY140" fmla="*/ 2132740 h 3086914"/>
              <a:gd name="connsiteX141" fmla="*/ 26634 w 2964740"/>
              <a:gd name="connsiteY141" fmla="*/ 2181935 h 3086914"/>
              <a:gd name="connsiteX142" fmla="*/ 0 w 2964740"/>
              <a:gd name="connsiteY142" fmla="*/ 2126876 h 3086914"/>
              <a:gd name="connsiteX143" fmla="*/ 230989 w 2964740"/>
              <a:gd name="connsiteY143" fmla="*/ 2015454 h 3086914"/>
              <a:gd name="connsiteX144" fmla="*/ 682542 w 2964740"/>
              <a:gd name="connsiteY144" fmla="*/ 2722349 h 3086914"/>
              <a:gd name="connsiteX145" fmla="*/ 731248 w 2964740"/>
              <a:gd name="connsiteY145" fmla="*/ 2719173 h 3086914"/>
              <a:gd name="connsiteX146" fmla="*/ 714959 w 2964740"/>
              <a:gd name="connsiteY146" fmla="*/ 2674783 h 3086914"/>
              <a:gd name="connsiteX147" fmla="*/ 681972 w 2964740"/>
              <a:gd name="connsiteY147" fmla="*/ 2652303 h 3086914"/>
              <a:gd name="connsiteX148" fmla="*/ 649555 w 2964740"/>
              <a:gd name="connsiteY148" fmla="*/ 2699869 h 3086914"/>
              <a:gd name="connsiteX149" fmla="*/ 682542 w 2964740"/>
              <a:gd name="connsiteY149" fmla="*/ 2722349 h 3086914"/>
              <a:gd name="connsiteX150" fmla="*/ 635465 w 2964740"/>
              <a:gd name="connsiteY150" fmla="*/ 2819273 h 3086914"/>
              <a:gd name="connsiteX151" fmla="*/ 686207 w 2964740"/>
              <a:gd name="connsiteY151" fmla="*/ 2815771 h 3086914"/>
              <a:gd name="connsiteX152" fmla="*/ 670162 w 2964740"/>
              <a:gd name="connsiteY152" fmla="*/ 2768449 h 3086914"/>
              <a:gd name="connsiteX153" fmla="*/ 624225 w 2964740"/>
              <a:gd name="connsiteY153" fmla="*/ 2737092 h 3086914"/>
              <a:gd name="connsiteX154" fmla="*/ 589527 w 2964740"/>
              <a:gd name="connsiteY154" fmla="*/ 2787916 h 3086914"/>
              <a:gd name="connsiteX155" fmla="*/ 635465 w 2964740"/>
              <a:gd name="connsiteY155" fmla="*/ 2819273 h 3086914"/>
              <a:gd name="connsiteX156" fmla="*/ 657456 w 2964740"/>
              <a:gd name="connsiteY156" fmla="*/ 2579732 h 3086914"/>
              <a:gd name="connsiteX157" fmla="*/ 741267 w 2964740"/>
              <a:gd name="connsiteY157" fmla="*/ 2636909 h 3086914"/>
              <a:gd name="connsiteX158" fmla="*/ 786226 w 2964740"/>
              <a:gd name="connsiteY158" fmla="*/ 2746458 h 3086914"/>
              <a:gd name="connsiteX159" fmla="*/ 727420 w 2964740"/>
              <a:gd name="connsiteY159" fmla="*/ 2771544 h 3086914"/>
              <a:gd name="connsiteX160" fmla="*/ 735158 w 2964740"/>
              <a:gd name="connsiteY160" fmla="*/ 2851771 h 3086914"/>
              <a:gd name="connsiteX161" fmla="*/ 609727 w 2964740"/>
              <a:gd name="connsiteY161" fmla="*/ 2857554 h 3086914"/>
              <a:gd name="connsiteX162" fmla="*/ 512884 w 2964740"/>
              <a:gd name="connsiteY162" fmla="*/ 2791499 h 3086914"/>
              <a:gd name="connsiteX163" fmla="*/ 657456 w 2964740"/>
              <a:gd name="connsiteY163" fmla="*/ 2579732 h 3086914"/>
              <a:gd name="connsiteX164" fmla="*/ 2886469 w 2964740"/>
              <a:gd name="connsiteY164" fmla="*/ 1944105 h 3086914"/>
              <a:gd name="connsiteX165" fmla="*/ 2857961 w 2964740"/>
              <a:gd name="connsiteY165" fmla="*/ 1893688 h 3086914"/>
              <a:gd name="connsiteX166" fmla="*/ 2907564 w 2964740"/>
              <a:gd name="connsiteY166" fmla="*/ 1831786 h 3086914"/>
              <a:gd name="connsiteX167" fmla="*/ 2887446 w 2964740"/>
              <a:gd name="connsiteY167" fmla="*/ 1784465 h 3086914"/>
              <a:gd name="connsiteX168" fmla="*/ 2842568 w 2964740"/>
              <a:gd name="connsiteY168" fmla="*/ 1829262 h 3086914"/>
              <a:gd name="connsiteX169" fmla="*/ 2743933 w 2964740"/>
              <a:gd name="connsiteY169" fmla="*/ 1905091 h 3086914"/>
              <a:gd name="connsiteX170" fmla="*/ 2685941 w 2964740"/>
              <a:gd name="connsiteY170" fmla="*/ 1792039 h 3086914"/>
              <a:gd name="connsiteX171" fmla="*/ 2745318 w 2964740"/>
              <a:gd name="connsiteY171" fmla="*/ 1701468 h 3086914"/>
              <a:gd name="connsiteX172" fmla="*/ 2772603 w 2964740"/>
              <a:gd name="connsiteY172" fmla="*/ 1750501 h 3086914"/>
              <a:gd name="connsiteX173" fmla="*/ 2735544 w 2964740"/>
              <a:gd name="connsiteY173" fmla="*/ 1803687 h 3086914"/>
              <a:gd name="connsiteX174" fmla="*/ 2751019 w 2964740"/>
              <a:gd name="connsiteY174" fmla="*/ 1846366 h 3086914"/>
              <a:gd name="connsiteX175" fmla="*/ 2792558 w 2964740"/>
              <a:gd name="connsiteY175" fmla="*/ 1804094 h 3086914"/>
              <a:gd name="connsiteX176" fmla="*/ 2894125 w 2964740"/>
              <a:gd name="connsiteY176" fmla="*/ 1725333 h 3086914"/>
              <a:gd name="connsiteX177" fmla="*/ 2957736 w 2964740"/>
              <a:gd name="connsiteY177" fmla="*/ 1843597 h 3086914"/>
              <a:gd name="connsiteX178" fmla="*/ 2886469 w 2964740"/>
              <a:gd name="connsiteY178" fmla="*/ 1944105 h 3086914"/>
              <a:gd name="connsiteX179" fmla="*/ 2714367 w 2964740"/>
              <a:gd name="connsiteY179" fmla="*/ 1367120 h 3086914"/>
              <a:gd name="connsiteX180" fmla="*/ 2701417 w 2964740"/>
              <a:gd name="connsiteY180" fmla="*/ 1307337 h 3086914"/>
              <a:gd name="connsiteX181" fmla="*/ 2798096 w 2964740"/>
              <a:gd name="connsiteY181" fmla="*/ 1286323 h 3086914"/>
              <a:gd name="connsiteX182" fmla="*/ 2681299 w 2964740"/>
              <a:gd name="connsiteY182" fmla="*/ 1214648 h 3086914"/>
              <a:gd name="connsiteX183" fmla="*/ 2667534 w 2964740"/>
              <a:gd name="connsiteY183" fmla="*/ 1151281 h 3086914"/>
              <a:gd name="connsiteX184" fmla="*/ 2806241 w 2964740"/>
              <a:gd name="connsiteY184" fmla="*/ 1229146 h 3086914"/>
              <a:gd name="connsiteX185" fmla="*/ 2915464 w 2964740"/>
              <a:gd name="connsiteY185" fmla="*/ 1084737 h 3086914"/>
              <a:gd name="connsiteX186" fmla="*/ 2931591 w 2964740"/>
              <a:gd name="connsiteY186" fmla="*/ 1159181 h 3086914"/>
              <a:gd name="connsiteX187" fmla="*/ 2841346 w 2964740"/>
              <a:gd name="connsiteY187" fmla="*/ 1276956 h 3086914"/>
              <a:gd name="connsiteX188" fmla="*/ 2951954 w 2964740"/>
              <a:gd name="connsiteY188" fmla="*/ 1252929 h 3086914"/>
              <a:gd name="connsiteX189" fmla="*/ 2964904 w 2964740"/>
              <a:gd name="connsiteY189" fmla="*/ 1312713 h 3086914"/>
              <a:gd name="connsiteX190" fmla="*/ 2714367 w 2964740"/>
              <a:gd name="connsiteY190" fmla="*/ 1367120 h 3086914"/>
              <a:gd name="connsiteX191" fmla="*/ 966717 w 2964740"/>
              <a:gd name="connsiteY191" fmla="*/ 338990 h 3086914"/>
              <a:gd name="connsiteX192" fmla="*/ 791521 w 2964740"/>
              <a:gd name="connsiteY192" fmla="*/ 421661 h 3086914"/>
              <a:gd name="connsiteX193" fmla="*/ 769774 w 2964740"/>
              <a:gd name="connsiteY193" fmla="*/ 375642 h 3086914"/>
              <a:gd name="connsiteX194" fmla="*/ 889667 w 2964740"/>
              <a:gd name="connsiteY194" fmla="*/ 319036 h 3086914"/>
              <a:gd name="connsiteX195" fmla="*/ 868409 w 2964740"/>
              <a:gd name="connsiteY195" fmla="*/ 273994 h 3086914"/>
              <a:gd name="connsiteX196" fmla="*/ 768308 w 2964740"/>
              <a:gd name="connsiteY196" fmla="*/ 321235 h 3086914"/>
              <a:gd name="connsiteX197" fmla="*/ 746642 w 2964740"/>
              <a:gd name="connsiteY197" fmla="*/ 275216 h 3086914"/>
              <a:gd name="connsiteX198" fmla="*/ 846662 w 2964740"/>
              <a:gd name="connsiteY198" fmla="*/ 227976 h 3086914"/>
              <a:gd name="connsiteX199" fmla="*/ 823693 w 2964740"/>
              <a:gd name="connsiteY199" fmla="*/ 179269 h 3086914"/>
              <a:gd name="connsiteX200" fmla="*/ 703800 w 2964740"/>
              <a:gd name="connsiteY200" fmla="*/ 235876 h 3086914"/>
              <a:gd name="connsiteX201" fmla="*/ 682053 w 2964740"/>
              <a:gd name="connsiteY201" fmla="*/ 189776 h 3086914"/>
              <a:gd name="connsiteX202" fmla="*/ 857331 w 2964740"/>
              <a:gd name="connsiteY202" fmla="*/ 107105 h 3086914"/>
              <a:gd name="connsiteX203" fmla="*/ 966717 w 2964740"/>
              <a:gd name="connsiteY203" fmla="*/ 338990 h 3086914"/>
              <a:gd name="connsiteX204" fmla="*/ 958084 w 2964740"/>
              <a:gd name="connsiteY204" fmla="*/ 2745481 h 3086914"/>
              <a:gd name="connsiteX205" fmla="*/ 1142891 w 2964740"/>
              <a:gd name="connsiteY205" fmla="*/ 2803635 h 3086914"/>
              <a:gd name="connsiteX206" fmla="*/ 1127660 w 2964740"/>
              <a:gd name="connsiteY206" fmla="*/ 2852179 h 3086914"/>
              <a:gd name="connsiteX207" fmla="*/ 1001170 w 2964740"/>
              <a:gd name="connsiteY207" fmla="*/ 2812350 h 3086914"/>
              <a:gd name="connsiteX208" fmla="*/ 986265 w 2964740"/>
              <a:gd name="connsiteY208" fmla="*/ 2859835 h 3086914"/>
              <a:gd name="connsiteX209" fmla="*/ 1091742 w 2964740"/>
              <a:gd name="connsiteY209" fmla="*/ 2893066 h 3086914"/>
              <a:gd name="connsiteX210" fmla="*/ 1076510 w 2964740"/>
              <a:gd name="connsiteY210" fmla="*/ 2941610 h 3086914"/>
              <a:gd name="connsiteX211" fmla="*/ 970953 w 2964740"/>
              <a:gd name="connsiteY211" fmla="*/ 2908460 h 3086914"/>
              <a:gd name="connsiteX212" fmla="*/ 954826 w 2964740"/>
              <a:gd name="connsiteY212" fmla="*/ 2959773 h 3086914"/>
              <a:gd name="connsiteX213" fmla="*/ 1081316 w 2964740"/>
              <a:gd name="connsiteY213" fmla="*/ 2999601 h 3086914"/>
              <a:gd name="connsiteX214" fmla="*/ 1066004 w 2964740"/>
              <a:gd name="connsiteY214" fmla="*/ 3048226 h 3086914"/>
              <a:gd name="connsiteX215" fmla="*/ 881196 w 2964740"/>
              <a:gd name="connsiteY215" fmla="*/ 2990072 h 3086914"/>
              <a:gd name="connsiteX216" fmla="*/ 958084 w 2964740"/>
              <a:gd name="connsiteY216" fmla="*/ 2745481 h 3086914"/>
              <a:gd name="connsiteX217" fmla="*/ 2163772 w 2964740"/>
              <a:gd name="connsiteY217" fmla="*/ 2789545 h 3086914"/>
              <a:gd name="connsiteX218" fmla="*/ 2148541 w 2964740"/>
              <a:gd name="connsiteY218" fmla="*/ 2687489 h 3086914"/>
              <a:gd name="connsiteX219" fmla="*/ 2234307 w 2964740"/>
              <a:gd name="connsiteY219" fmla="*/ 2745562 h 3086914"/>
              <a:gd name="connsiteX220" fmla="*/ 2163772 w 2964740"/>
              <a:gd name="connsiteY220" fmla="*/ 2789545 h 3086914"/>
              <a:gd name="connsiteX221" fmla="*/ 2327729 w 2964740"/>
              <a:gd name="connsiteY221" fmla="*/ 2808767 h 3086914"/>
              <a:gd name="connsiteX222" fmla="*/ 2379531 w 2964740"/>
              <a:gd name="connsiteY222" fmla="*/ 2770322 h 3086914"/>
              <a:gd name="connsiteX223" fmla="*/ 2144876 w 2964740"/>
              <a:gd name="connsiteY223" fmla="*/ 2619479 h 3086914"/>
              <a:gd name="connsiteX224" fmla="*/ 2090305 w 2964740"/>
              <a:gd name="connsiteY224" fmla="*/ 2653851 h 3086914"/>
              <a:gd name="connsiteX225" fmla="*/ 2125247 w 2964740"/>
              <a:gd name="connsiteY225" fmla="*/ 2930370 h 3086914"/>
              <a:gd name="connsiteX226" fmla="*/ 2180469 w 2964740"/>
              <a:gd name="connsiteY226" fmla="*/ 2901455 h 3086914"/>
              <a:gd name="connsiteX227" fmla="*/ 2171999 w 2964740"/>
              <a:gd name="connsiteY227" fmla="*/ 2844523 h 3086914"/>
              <a:gd name="connsiteX228" fmla="*/ 2280570 w 2964740"/>
              <a:gd name="connsiteY228" fmla="*/ 2776839 h 3086914"/>
              <a:gd name="connsiteX229" fmla="*/ 2327729 w 2964740"/>
              <a:gd name="connsiteY229" fmla="*/ 2808767 h 3086914"/>
              <a:gd name="connsiteX230" fmla="*/ 1432198 w 2964740"/>
              <a:gd name="connsiteY230" fmla="*/ 2344752 h 3086914"/>
              <a:gd name="connsiteX231" fmla="*/ 1173028 w 2964740"/>
              <a:gd name="connsiteY231" fmla="*/ 2415450 h 3086914"/>
              <a:gd name="connsiteX232" fmla="*/ 1432198 w 2964740"/>
              <a:gd name="connsiteY232" fmla="*/ 2452591 h 3086914"/>
              <a:gd name="connsiteX233" fmla="*/ 1691368 w 2964740"/>
              <a:gd name="connsiteY233" fmla="*/ 2415450 h 3086914"/>
              <a:gd name="connsiteX234" fmla="*/ 1432198 w 2964740"/>
              <a:gd name="connsiteY234" fmla="*/ 2344752 h 3086914"/>
              <a:gd name="connsiteX235" fmla="*/ 1917878 w 2964740"/>
              <a:gd name="connsiteY235" fmla="*/ 2191872 h 3086914"/>
              <a:gd name="connsiteX236" fmla="*/ 1768338 w 2964740"/>
              <a:gd name="connsiteY236" fmla="*/ 2227873 h 3086914"/>
              <a:gd name="connsiteX237" fmla="*/ 1619205 w 2964740"/>
              <a:gd name="connsiteY237" fmla="*/ 2189755 h 3086914"/>
              <a:gd name="connsiteX238" fmla="*/ 1432117 w 2964740"/>
              <a:gd name="connsiteY238" fmla="*/ 2134288 h 3086914"/>
              <a:gd name="connsiteX239" fmla="*/ 1245028 w 2964740"/>
              <a:gd name="connsiteY239" fmla="*/ 2189755 h 3086914"/>
              <a:gd name="connsiteX240" fmla="*/ 1095895 w 2964740"/>
              <a:gd name="connsiteY240" fmla="*/ 2227873 h 3086914"/>
              <a:gd name="connsiteX241" fmla="*/ 946355 w 2964740"/>
              <a:gd name="connsiteY241" fmla="*/ 2191872 h 3086914"/>
              <a:gd name="connsiteX242" fmla="*/ 745013 w 2964740"/>
              <a:gd name="connsiteY242" fmla="*/ 2138442 h 3086914"/>
              <a:gd name="connsiteX243" fmla="*/ 1098502 w 2964740"/>
              <a:gd name="connsiteY243" fmla="*/ 2327077 h 3086914"/>
              <a:gd name="connsiteX244" fmla="*/ 1283961 w 2964740"/>
              <a:gd name="connsiteY244" fmla="*/ 2284235 h 3086914"/>
              <a:gd name="connsiteX245" fmla="*/ 1432117 w 2964740"/>
              <a:gd name="connsiteY245" fmla="*/ 2236343 h 3086914"/>
              <a:gd name="connsiteX246" fmla="*/ 1580272 w 2964740"/>
              <a:gd name="connsiteY246" fmla="*/ 2284235 h 3086914"/>
              <a:gd name="connsiteX247" fmla="*/ 1765731 w 2964740"/>
              <a:gd name="connsiteY247" fmla="*/ 2327077 h 3086914"/>
              <a:gd name="connsiteX248" fmla="*/ 2119220 w 2964740"/>
              <a:gd name="connsiteY248" fmla="*/ 2138442 h 3086914"/>
              <a:gd name="connsiteX249" fmla="*/ 1917878 w 2964740"/>
              <a:gd name="connsiteY249" fmla="*/ 2191872 h 3086914"/>
              <a:gd name="connsiteX250" fmla="*/ 2114577 w 2964740"/>
              <a:gd name="connsiteY250" fmla="*/ 1920077 h 3086914"/>
              <a:gd name="connsiteX251" fmla="*/ 1920403 w 2964740"/>
              <a:gd name="connsiteY251" fmla="*/ 1983037 h 3086914"/>
              <a:gd name="connsiteX252" fmla="*/ 1772736 w 2964740"/>
              <a:gd name="connsiteY252" fmla="*/ 2026857 h 3086914"/>
              <a:gd name="connsiteX253" fmla="*/ 1624988 w 2964740"/>
              <a:gd name="connsiteY253" fmla="*/ 1983037 h 3086914"/>
              <a:gd name="connsiteX254" fmla="*/ 1432198 w 2964740"/>
              <a:gd name="connsiteY254" fmla="*/ 1929525 h 3086914"/>
              <a:gd name="connsiteX255" fmla="*/ 1239408 w 2964740"/>
              <a:gd name="connsiteY255" fmla="*/ 1983037 h 3086914"/>
              <a:gd name="connsiteX256" fmla="*/ 1091660 w 2964740"/>
              <a:gd name="connsiteY256" fmla="*/ 2026857 h 3086914"/>
              <a:gd name="connsiteX257" fmla="*/ 943993 w 2964740"/>
              <a:gd name="connsiteY257" fmla="*/ 1983037 h 3086914"/>
              <a:gd name="connsiteX258" fmla="*/ 749819 w 2964740"/>
              <a:gd name="connsiteY258" fmla="*/ 1920077 h 3086914"/>
              <a:gd name="connsiteX259" fmla="*/ 614125 w 2964740"/>
              <a:gd name="connsiteY259" fmla="*/ 1939543 h 3086914"/>
              <a:gd name="connsiteX260" fmla="*/ 667148 w 2964740"/>
              <a:gd name="connsiteY260" fmla="*/ 2031825 h 3086914"/>
              <a:gd name="connsiteX261" fmla="*/ 749737 w 2964740"/>
              <a:gd name="connsiteY261" fmla="*/ 2023843 h 3086914"/>
              <a:gd name="connsiteX262" fmla="*/ 902291 w 2964740"/>
              <a:gd name="connsiteY262" fmla="*/ 2067581 h 3086914"/>
              <a:gd name="connsiteX263" fmla="*/ 1082945 w 2964740"/>
              <a:gd name="connsiteY263" fmla="*/ 2127283 h 3086914"/>
              <a:gd name="connsiteX264" fmla="*/ 1279237 w 2964740"/>
              <a:gd name="connsiteY264" fmla="*/ 2070513 h 3086914"/>
              <a:gd name="connsiteX265" fmla="*/ 1432198 w 2964740"/>
              <a:gd name="connsiteY265" fmla="*/ 2029056 h 3086914"/>
              <a:gd name="connsiteX266" fmla="*/ 1585159 w 2964740"/>
              <a:gd name="connsiteY266" fmla="*/ 2070513 h 3086914"/>
              <a:gd name="connsiteX267" fmla="*/ 1781451 w 2964740"/>
              <a:gd name="connsiteY267" fmla="*/ 2127283 h 3086914"/>
              <a:gd name="connsiteX268" fmla="*/ 1962105 w 2964740"/>
              <a:gd name="connsiteY268" fmla="*/ 2067581 h 3086914"/>
              <a:gd name="connsiteX269" fmla="*/ 2114658 w 2964740"/>
              <a:gd name="connsiteY269" fmla="*/ 2023843 h 3086914"/>
              <a:gd name="connsiteX270" fmla="*/ 2197248 w 2964740"/>
              <a:gd name="connsiteY270" fmla="*/ 2031825 h 3086914"/>
              <a:gd name="connsiteX271" fmla="*/ 2250271 w 2964740"/>
              <a:gd name="connsiteY271" fmla="*/ 1939543 h 3086914"/>
              <a:gd name="connsiteX272" fmla="*/ 2114577 w 2964740"/>
              <a:gd name="connsiteY272" fmla="*/ 1920077 h 3086914"/>
              <a:gd name="connsiteX273" fmla="*/ 1038800 w 2964740"/>
              <a:gd name="connsiteY273" fmla="*/ 776941 h 3086914"/>
              <a:gd name="connsiteX274" fmla="*/ 961016 w 2964740"/>
              <a:gd name="connsiteY274" fmla="*/ 759349 h 3086914"/>
              <a:gd name="connsiteX275" fmla="*/ 1015179 w 2964740"/>
              <a:gd name="connsiteY275" fmla="*/ 817910 h 3086914"/>
              <a:gd name="connsiteX276" fmla="*/ 961016 w 2964740"/>
              <a:gd name="connsiteY276" fmla="*/ 876472 h 3086914"/>
              <a:gd name="connsiteX277" fmla="*/ 1038800 w 2964740"/>
              <a:gd name="connsiteY277" fmla="*/ 858879 h 3086914"/>
              <a:gd name="connsiteX278" fmla="*/ 1062420 w 2964740"/>
              <a:gd name="connsiteY278" fmla="*/ 935034 h 3086914"/>
              <a:gd name="connsiteX279" fmla="*/ 1086040 w 2964740"/>
              <a:gd name="connsiteY279" fmla="*/ 858879 h 3086914"/>
              <a:gd name="connsiteX280" fmla="*/ 1163824 w 2964740"/>
              <a:gd name="connsiteY280" fmla="*/ 876472 h 3086914"/>
              <a:gd name="connsiteX281" fmla="*/ 1109660 w 2964740"/>
              <a:gd name="connsiteY281" fmla="*/ 817910 h 3086914"/>
              <a:gd name="connsiteX282" fmla="*/ 1163824 w 2964740"/>
              <a:gd name="connsiteY282" fmla="*/ 759349 h 3086914"/>
              <a:gd name="connsiteX283" fmla="*/ 1086040 w 2964740"/>
              <a:gd name="connsiteY283" fmla="*/ 776941 h 3086914"/>
              <a:gd name="connsiteX284" fmla="*/ 1062420 w 2964740"/>
              <a:gd name="connsiteY284" fmla="*/ 700787 h 3086914"/>
              <a:gd name="connsiteX285" fmla="*/ 1038800 w 2964740"/>
              <a:gd name="connsiteY285" fmla="*/ 776941 h 3086914"/>
              <a:gd name="connsiteX286" fmla="*/ 2027427 w 2964740"/>
              <a:gd name="connsiteY286" fmla="*/ 1425438 h 3086914"/>
              <a:gd name="connsiteX287" fmla="*/ 2052106 w 2964740"/>
              <a:gd name="connsiteY287" fmla="*/ 1425438 h 3086914"/>
              <a:gd name="connsiteX288" fmla="*/ 2052106 w 2964740"/>
              <a:gd name="connsiteY288" fmla="*/ 1389030 h 3086914"/>
              <a:gd name="connsiteX289" fmla="*/ 2020422 w 2964740"/>
              <a:gd name="connsiteY289" fmla="*/ 1349446 h 3086914"/>
              <a:gd name="connsiteX290" fmla="*/ 2020178 w 2964740"/>
              <a:gd name="connsiteY290" fmla="*/ 1349446 h 3086914"/>
              <a:gd name="connsiteX291" fmla="*/ 2018467 w 2964740"/>
              <a:gd name="connsiteY291" fmla="*/ 1317681 h 3086914"/>
              <a:gd name="connsiteX292" fmla="*/ 2049011 w 2964740"/>
              <a:gd name="connsiteY292" fmla="*/ 1292920 h 3086914"/>
              <a:gd name="connsiteX293" fmla="*/ 2055119 w 2964740"/>
              <a:gd name="connsiteY293" fmla="*/ 1227517 h 3086914"/>
              <a:gd name="connsiteX294" fmla="*/ 2010485 w 2964740"/>
              <a:gd name="connsiteY294" fmla="*/ 1227517 h 3086914"/>
              <a:gd name="connsiteX295" fmla="*/ 2004702 w 2964740"/>
              <a:gd name="connsiteY295" fmla="*/ 1273861 h 3086914"/>
              <a:gd name="connsiteX296" fmla="*/ 1961535 w 2964740"/>
              <a:gd name="connsiteY296" fmla="*/ 1273861 h 3086914"/>
              <a:gd name="connsiteX297" fmla="*/ 1955182 w 2964740"/>
              <a:gd name="connsiteY297" fmla="*/ 1227517 h 3086914"/>
              <a:gd name="connsiteX298" fmla="*/ 1930584 w 2964740"/>
              <a:gd name="connsiteY298" fmla="*/ 1227517 h 3086914"/>
              <a:gd name="connsiteX299" fmla="*/ 1905905 w 2964740"/>
              <a:gd name="connsiteY299" fmla="*/ 1227517 h 3086914"/>
              <a:gd name="connsiteX300" fmla="*/ 1899552 w 2964740"/>
              <a:gd name="connsiteY300" fmla="*/ 1273861 h 3086914"/>
              <a:gd name="connsiteX301" fmla="*/ 1856384 w 2964740"/>
              <a:gd name="connsiteY301" fmla="*/ 1273861 h 3086914"/>
              <a:gd name="connsiteX302" fmla="*/ 1850601 w 2964740"/>
              <a:gd name="connsiteY302" fmla="*/ 1227517 h 3086914"/>
              <a:gd name="connsiteX303" fmla="*/ 1805967 w 2964740"/>
              <a:gd name="connsiteY303" fmla="*/ 1227517 h 3086914"/>
              <a:gd name="connsiteX304" fmla="*/ 1812076 w 2964740"/>
              <a:gd name="connsiteY304" fmla="*/ 1292920 h 3086914"/>
              <a:gd name="connsiteX305" fmla="*/ 1842619 w 2964740"/>
              <a:gd name="connsiteY305" fmla="*/ 1317681 h 3086914"/>
              <a:gd name="connsiteX306" fmla="*/ 1840827 w 2964740"/>
              <a:gd name="connsiteY306" fmla="*/ 1349446 h 3086914"/>
              <a:gd name="connsiteX307" fmla="*/ 1840664 w 2964740"/>
              <a:gd name="connsiteY307" fmla="*/ 1349446 h 3086914"/>
              <a:gd name="connsiteX308" fmla="*/ 1808899 w 2964740"/>
              <a:gd name="connsiteY308" fmla="*/ 1389030 h 3086914"/>
              <a:gd name="connsiteX309" fmla="*/ 1808899 w 2964740"/>
              <a:gd name="connsiteY309" fmla="*/ 1425438 h 3086914"/>
              <a:gd name="connsiteX310" fmla="*/ 1833578 w 2964740"/>
              <a:gd name="connsiteY310" fmla="*/ 1425438 h 3086914"/>
              <a:gd name="connsiteX311" fmla="*/ 1771514 w 2964740"/>
              <a:gd name="connsiteY311" fmla="*/ 1859153 h 3086914"/>
              <a:gd name="connsiteX312" fmla="*/ 1930584 w 2964740"/>
              <a:gd name="connsiteY312" fmla="*/ 1859153 h 3086914"/>
              <a:gd name="connsiteX313" fmla="*/ 2089654 w 2964740"/>
              <a:gd name="connsiteY313" fmla="*/ 1859153 h 3086914"/>
              <a:gd name="connsiteX314" fmla="*/ 2027427 w 2964740"/>
              <a:gd name="connsiteY314" fmla="*/ 1425438 h 3086914"/>
              <a:gd name="connsiteX315" fmla="*/ 2029626 w 2964740"/>
              <a:gd name="connsiteY315" fmla="*/ 1184838 h 3086914"/>
              <a:gd name="connsiteX316" fmla="*/ 2029626 w 2964740"/>
              <a:gd name="connsiteY316" fmla="*/ 1163498 h 3086914"/>
              <a:gd name="connsiteX317" fmla="*/ 1930421 w 2964740"/>
              <a:gd name="connsiteY317" fmla="*/ 1063967 h 3086914"/>
              <a:gd name="connsiteX318" fmla="*/ 1831216 w 2964740"/>
              <a:gd name="connsiteY318" fmla="*/ 1163498 h 3086914"/>
              <a:gd name="connsiteX319" fmla="*/ 1831216 w 2964740"/>
              <a:gd name="connsiteY319" fmla="*/ 1184838 h 3086914"/>
              <a:gd name="connsiteX320" fmla="*/ 2029626 w 2964740"/>
              <a:gd name="connsiteY320" fmla="*/ 1184838 h 3086914"/>
              <a:gd name="connsiteX321" fmla="*/ 1030899 w 2964740"/>
              <a:gd name="connsiteY321" fmla="*/ 1425438 h 3086914"/>
              <a:gd name="connsiteX322" fmla="*/ 1055578 w 2964740"/>
              <a:gd name="connsiteY322" fmla="*/ 1425438 h 3086914"/>
              <a:gd name="connsiteX323" fmla="*/ 1055578 w 2964740"/>
              <a:gd name="connsiteY323" fmla="*/ 1389030 h 3086914"/>
              <a:gd name="connsiteX324" fmla="*/ 1023813 w 2964740"/>
              <a:gd name="connsiteY324" fmla="*/ 1349446 h 3086914"/>
              <a:gd name="connsiteX325" fmla="*/ 1023650 w 2964740"/>
              <a:gd name="connsiteY325" fmla="*/ 1349446 h 3086914"/>
              <a:gd name="connsiteX326" fmla="*/ 1021858 w 2964740"/>
              <a:gd name="connsiteY326" fmla="*/ 1317681 h 3086914"/>
              <a:gd name="connsiteX327" fmla="*/ 1052402 w 2964740"/>
              <a:gd name="connsiteY327" fmla="*/ 1292920 h 3086914"/>
              <a:gd name="connsiteX328" fmla="*/ 1058510 w 2964740"/>
              <a:gd name="connsiteY328" fmla="*/ 1227517 h 3086914"/>
              <a:gd name="connsiteX329" fmla="*/ 1013876 w 2964740"/>
              <a:gd name="connsiteY329" fmla="*/ 1227517 h 3086914"/>
              <a:gd name="connsiteX330" fmla="*/ 1008093 w 2964740"/>
              <a:gd name="connsiteY330" fmla="*/ 1273861 h 3086914"/>
              <a:gd name="connsiteX331" fmla="*/ 964925 w 2964740"/>
              <a:gd name="connsiteY331" fmla="*/ 1273861 h 3086914"/>
              <a:gd name="connsiteX332" fmla="*/ 958572 w 2964740"/>
              <a:gd name="connsiteY332" fmla="*/ 1227517 h 3086914"/>
              <a:gd name="connsiteX333" fmla="*/ 933893 w 2964740"/>
              <a:gd name="connsiteY333" fmla="*/ 1227517 h 3086914"/>
              <a:gd name="connsiteX334" fmla="*/ 909296 w 2964740"/>
              <a:gd name="connsiteY334" fmla="*/ 1227517 h 3086914"/>
              <a:gd name="connsiteX335" fmla="*/ 902943 w 2964740"/>
              <a:gd name="connsiteY335" fmla="*/ 1273861 h 3086914"/>
              <a:gd name="connsiteX336" fmla="*/ 859775 w 2964740"/>
              <a:gd name="connsiteY336" fmla="*/ 1273861 h 3086914"/>
              <a:gd name="connsiteX337" fmla="*/ 853992 w 2964740"/>
              <a:gd name="connsiteY337" fmla="*/ 1227517 h 3086914"/>
              <a:gd name="connsiteX338" fmla="*/ 809358 w 2964740"/>
              <a:gd name="connsiteY338" fmla="*/ 1227517 h 3086914"/>
              <a:gd name="connsiteX339" fmla="*/ 815385 w 2964740"/>
              <a:gd name="connsiteY339" fmla="*/ 1292920 h 3086914"/>
              <a:gd name="connsiteX340" fmla="*/ 845929 w 2964740"/>
              <a:gd name="connsiteY340" fmla="*/ 1317681 h 3086914"/>
              <a:gd name="connsiteX341" fmla="*/ 844137 w 2964740"/>
              <a:gd name="connsiteY341" fmla="*/ 1349446 h 3086914"/>
              <a:gd name="connsiteX342" fmla="*/ 843974 w 2964740"/>
              <a:gd name="connsiteY342" fmla="*/ 1349446 h 3086914"/>
              <a:gd name="connsiteX343" fmla="*/ 812209 w 2964740"/>
              <a:gd name="connsiteY343" fmla="*/ 1389030 h 3086914"/>
              <a:gd name="connsiteX344" fmla="*/ 812209 w 2964740"/>
              <a:gd name="connsiteY344" fmla="*/ 1425438 h 3086914"/>
              <a:gd name="connsiteX345" fmla="*/ 836888 w 2964740"/>
              <a:gd name="connsiteY345" fmla="*/ 1425438 h 3086914"/>
              <a:gd name="connsiteX346" fmla="*/ 774824 w 2964740"/>
              <a:gd name="connsiteY346" fmla="*/ 1859153 h 3086914"/>
              <a:gd name="connsiteX347" fmla="*/ 933812 w 2964740"/>
              <a:gd name="connsiteY347" fmla="*/ 1859153 h 3086914"/>
              <a:gd name="connsiteX348" fmla="*/ 1092882 w 2964740"/>
              <a:gd name="connsiteY348" fmla="*/ 1859153 h 3086914"/>
              <a:gd name="connsiteX349" fmla="*/ 1030899 w 2964740"/>
              <a:gd name="connsiteY349" fmla="*/ 1425438 h 3086914"/>
              <a:gd name="connsiteX350" fmla="*/ 1482289 w 2964740"/>
              <a:gd name="connsiteY350" fmla="*/ 622107 h 3086914"/>
              <a:gd name="connsiteX351" fmla="*/ 1432198 w 2964740"/>
              <a:gd name="connsiteY351" fmla="*/ 572016 h 3086914"/>
              <a:gd name="connsiteX352" fmla="*/ 1382107 w 2964740"/>
              <a:gd name="connsiteY352" fmla="*/ 622107 h 3086914"/>
              <a:gd name="connsiteX353" fmla="*/ 1432198 w 2964740"/>
              <a:gd name="connsiteY353" fmla="*/ 672198 h 3086914"/>
              <a:gd name="connsiteX354" fmla="*/ 1482289 w 2964740"/>
              <a:gd name="connsiteY354" fmla="*/ 622107 h 3086914"/>
              <a:gd name="connsiteX355" fmla="*/ 1636879 w 2964740"/>
              <a:gd name="connsiteY355" fmla="*/ 1314016 h 3086914"/>
              <a:gd name="connsiteX356" fmla="*/ 1227517 w 2964740"/>
              <a:gd name="connsiteY356" fmla="*/ 1314016 h 3086914"/>
              <a:gd name="connsiteX357" fmla="*/ 1227517 w 2964740"/>
              <a:gd name="connsiteY357" fmla="*/ 1375836 h 3086914"/>
              <a:gd name="connsiteX358" fmla="*/ 1253010 w 2964740"/>
              <a:gd name="connsiteY358" fmla="*/ 1415501 h 3086914"/>
              <a:gd name="connsiteX359" fmla="*/ 1217336 w 2964740"/>
              <a:gd name="connsiteY359" fmla="*/ 1859072 h 3086914"/>
              <a:gd name="connsiteX360" fmla="*/ 1359871 w 2964740"/>
              <a:gd name="connsiteY360" fmla="*/ 1859072 h 3086914"/>
              <a:gd name="connsiteX361" fmla="*/ 1370623 w 2964740"/>
              <a:gd name="connsiteY361" fmla="*/ 1705133 h 3086914"/>
              <a:gd name="connsiteX362" fmla="*/ 1432117 w 2964740"/>
              <a:gd name="connsiteY362" fmla="*/ 1643558 h 3086914"/>
              <a:gd name="connsiteX363" fmla="*/ 1493610 w 2964740"/>
              <a:gd name="connsiteY363" fmla="*/ 1705133 h 3086914"/>
              <a:gd name="connsiteX364" fmla="*/ 1504362 w 2964740"/>
              <a:gd name="connsiteY364" fmla="*/ 1859072 h 3086914"/>
              <a:gd name="connsiteX365" fmla="*/ 1646897 w 2964740"/>
              <a:gd name="connsiteY365" fmla="*/ 1859072 h 3086914"/>
              <a:gd name="connsiteX366" fmla="*/ 1611223 w 2964740"/>
              <a:gd name="connsiteY366" fmla="*/ 1415501 h 3086914"/>
              <a:gd name="connsiteX367" fmla="*/ 1636716 w 2964740"/>
              <a:gd name="connsiteY367" fmla="*/ 1375836 h 3086914"/>
              <a:gd name="connsiteX368" fmla="*/ 1636879 w 2964740"/>
              <a:gd name="connsiteY368" fmla="*/ 1314016 h 3086914"/>
              <a:gd name="connsiteX369" fmla="*/ 1033180 w 2964740"/>
              <a:gd name="connsiteY369" fmla="*/ 1184838 h 3086914"/>
              <a:gd name="connsiteX370" fmla="*/ 1033180 w 2964740"/>
              <a:gd name="connsiteY370" fmla="*/ 1163498 h 3086914"/>
              <a:gd name="connsiteX371" fmla="*/ 933975 w 2964740"/>
              <a:gd name="connsiteY371" fmla="*/ 1063967 h 3086914"/>
              <a:gd name="connsiteX372" fmla="*/ 834770 w 2964740"/>
              <a:gd name="connsiteY372" fmla="*/ 1163498 h 3086914"/>
              <a:gd name="connsiteX373" fmla="*/ 834770 w 2964740"/>
              <a:gd name="connsiteY373" fmla="*/ 1184838 h 3086914"/>
              <a:gd name="connsiteX374" fmla="*/ 1033180 w 2964740"/>
              <a:gd name="connsiteY374" fmla="*/ 1184838 h 3086914"/>
              <a:gd name="connsiteX375" fmla="*/ 1588254 w 2964740"/>
              <a:gd name="connsiteY375" fmla="*/ 1265146 h 3086914"/>
              <a:gd name="connsiteX376" fmla="*/ 1578236 w 2964740"/>
              <a:gd name="connsiteY376" fmla="*/ 1162846 h 3086914"/>
              <a:gd name="connsiteX377" fmla="*/ 1613585 w 2964740"/>
              <a:gd name="connsiteY377" fmla="*/ 1111860 h 3086914"/>
              <a:gd name="connsiteX378" fmla="*/ 1617983 w 2964740"/>
              <a:gd name="connsiteY378" fmla="*/ 1029840 h 3086914"/>
              <a:gd name="connsiteX379" fmla="*/ 1550950 w 2964740"/>
              <a:gd name="connsiteY379" fmla="*/ 1029840 h 3086914"/>
              <a:gd name="connsiteX380" fmla="*/ 1544027 w 2964740"/>
              <a:gd name="connsiteY380" fmla="*/ 1081316 h 3086914"/>
              <a:gd name="connsiteX381" fmla="*/ 1484814 w 2964740"/>
              <a:gd name="connsiteY381" fmla="*/ 1081316 h 3086914"/>
              <a:gd name="connsiteX382" fmla="*/ 1477972 w 2964740"/>
              <a:gd name="connsiteY382" fmla="*/ 1029840 h 3086914"/>
              <a:gd name="connsiteX383" fmla="*/ 1386505 w 2964740"/>
              <a:gd name="connsiteY383" fmla="*/ 1029840 h 3086914"/>
              <a:gd name="connsiteX384" fmla="*/ 1379663 w 2964740"/>
              <a:gd name="connsiteY384" fmla="*/ 1081316 h 3086914"/>
              <a:gd name="connsiteX385" fmla="*/ 1320450 w 2964740"/>
              <a:gd name="connsiteY385" fmla="*/ 1081316 h 3086914"/>
              <a:gd name="connsiteX386" fmla="*/ 1313608 w 2964740"/>
              <a:gd name="connsiteY386" fmla="*/ 1029840 h 3086914"/>
              <a:gd name="connsiteX387" fmla="*/ 1246494 w 2964740"/>
              <a:gd name="connsiteY387" fmla="*/ 1029840 h 3086914"/>
              <a:gd name="connsiteX388" fmla="*/ 1250893 w 2964740"/>
              <a:gd name="connsiteY388" fmla="*/ 1111860 h 3086914"/>
              <a:gd name="connsiteX389" fmla="*/ 1286241 w 2964740"/>
              <a:gd name="connsiteY389" fmla="*/ 1162846 h 3086914"/>
              <a:gd name="connsiteX390" fmla="*/ 1276223 w 2964740"/>
              <a:gd name="connsiteY390" fmla="*/ 1265146 h 3086914"/>
              <a:gd name="connsiteX391" fmla="*/ 1588254 w 2964740"/>
              <a:gd name="connsiteY391" fmla="*/ 1265146 h 3086914"/>
              <a:gd name="connsiteX392" fmla="*/ 1795705 w 2964740"/>
              <a:gd name="connsiteY392" fmla="*/ 720009 h 3086914"/>
              <a:gd name="connsiteX393" fmla="*/ 1724925 w 2964740"/>
              <a:gd name="connsiteY393" fmla="*/ 744688 h 3086914"/>
              <a:gd name="connsiteX394" fmla="*/ 1726473 w 2964740"/>
              <a:gd name="connsiteY394" fmla="*/ 747376 h 3086914"/>
              <a:gd name="connsiteX395" fmla="*/ 1764184 w 2964740"/>
              <a:gd name="connsiteY395" fmla="*/ 746642 h 3086914"/>
              <a:gd name="connsiteX396" fmla="*/ 1818917 w 2964740"/>
              <a:gd name="connsiteY396" fmla="*/ 805448 h 3086914"/>
              <a:gd name="connsiteX397" fmla="*/ 1746591 w 2964740"/>
              <a:gd name="connsiteY397" fmla="*/ 891133 h 3086914"/>
              <a:gd name="connsiteX398" fmla="*/ 1726392 w 2964740"/>
              <a:gd name="connsiteY398" fmla="*/ 888282 h 3086914"/>
              <a:gd name="connsiteX399" fmla="*/ 1724925 w 2964740"/>
              <a:gd name="connsiteY399" fmla="*/ 891051 h 3086914"/>
              <a:gd name="connsiteX400" fmla="*/ 1790085 w 2964740"/>
              <a:gd name="connsiteY400" fmla="*/ 915893 h 3086914"/>
              <a:gd name="connsiteX401" fmla="*/ 1887986 w 2964740"/>
              <a:gd name="connsiteY401" fmla="*/ 813186 h 3086914"/>
              <a:gd name="connsiteX402" fmla="*/ 1795705 w 2964740"/>
              <a:gd name="connsiteY402" fmla="*/ 720009 h 3086914"/>
              <a:gd name="connsiteX403" fmla="*/ 1583041 w 2964740"/>
              <a:gd name="connsiteY403" fmla="*/ 967450 h 3086914"/>
              <a:gd name="connsiteX404" fmla="*/ 1583041 w 2964740"/>
              <a:gd name="connsiteY404" fmla="*/ 981948 h 3086914"/>
              <a:gd name="connsiteX405" fmla="*/ 1281273 w 2964740"/>
              <a:gd name="connsiteY405" fmla="*/ 981948 h 3086914"/>
              <a:gd name="connsiteX406" fmla="*/ 1281273 w 2964740"/>
              <a:gd name="connsiteY406" fmla="*/ 967450 h 3086914"/>
              <a:gd name="connsiteX407" fmla="*/ 1432198 w 2964740"/>
              <a:gd name="connsiteY407" fmla="*/ 702416 h 3086914"/>
              <a:gd name="connsiteX408" fmla="*/ 1583041 w 2964740"/>
              <a:gd name="connsiteY408" fmla="*/ 967450 h 3086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2964740" h="3086914">
                <a:moveTo>
                  <a:pt x="1894258" y="2907646"/>
                </a:moveTo>
                <a:lnTo>
                  <a:pt x="1781451" y="2940795"/>
                </a:lnTo>
                <a:lnTo>
                  <a:pt x="1810447" y="3043421"/>
                </a:lnTo>
                <a:lnTo>
                  <a:pt x="1750745" y="3061014"/>
                </a:lnTo>
                <a:lnTo>
                  <a:pt x="1682328" y="2813898"/>
                </a:lnTo>
                <a:lnTo>
                  <a:pt x="1740727" y="2796712"/>
                </a:lnTo>
                <a:lnTo>
                  <a:pt x="1767767" y="2892170"/>
                </a:lnTo>
                <a:lnTo>
                  <a:pt x="1879515" y="2859347"/>
                </a:lnTo>
                <a:lnTo>
                  <a:pt x="1850357" y="2764458"/>
                </a:lnTo>
                <a:lnTo>
                  <a:pt x="1908430" y="2747354"/>
                </a:lnTo>
                <a:lnTo>
                  <a:pt x="1984992" y="2992108"/>
                </a:lnTo>
                <a:lnTo>
                  <a:pt x="1925616" y="3009619"/>
                </a:lnTo>
                <a:lnTo>
                  <a:pt x="1894258" y="2907646"/>
                </a:lnTo>
                <a:close/>
                <a:moveTo>
                  <a:pt x="2725688" y="960446"/>
                </a:moveTo>
                <a:cubicBezTo>
                  <a:pt x="2684149" y="982193"/>
                  <a:pt x="2635036" y="965903"/>
                  <a:pt x="2614266" y="926237"/>
                </a:cubicBezTo>
                <a:cubicBezTo>
                  <a:pt x="2593252" y="886083"/>
                  <a:pt x="2607913" y="836481"/>
                  <a:pt x="2649452" y="814815"/>
                </a:cubicBezTo>
                <a:cubicBezTo>
                  <a:pt x="2690991" y="793068"/>
                  <a:pt x="2740105" y="809358"/>
                  <a:pt x="2761037" y="849431"/>
                </a:cubicBezTo>
                <a:cubicBezTo>
                  <a:pt x="2781888" y="889097"/>
                  <a:pt x="2767227" y="938699"/>
                  <a:pt x="2725688" y="960446"/>
                </a:cubicBezTo>
                <a:moveTo>
                  <a:pt x="2810558" y="823449"/>
                </a:moveTo>
                <a:cubicBezTo>
                  <a:pt x="2774476" y="754624"/>
                  <a:pt x="2693516" y="724244"/>
                  <a:pt x="2621678" y="761873"/>
                </a:cubicBezTo>
                <a:cubicBezTo>
                  <a:pt x="2549840" y="799421"/>
                  <a:pt x="2528663" y="883395"/>
                  <a:pt x="2564664" y="952220"/>
                </a:cubicBezTo>
                <a:cubicBezTo>
                  <a:pt x="2600746" y="1021044"/>
                  <a:pt x="2681706" y="1051424"/>
                  <a:pt x="2753544" y="1013795"/>
                </a:cubicBezTo>
                <a:cubicBezTo>
                  <a:pt x="2825382" y="976084"/>
                  <a:pt x="2846640" y="892273"/>
                  <a:pt x="2810558" y="823449"/>
                </a:cubicBezTo>
                <a:moveTo>
                  <a:pt x="1727043" y="133332"/>
                </a:moveTo>
                <a:lnTo>
                  <a:pt x="1707169" y="280592"/>
                </a:lnTo>
                <a:lnTo>
                  <a:pt x="1646816" y="272365"/>
                </a:lnTo>
                <a:lnTo>
                  <a:pt x="1663594" y="138300"/>
                </a:lnTo>
                <a:cubicBezTo>
                  <a:pt x="1669133" y="93992"/>
                  <a:pt x="1659522" y="64345"/>
                  <a:pt x="1617006" y="58969"/>
                </a:cubicBezTo>
                <a:cubicBezTo>
                  <a:pt x="1573756" y="53593"/>
                  <a:pt x="1557059" y="80634"/>
                  <a:pt x="1551602" y="124210"/>
                </a:cubicBezTo>
                <a:lnTo>
                  <a:pt x="1534824" y="258274"/>
                </a:lnTo>
                <a:lnTo>
                  <a:pt x="1474389" y="251433"/>
                </a:lnTo>
                <a:lnTo>
                  <a:pt x="1491249" y="104906"/>
                </a:lnTo>
                <a:cubicBezTo>
                  <a:pt x="1500045" y="34371"/>
                  <a:pt x="1547285" y="-6597"/>
                  <a:pt x="1623929" y="3014"/>
                </a:cubicBezTo>
                <a:cubicBezTo>
                  <a:pt x="1700409" y="12543"/>
                  <a:pt x="1735758" y="63449"/>
                  <a:pt x="1727043" y="133332"/>
                </a:cubicBezTo>
                <a:moveTo>
                  <a:pt x="1289662" y="2830106"/>
                </a:moveTo>
                <a:lnTo>
                  <a:pt x="1344477" y="2831165"/>
                </a:lnTo>
                <a:lnTo>
                  <a:pt x="1474226" y="2988687"/>
                </a:lnTo>
                <a:lnTo>
                  <a:pt x="1473574" y="2833038"/>
                </a:lnTo>
                <a:lnTo>
                  <a:pt x="1533357" y="2834016"/>
                </a:lnTo>
                <a:lnTo>
                  <a:pt x="1533439" y="3090336"/>
                </a:lnTo>
                <a:lnTo>
                  <a:pt x="1473981" y="3089440"/>
                </a:lnTo>
                <a:lnTo>
                  <a:pt x="1473900" y="3083250"/>
                </a:lnTo>
                <a:cubicBezTo>
                  <a:pt x="1473981" y="3074453"/>
                  <a:pt x="1468687" y="3062317"/>
                  <a:pt x="1459239" y="3051647"/>
                </a:cubicBezTo>
                <a:lnTo>
                  <a:pt x="1345699" y="2912858"/>
                </a:lnTo>
                <a:lnTo>
                  <a:pt x="1341708" y="3087485"/>
                </a:lnTo>
                <a:lnTo>
                  <a:pt x="1281273" y="3086507"/>
                </a:lnTo>
                <a:lnTo>
                  <a:pt x="1289662" y="2830106"/>
                </a:lnTo>
                <a:close/>
                <a:moveTo>
                  <a:pt x="1926593" y="75177"/>
                </a:moveTo>
                <a:lnTo>
                  <a:pt x="1983281" y="95458"/>
                </a:lnTo>
                <a:lnTo>
                  <a:pt x="1936693" y="258274"/>
                </a:lnTo>
                <a:lnTo>
                  <a:pt x="2065626" y="137975"/>
                </a:lnTo>
                <a:lnTo>
                  <a:pt x="2099916" y="153857"/>
                </a:lnTo>
                <a:lnTo>
                  <a:pt x="2091690" y="329950"/>
                </a:lnTo>
                <a:lnTo>
                  <a:pt x="2184949" y="189369"/>
                </a:lnTo>
                <a:lnTo>
                  <a:pt x="2237565" y="219994"/>
                </a:lnTo>
                <a:lnTo>
                  <a:pt x="2089979" y="428829"/>
                </a:lnTo>
                <a:lnTo>
                  <a:pt x="2035816" y="403742"/>
                </a:lnTo>
                <a:lnTo>
                  <a:pt x="2043065" y="232700"/>
                </a:lnTo>
                <a:lnTo>
                  <a:pt x="1915760" y="348194"/>
                </a:lnTo>
                <a:lnTo>
                  <a:pt x="1860538" y="322701"/>
                </a:lnTo>
                <a:lnTo>
                  <a:pt x="1926593" y="75177"/>
                </a:lnTo>
                <a:close/>
                <a:moveTo>
                  <a:pt x="2387594" y="324085"/>
                </a:moveTo>
                <a:lnTo>
                  <a:pt x="2434183" y="362122"/>
                </a:lnTo>
                <a:lnTo>
                  <a:pt x="2336281" y="498875"/>
                </a:lnTo>
                <a:lnTo>
                  <a:pt x="2498120" y="428910"/>
                </a:lnTo>
                <a:lnTo>
                  <a:pt x="2525080" y="455299"/>
                </a:lnTo>
                <a:lnTo>
                  <a:pt x="2458210" y="618360"/>
                </a:lnTo>
                <a:lnTo>
                  <a:pt x="2592927" y="517527"/>
                </a:lnTo>
                <a:lnTo>
                  <a:pt x="2632348" y="563871"/>
                </a:lnTo>
                <a:lnTo>
                  <a:pt x="2423269" y="710886"/>
                </a:lnTo>
                <a:lnTo>
                  <a:pt x="2380671" y="669021"/>
                </a:lnTo>
                <a:lnTo>
                  <a:pt x="2444934" y="510359"/>
                </a:lnTo>
                <a:lnTo>
                  <a:pt x="2286271" y="576414"/>
                </a:lnTo>
                <a:lnTo>
                  <a:pt x="2242859" y="533816"/>
                </a:lnTo>
                <a:lnTo>
                  <a:pt x="2387594" y="324085"/>
                </a:lnTo>
                <a:close/>
                <a:moveTo>
                  <a:pt x="405208" y="2548456"/>
                </a:moveTo>
                <a:cubicBezTo>
                  <a:pt x="363995" y="2570773"/>
                  <a:pt x="314637" y="2555298"/>
                  <a:pt x="293298" y="2515876"/>
                </a:cubicBezTo>
                <a:cubicBezTo>
                  <a:pt x="290691" y="2511071"/>
                  <a:pt x="288574" y="2506021"/>
                  <a:pt x="287026" y="2500971"/>
                </a:cubicBezTo>
                <a:lnTo>
                  <a:pt x="448458" y="2484355"/>
                </a:lnTo>
                <a:cubicBezTo>
                  <a:pt x="445770" y="2510256"/>
                  <a:pt x="430702" y="2534609"/>
                  <a:pt x="405208" y="2548456"/>
                </a:cubicBezTo>
                <a:moveTo>
                  <a:pt x="326773" y="2403884"/>
                </a:moveTo>
                <a:cubicBezTo>
                  <a:pt x="367986" y="2381567"/>
                  <a:pt x="417263" y="2397042"/>
                  <a:pt x="438847" y="2436870"/>
                </a:cubicBezTo>
                <a:cubicBezTo>
                  <a:pt x="441209" y="2441187"/>
                  <a:pt x="443082" y="2445667"/>
                  <a:pt x="444548" y="2450228"/>
                </a:cubicBezTo>
                <a:lnTo>
                  <a:pt x="283687" y="2466925"/>
                </a:lnTo>
                <a:cubicBezTo>
                  <a:pt x="286782" y="2441351"/>
                  <a:pt x="301687" y="2417486"/>
                  <a:pt x="326773" y="2403884"/>
                </a:cubicBezTo>
                <a:moveTo>
                  <a:pt x="541147" y="2474826"/>
                </a:moveTo>
                <a:lnTo>
                  <a:pt x="537482" y="2440617"/>
                </a:lnTo>
                <a:lnTo>
                  <a:pt x="501563" y="2444364"/>
                </a:lnTo>
                <a:cubicBezTo>
                  <a:pt x="498549" y="2432798"/>
                  <a:pt x="494069" y="2421314"/>
                  <a:pt x="488042" y="2410237"/>
                </a:cubicBezTo>
                <a:cubicBezTo>
                  <a:pt x="450983" y="2341983"/>
                  <a:pt x="369534" y="2312824"/>
                  <a:pt x="298266" y="2351512"/>
                </a:cubicBezTo>
                <a:cubicBezTo>
                  <a:pt x="250211" y="2377576"/>
                  <a:pt x="225451" y="2424409"/>
                  <a:pt x="225858" y="2473034"/>
                </a:cubicBezTo>
                <a:lnTo>
                  <a:pt x="189043" y="2476862"/>
                </a:lnTo>
                <a:lnTo>
                  <a:pt x="193767" y="2510663"/>
                </a:lnTo>
                <a:lnTo>
                  <a:pt x="230175" y="2506917"/>
                </a:lnTo>
                <a:cubicBezTo>
                  <a:pt x="233188" y="2519053"/>
                  <a:pt x="237831" y="2531107"/>
                  <a:pt x="244021" y="2542592"/>
                </a:cubicBezTo>
                <a:cubicBezTo>
                  <a:pt x="281080" y="2610846"/>
                  <a:pt x="362529" y="2640086"/>
                  <a:pt x="433797" y="2601397"/>
                </a:cubicBezTo>
                <a:cubicBezTo>
                  <a:pt x="482341" y="2575090"/>
                  <a:pt x="507020" y="2527605"/>
                  <a:pt x="506205" y="2478491"/>
                </a:cubicBezTo>
                <a:lnTo>
                  <a:pt x="541147" y="2474826"/>
                </a:lnTo>
                <a:close/>
                <a:moveTo>
                  <a:pt x="2267620" y="2527605"/>
                </a:moveTo>
                <a:lnTo>
                  <a:pt x="2316896" y="2483460"/>
                </a:lnTo>
                <a:lnTo>
                  <a:pt x="2507324" y="2557334"/>
                </a:lnTo>
                <a:lnTo>
                  <a:pt x="2423187" y="2370734"/>
                </a:lnTo>
                <a:lnTo>
                  <a:pt x="2463667" y="2319584"/>
                </a:lnTo>
                <a:lnTo>
                  <a:pt x="2581605" y="2583071"/>
                </a:lnTo>
                <a:lnTo>
                  <a:pt x="2537379" y="2629986"/>
                </a:lnTo>
                <a:lnTo>
                  <a:pt x="2267620" y="2527605"/>
                </a:lnTo>
                <a:close/>
                <a:moveTo>
                  <a:pt x="1337229" y="253632"/>
                </a:moveTo>
                <a:lnTo>
                  <a:pt x="1283065" y="262591"/>
                </a:lnTo>
                <a:lnTo>
                  <a:pt x="1126764" y="131377"/>
                </a:lnTo>
                <a:lnTo>
                  <a:pt x="1155842" y="284257"/>
                </a:lnTo>
                <a:lnTo>
                  <a:pt x="1096873" y="294194"/>
                </a:lnTo>
                <a:lnTo>
                  <a:pt x="1049877" y="42190"/>
                </a:lnTo>
                <a:lnTo>
                  <a:pt x="1108520" y="32254"/>
                </a:lnTo>
                <a:lnTo>
                  <a:pt x="1109742" y="38362"/>
                </a:lnTo>
                <a:cubicBezTo>
                  <a:pt x="1111208" y="47077"/>
                  <a:pt x="1118701" y="57992"/>
                  <a:pt x="1129941" y="66788"/>
                </a:cubicBezTo>
                <a:lnTo>
                  <a:pt x="1266938" y="182527"/>
                </a:lnTo>
                <a:lnTo>
                  <a:pt x="1238920" y="10100"/>
                </a:lnTo>
                <a:lnTo>
                  <a:pt x="1298540" y="0"/>
                </a:lnTo>
                <a:lnTo>
                  <a:pt x="1337229" y="253632"/>
                </a:lnTo>
                <a:close/>
                <a:moveTo>
                  <a:pt x="2523858" y="2233086"/>
                </a:moveTo>
                <a:lnTo>
                  <a:pt x="2548700" y="2184135"/>
                </a:lnTo>
                <a:lnTo>
                  <a:pt x="2747028" y="2135998"/>
                </a:lnTo>
                <a:lnTo>
                  <a:pt x="2606691" y="2068803"/>
                </a:lnTo>
                <a:lnTo>
                  <a:pt x="2633651" y="2015454"/>
                </a:lnTo>
                <a:lnTo>
                  <a:pt x="2864477" y="2127039"/>
                </a:lnTo>
                <a:lnTo>
                  <a:pt x="2837762" y="2180144"/>
                </a:lnTo>
                <a:lnTo>
                  <a:pt x="2832142" y="2177456"/>
                </a:lnTo>
                <a:cubicBezTo>
                  <a:pt x="2824323" y="2173546"/>
                  <a:pt x="2811047" y="2172976"/>
                  <a:pt x="2797363" y="2176886"/>
                </a:cubicBezTo>
                <a:lnTo>
                  <a:pt x="2622981" y="2218587"/>
                </a:lnTo>
                <a:lnTo>
                  <a:pt x="2778467" y="2298245"/>
                </a:lnTo>
                <a:lnTo>
                  <a:pt x="2751263" y="2352245"/>
                </a:lnTo>
                <a:lnTo>
                  <a:pt x="2523858" y="2233086"/>
                </a:lnTo>
                <a:close/>
                <a:moveTo>
                  <a:pt x="230989" y="2015454"/>
                </a:moveTo>
                <a:lnTo>
                  <a:pt x="257542" y="2070513"/>
                </a:lnTo>
                <a:lnTo>
                  <a:pt x="168436" y="2113437"/>
                </a:lnTo>
                <a:cubicBezTo>
                  <a:pt x="203297" y="2137709"/>
                  <a:pt x="257786" y="2157012"/>
                  <a:pt x="298755" y="2155953"/>
                </a:cubicBezTo>
                <a:lnTo>
                  <a:pt x="326936" y="2214352"/>
                </a:lnTo>
                <a:cubicBezTo>
                  <a:pt x="278067" y="2218425"/>
                  <a:pt x="213641" y="2195375"/>
                  <a:pt x="173894" y="2171021"/>
                </a:cubicBezTo>
                <a:lnTo>
                  <a:pt x="101404" y="2336933"/>
                </a:lnTo>
                <a:lnTo>
                  <a:pt x="68336" y="2268353"/>
                </a:lnTo>
                <a:lnTo>
                  <a:pt x="128608" y="2132740"/>
                </a:lnTo>
                <a:lnTo>
                  <a:pt x="26634" y="2181935"/>
                </a:lnTo>
                <a:lnTo>
                  <a:pt x="0" y="2126876"/>
                </a:lnTo>
                <a:lnTo>
                  <a:pt x="230989" y="2015454"/>
                </a:lnTo>
                <a:close/>
                <a:moveTo>
                  <a:pt x="682542" y="2722349"/>
                </a:moveTo>
                <a:cubicBezTo>
                  <a:pt x="701275" y="2735137"/>
                  <a:pt x="720090" y="2735544"/>
                  <a:pt x="731248" y="2719173"/>
                </a:cubicBezTo>
                <a:cubicBezTo>
                  <a:pt x="741185" y="2704675"/>
                  <a:pt x="737357" y="2690095"/>
                  <a:pt x="714959" y="2674783"/>
                </a:cubicBezTo>
                <a:lnTo>
                  <a:pt x="681972" y="2652303"/>
                </a:lnTo>
                <a:lnTo>
                  <a:pt x="649555" y="2699869"/>
                </a:lnTo>
                <a:lnTo>
                  <a:pt x="682542" y="2722349"/>
                </a:lnTo>
                <a:close/>
                <a:moveTo>
                  <a:pt x="635465" y="2819273"/>
                </a:moveTo>
                <a:cubicBezTo>
                  <a:pt x="657863" y="2834504"/>
                  <a:pt x="675293" y="2831735"/>
                  <a:pt x="686207" y="2815771"/>
                </a:cubicBezTo>
                <a:cubicBezTo>
                  <a:pt x="695900" y="2801599"/>
                  <a:pt x="693130" y="2784169"/>
                  <a:pt x="670162" y="2768449"/>
                </a:cubicBezTo>
                <a:lnTo>
                  <a:pt x="624225" y="2737092"/>
                </a:lnTo>
                <a:lnTo>
                  <a:pt x="589527" y="2787916"/>
                </a:lnTo>
                <a:lnTo>
                  <a:pt x="635465" y="2819273"/>
                </a:lnTo>
                <a:close/>
                <a:moveTo>
                  <a:pt x="657456" y="2579732"/>
                </a:moveTo>
                <a:lnTo>
                  <a:pt x="741267" y="2636909"/>
                </a:lnTo>
                <a:cubicBezTo>
                  <a:pt x="802109" y="2678367"/>
                  <a:pt x="808706" y="2713553"/>
                  <a:pt x="786226" y="2746458"/>
                </a:cubicBezTo>
                <a:cubicBezTo>
                  <a:pt x="773032" y="2765843"/>
                  <a:pt x="752425" y="2775291"/>
                  <a:pt x="727420" y="2771544"/>
                </a:cubicBezTo>
                <a:cubicBezTo>
                  <a:pt x="750389" y="2798260"/>
                  <a:pt x="752507" y="2826359"/>
                  <a:pt x="735158" y="2851771"/>
                </a:cubicBezTo>
                <a:cubicBezTo>
                  <a:pt x="711375" y="2886550"/>
                  <a:pt x="671139" y="2899419"/>
                  <a:pt x="609727" y="2857554"/>
                </a:cubicBezTo>
                <a:lnTo>
                  <a:pt x="512884" y="2791499"/>
                </a:lnTo>
                <a:lnTo>
                  <a:pt x="657456" y="2579732"/>
                </a:lnTo>
                <a:close/>
                <a:moveTo>
                  <a:pt x="2886469" y="1944105"/>
                </a:moveTo>
                <a:lnTo>
                  <a:pt x="2857961" y="1893688"/>
                </a:lnTo>
                <a:cubicBezTo>
                  <a:pt x="2886061" y="1877968"/>
                  <a:pt x="2902188" y="1859072"/>
                  <a:pt x="2907564" y="1831786"/>
                </a:cubicBezTo>
                <a:cubicBezTo>
                  <a:pt x="2912369" y="1807352"/>
                  <a:pt x="2905772" y="1788130"/>
                  <a:pt x="2887446" y="1784465"/>
                </a:cubicBezTo>
                <a:cubicBezTo>
                  <a:pt x="2866595" y="1780392"/>
                  <a:pt x="2852749" y="1804420"/>
                  <a:pt x="2842568" y="1829262"/>
                </a:cubicBezTo>
                <a:cubicBezTo>
                  <a:pt x="2825382" y="1874791"/>
                  <a:pt x="2797445" y="1915679"/>
                  <a:pt x="2743933" y="1905091"/>
                </a:cubicBezTo>
                <a:cubicBezTo>
                  <a:pt x="2696122" y="1895642"/>
                  <a:pt x="2674131" y="1852067"/>
                  <a:pt x="2685941" y="1792039"/>
                </a:cubicBezTo>
                <a:cubicBezTo>
                  <a:pt x="2694005" y="1751478"/>
                  <a:pt x="2710294" y="1723704"/>
                  <a:pt x="2745318" y="1701468"/>
                </a:cubicBezTo>
                <a:lnTo>
                  <a:pt x="2772603" y="1750501"/>
                </a:lnTo>
                <a:cubicBezTo>
                  <a:pt x="2752648" y="1762636"/>
                  <a:pt x="2740186" y="1780311"/>
                  <a:pt x="2735544" y="1803687"/>
                </a:cubicBezTo>
                <a:cubicBezTo>
                  <a:pt x="2730738" y="1828121"/>
                  <a:pt x="2736603" y="1843515"/>
                  <a:pt x="2751019" y="1846366"/>
                </a:cubicBezTo>
                <a:cubicBezTo>
                  <a:pt x="2768938" y="1849868"/>
                  <a:pt x="2782295" y="1831542"/>
                  <a:pt x="2792558" y="1804094"/>
                </a:cubicBezTo>
                <a:cubicBezTo>
                  <a:pt x="2811617" y="1754817"/>
                  <a:pt x="2837029" y="1714011"/>
                  <a:pt x="2894125" y="1725333"/>
                </a:cubicBezTo>
                <a:cubicBezTo>
                  <a:pt x="2951302" y="1736654"/>
                  <a:pt x="2968732" y="1788211"/>
                  <a:pt x="2957736" y="1843597"/>
                </a:cubicBezTo>
                <a:cubicBezTo>
                  <a:pt x="2948533" y="1891000"/>
                  <a:pt x="2924342" y="1922439"/>
                  <a:pt x="2886469" y="1944105"/>
                </a:cubicBezTo>
                <a:moveTo>
                  <a:pt x="2714367" y="1367120"/>
                </a:moveTo>
                <a:lnTo>
                  <a:pt x="2701417" y="1307337"/>
                </a:lnTo>
                <a:lnTo>
                  <a:pt x="2798096" y="1286323"/>
                </a:lnTo>
                <a:cubicBezTo>
                  <a:pt x="2769834" y="1254558"/>
                  <a:pt x="2721453" y="1223200"/>
                  <a:pt x="2681299" y="1214648"/>
                </a:cubicBezTo>
                <a:lnTo>
                  <a:pt x="2667534" y="1151281"/>
                </a:lnTo>
                <a:cubicBezTo>
                  <a:pt x="2715996" y="1158774"/>
                  <a:pt x="2773255" y="1196159"/>
                  <a:pt x="2806241" y="1229146"/>
                </a:cubicBezTo>
                <a:lnTo>
                  <a:pt x="2915464" y="1084737"/>
                </a:lnTo>
                <a:lnTo>
                  <a:pt x="2931591" y="1159181"/>
                </a:lnTo>
                <a:lnTo>
                  <a:pt x="2841346" y="1276956"/>
                </a:lnTo>
                <a:lnTo>
                  <a:pt x="2951954" y="1252929"/>
                </a:lnTo>
                <a:lnTo>
                  <a:pt x="2964904" y="1312713"/>
                </a:lnTo>
                <a:lnTo>
                  <a:pt x="2714367" y="1367120"/>
                </a:lnTo>
                <a:close/>
                <a:moveTo>
                  <a:pt x="966717" y="338990"/>
                </a:moveTo>
                <a:lnTo>
                  <a:pt x="791521" y="421661"/>
                </a:lnTo>
                <a:lnTo>
                  <a:pt x="769774" y="375642"/>
                </a:lnTo>
                <a:lnTo>
                  <a:pt x="889667" y="319036"/>
                </a:lnTo>
                <a:lnTo>
                  <a:pt x="868409" y="273994"/>
                </a:lnTo>
                <a:lnTo>
                  <a:pt x="768308" y="321235"/>
                </a:lnTo>
                <a:lnTo>
                  <a:pt x="746642" y="275216"/>
                </a:lnTo>
                <a:lnTo>
                  <a:pt x="846662" y="227976"/>
                </a:lnTo>
                <a:lnTo>
                  <a:pt x="823693" y="179269"/>
                </a:lnTo>
                <a:lnTo>
                  <a:pt x="703800" y="235876"/>
                </a:lnTo>
                <a:lnTo>
                  <a:pt x="682053" y="189776"/>
                </a:lnTo>
                <a:lnTo>
                  <a:pt x="857331" y="107105"/>
                </a:lnTo>
                <a:lnTo>
                  <a:pt x="966717" y="338990"/>
                </a:lnTo>
                <a:close/>
                <a:moveTo>
                  <a:pt x="958084" y="2745481"/>
                </a:moveTo>
                <a:lnTo>
                  <a:pt x="1142891" y="2803635"/>
                </a:lnTo>
                <a:lnTo>
                  <a:pt x="1127660" y="2852179"/>
                </a:lnTo>
                <a:lnTo>
                  <a:pt x="1001170" y="2812350"/>
                </a:lnTo>
                <a:lnTo>
                  <a:pt x="986265" y="2859835"/>
                </a:lnTo>
                <a:lnTo>
                  <a:pt x="1091742" y="2893066"/>
                </a:lnTo>
                <a:lnTo>
                  <a:pt x="1076510" y="2941610"/>
                </a:lnTo>
                <a:lnTo>
                  <a:pt x="970953" y="2908460"/>
                </a:lnTo>
                <a:lnTo>
                  <a:pt x="954826" y="2959773"/>
                </a:lnTo>
                <a:lnTo>
                  <a:pt x="1081316" y="2999601"/>
                </a:lnTo>
                <a:lnTo>
                  <a:pt x="1066004" y="3048226"/>
                </a:lnTo>
                <a:lnTo>
                  <a:pt x="881196" y="2990072"/>
                </a:lnTo>
                <a:lnTo>
                  <a:pt x="958084" y="2745481"/>
                </a:lnTo>
                <a:close/>
                <a:moveTo>
                  <a:pt x="2163772" y="2789545"/>
                </a:moveTo>
                <a:lnTo>
                  <a:pt x="2148541" y="2687489"/>
                </a:lnTo>
                <a:lnTo>
                  <a:pt x="2234307" y="2745562"/>
                </a:lnTo>
                <a:lnTo>
                  <a:pt x="2163772" y="2789545"/>
                </a:lnTo>
                <a:close/>
                <a:moveTo>
                  <a:pt x="2327729" y="2808767"/>
                </a:moveTo>
                <a:lnTo>
                  <a:pt x="2379531" y="2770322"/>
                </a:lnTo>
                <a:lnTo>
                  <a:pt x="2144876" y="2619479"/>
                </a:lnTo>
                <a:lnTo>
                  <a:pt x="2090305" y="2653851"/>
                </a:lnTo>
                <a:lnTo>
                  <a:pt x="2125247" y="2930370"/>
                </a:lnTo>
                <a:lnTo>
                  <a:pt x="2180469" y="2901455"/>
                </a:lnTo>
                <a:lnTo>
                  <a:pt x="2171999" y="2844523"/>
                </a:lnTo>
                <a:lnTo>
                  <a:pt x="2280570" y="2776839"/>
                </a:lnTo>
                <a:lnTo>
                  <a:pt x="2327729" y="2808767"/>
                </a:lnTo>
                <a:close/>
                <a:moveTo>
                  <a:pt x="1432198" y="2344752"/>
                </a:moveTo>
                <a:cubicBezTo>
                  <a:pt x="1337880" y="2344752"/>
                  <a:pt x="1297563" y="2415450"/>
                  <a:pt x="1173028" y="2415450"/>
                </a:cubicBezTo>
                <a:cubicBezTo>
                  <a:pt x="1221001" y="2429622"/>
                  <a:pt x="1324930" y="2452591"/>
                  <a:pt x="1432198" y="2452591"/>
                </a:cubicBezTo>
                <a:cubicBezTo>
                  <a:pt x="1539548" y="2452591"/>
                  <a:pt x="1643395" y="2429622"/>
                  <a:pt x="1691368" y="2415450"/>
                </a:cubicBezTo>
                <a:cubicBezTo>
                  <a:pt x="1566833" y="2415450"/>
                  <a:pt x="1526516" y="2344752"/>
                  <a:pt x="1432198" y="2344752"/>
                </a:cubicBezTo>
                <a:moveTo>
                  <a:pt x="1917878" y="2191872"/>
                </a:moveTo>
                <a:cubicBezTo>
                  <a:pt x="1878782" y="2213538"/>
                  <a:pt x="1839605" y="2227873"/>
                  <a:pt x="1768338" y="2227873"/>
                </a:cubicBezTo>
                <a:cubicBezTo>
                  <a:pt x="1697070" y="2227873"/>
                  <a:pt x="1658300" y="2211420"/>
                  <a:pt x="1619205" y="2189755"/>
                </a:cubicBezTo>
                <a:cubicBezTo>
                  <a:pt x="1575711" y="2165646"/>
                  <a:pt x="1525294" y="2135021"/>
                  <a:pt x="1432117" y="2134288"/>
                </a:cubicBezTo>
                <a:cubicBezTo>
                  <a:pt x="1338939" y="2135102"/>
                  <a:pt x="1288522" y="2165646"/>
                  <a:pt x="1245028" y="2189755"/>
                </a:cubicBezTo>
                <a:cubicBezTo>
                  <a:pt x="1205933" y="2211420"/>
                  <a:pt x="1167163" y="2227873"/>
                  <a:pt x="1095895" y="2227873"/>
                </a:cubicBezTo>
                <a:cubicBezTo>
                  <a:pt x="1024628" y="2227873"/>
                  <a:pt x="985451" y="2213538"/>
                  <a:pt x="946355" y="2191872"/>
                </a:cubicBezTo>
                <a:cubicBezTo>
                  <a:pt x="902373" y="2167438"/>
                  <a:pt x="843485" y="2127446"/>
                  <a:pt x="745013" y="2138442"/>
                </a:cubicBezTo>
                <a:cubicBezTo>
                  <a:pt x="893984" y="2330010"/>
                  <a:pt x="1098502" y="2327077"/>
                  <a:pt x="1098502" y="2327077"/>
                </a:cubicBezTo>
                <a:cubicBezTo>
                  <a:pt x="1188747" y="2327077"/>
                  <a:pt x="1239979" y="2308670"/>
                  <a:pt x="1283961" y="2284235"/>
                </a:cubicBezTo>
                <a:cubicBezTo>
                  <a:pt x="1322486" y="2262814"/>
                  <a:pt x="1362559" y="2236995"/>
                  <a:pt x="1432117" y="2236343"/>
                </a:cubicBezTo>
                <a:cubicBezTo>
                  <a:pt x="1501674" y="2236995"/>
                  <a:pt x="1541665" y="2262733"/>
                  <a:pt x="1580272" y="2284235"/>
                </a:cubicBezTo>
                <a:cubicBezTo>
                  <a:pt x="1624336" y="2308670"/>
                  <a:pt x="1675486" y="2327077"/>
                  <a:pt x="1765731" y="2327077"/>
                </a:cubicBezTo>
                <a:cubicBezTo>
                  <a:pt x="1765731" y="2327077"/>
                  <a:pt x="1970250" y="2330010"/>
                  <a:pt x="2119220" y="2138442"/>
                </a:cubicBezTo>
                <a:cubicBezTo>
                  <a:pt x="2020829" y="2127446"/>
                  <a:pt x="1961942" y="2167356"/>
                  <a:pt x="1917878" y="2191872"/>
                </a:cubicBezTo>
                <a:moveTo>
                  <a:pt x="2114577" y="1920077"/>
                </a:moveTo>
                <a:cubicBezTo>
                  <a:pt x="2016757" y="1920077"/>
                  <a:pt x="1965607" y="1957951"/>
                  <a:pt x="1920403" y="1983037"/>
                </a:cubicBezTo>
                <a:cubicBezTo>
                  <a:pt x="1880330" y="2005273"/>
                  <a:pt x="1845796" y="2026857"/>
                  <a:pt x="1772736" y="2026857"/>
                </a:cubicBezTo>
                <a:cubicBezTo>
                  <a:pt x="1699676" y="2026857"/>
                  <a:pt x="1665060" y="2005273"/>
                  <a:pt x="1624988" y="1983037"/>
                </a:cubicBezTo>
                <a:cubicBezTo>
                  <a:pt x="1580109" y="1958114"/>
                  <a:pt x="1528878" y="1929933"/>
                  <a:pt x="1432198" y="1929525"/>
                </a:cubicBezTo>
                <a:cubicBezTo>
                  <a:pt x="1335437" y="1929851"/>
                  <a:pt x="1284287" y="1958114"/>
                  <a:pt x="1239408" y="1983037"/>
                </a:cubicBezTo>
                <a:cubicBezTo>
                  <a:pt x="1199336" y="2005273"/>
                  <a:pt x="1164801" y="2026857"/>
                  <a:pt x="1091660" y="2026857"/>
                </a:cubicBezTo>
                <a:cubicBezTo>
                  <a:pt x="1018600" y="2026857"/>
                  <a:pt x="983984" y="2005273"/>
                  <a:pt x="943993" y="1983037"/>
                </a:cubicBezTo>
                <a:cubicBezTo>
                  <a:pt x="898870" y="1957951"/>
                  <a:pt x="847639" y="1920077"/>
                  <a:pt x="749819" y="1920077"/>
                </a:cubicBezTo>
                <a:cubicBezTo>
                  <a:pt x="687999" y="1920077"/>
                  <a:pt x="614125" y="1939543"/>
                  <a:pt x="614125" y="1939543"/>
                </a:cubicBezTo>
                <a:lnTo>
                  <a:pt x="667148" y="2031825"/>
                </a:lnTo>
                <a:cubicBezTo>
                  <a:pt x="667148" y="2031825"/>
                  <a:pt x="711538" y="2023843"/>
                  <a:pt x="749737" y="2023843"/>
                </a:cubicBezTo>
                <a:cubicBezTo>
                  <a:pt x="822797" y="2023843"/>
                  <a:pt x="862218" y="2045346"/>
                  <a:pt x="902291" y="2067581"/>
                </a:cubicBezTo>
                <a:cubicBezTo>
                  <a:pt x="947414" y="2092667"/>
                  <a:pt x="985043" y="2127283"/>
                  <a:pt x="1082945" y="2127283"/>
                </a:cubicBezTo>
                <a:cubicBezTo>
                  <a:pt x="1180847" y="2127283"/>
                  <a:pt x="1234196" y="2095600"/>
                  <a:pt x="1279237" y="2070513"/>
                </a:cubicBezTo>
                <a:cubicBezTo>
                  <a:pt x="1319065" y="2048441"/>
                  <a:pt x="1360034" y="2029300"/>
                  <a:pt x="1432198" y="2029056"/>
                </a:cubicBezTo>
                <a:cubicBezTo>
                  <a:pt x="1504280" y="2029300"/>
                  <a:pt x="1545330" y="2048359"/>
                  <a:pt x="1585159" y="2070513"/>
                </a:cubicBezTo>
                <a:cubicBezTo>
                  <a:pt x="1630282" y="2095600"/>
                  <a:pt x="1683631" y="2127283"/>
                  <a:pt x="1781451" y="2127283"/>
                </a:cubicBezTo>
                <a:cubicBezTo>
                  <a:pt x="1879353" y="2127283"/>
                  <a:pt x="1916982" y="2092749"/>
                  <a:pt x="1962105" y="2067581"/>
                </a:cubicBezTo>
                <a:cubicBezTo>
                  <a:pt x="2002177" y="2045346"/>
                  <a:pt x="2041517" y="2023843"/>
                  <a:pt x="2114658" y="2023843"/>
                </a:cubicBezTo>
                <a:cubicBezTo>
                  <a:pt x="2152858" y="2023843"/>
                  <a:pt x="2197248" y="2031825"/>
                  <a:pt x="2197248" y="2031825"/>
                </a:cubicBezTo>
                <a:lnTo>
                  <a:pt x="2250271" y="1939543"/>
                </a:lnTo>
                <a:cubicBezTo>
                  <a:pt x="2250271" y="1939625"/>
                  <a:pt x="2176397" y="1920077"/>
                  <a:pt x="2114577" y="1920077"/>
                </a:cubicBezTo>
                <a:moveTo>
                  <a:pt x="1038800" y="776941"/>
                </a:moveTo>
                <a:lnTo>
                  <a:pt x="961016" y="759349"/>
                </a:lnTo>
                <a:lnTo>
                  <a:pt x="1015179" y="817910"/>
                </a:lnTo>
                <a:lnTo>
                  <a:pt x="961016" y="876472"/>
                </a:lnTo>
                <a:lnTo>
                  <a:pt x="1038800" y="858879"/>
                </a:lnTo>
                <a:lnTo>
                  <a:pt x="1062420" y="935034"/>
                </a:lnTo>
                <a:lnTo>
                  <a:pt x="1086040" y="858879"/>
                </a:lnTo>
                <a:lnTo>
                  <a:pt x="1163824" y="876472"/>
                </a:lnTo>
                <a:lnTo>
                  <a:pt x="1109660" y="817910"/>
                </a:lnTo>
                <a:lnTo>
                  <a:pt x="1163824" y="759349"/>
                </a:lnTo>
                <a:lnTo>
                  <a:pt x="1086040" y="776941"/>
                </a:lnTo>
                <a:lnTo>
                  <a:pt x="1062420" y="700787"/>
                </a:lnTo>
                <a:lnTo>
                  <a:pt x="1038800" y="776941"/>
                </a:lnTo>
                <a:close/>
                <a:moveTo>
                  <a:pt x="2027427" y="1425438"/>
                </a:moveTo>
                <a:lnTo>
                  <a:pt x="2052106" y="1425438"/>
                </a:lnTo>
                <a:lnTo>
                  <a:pt x="2052106" y="1389030"/>
                </a:lnTo>
                <a:cubicBezTo>
                  <a:pt x="2052106" y="1389030"/>
                  <a:pt x="2020422" y="1382514"/>
                  <a:pt x="2020422" y="1349446"/>
                </a:cubicBezTo>
                <a:lnTo>
                  <a:pt x="2020178" y="1349446"/>
                </a:lnTo>
                <a:lnTo>
                  <a:pt x="2018467" y="1317681"/>
                </a:lnTo>
                <a:lnTo>
                  <a:pt x="2049011" y="1292920"/>
                </a:lnTo>
                <a:lnTo>
                  <a:pt x="2055119" y="1227517"/>
                </a:lnTo>
                <a:lnTo>
                  <a:pt x="2010485" y="1227517"/>
                </a:lnTo>
                <a:lnTo>
                  <a:pt x="2004702" y="1273861"/>
                </a:lnTo>
                <a:lnTo>
                  <a:pt x="1961535" y="1273861"/>
                </a:lnTo>
                <a:lnTo>
                  <a:pt x="1955182" y="1227517"/>
                </a:lnTo>
                <a:lnTo>
                  <a:pt x="1930584" y="1227517"/>
                </a:lnTo>
                <a:lnTo>
                  <a:pt x="1905905" y="1227517"/>
                </a:lnTo>
                <a:lnTo>
                  <a:pt x="1899552" y="1273861"/>
                </a:lnTo>
                <a:lnTo>
                  <a:pt x="1856384" y="1273861"/>
                </a:lnTo>
                <a:lnTo>
                  <a:pt x="1850601" y="1227517"/>
                </a:lnTo>
                <a:lnTo>
                  <a:pt x="1805967" y="1227517"/>
                </a:lnTo>
                <a:lnTo>
                  <a:pt x="1812076" y="1292920"/>
                </a:lnTo>
                <a:lnTo>
                  <a:pt x="1842619" y="1317681"/>
                </a:lnTo>
                <a:lnTo>
                  <a:pt x="1840827" y="1349446"/>
                </a:lnTo>
                <a:lnTo>
                  <a:pt x="1840664" y="1349446"/>
                </a:lnTo>
                <a:cubicBezTo>
                  <a:pt x="1840664" y="1382514"/>
                  <a:pt x="1808899" y="1389030"/>
                  <a:pt x="1808899" y="1389030"/>
                </a:cubicBezTo>
                <a:lnTo>
                  <a:pt x="1808899" y="1425438"/>
                </a:lnTo>
                <a:lnTo>
                  <a:pt x="1833578" y="1425438"/>
                </a:lnTo>
                <a:cubicBezTo>
                  <a:pt x="1832519" y="1548263"/>
                  <a:pt x="1771514" y="1725821"/>
                  <a:pt x="1771514" y="1859153"/>
                </a:cubicBezTo>
                <a:lnTo>
                  <a:pt x="1930584" y="1859153"/>
                </a:lnTo>
                <a:lnTo>
                  <a:pt x="2089654" y="1859153"/>
                </a:lnTo>
                <a:cubicBezTo>
                  <a:pt x="2089491" y="1725740"/>
                  <a:pt x="2028486" y="1548263"/>
                  <a:pt x="2027427" y="1425438"/>
                </a:cubicBezTo>
                <a:moveTo>
                  <a:pt x="2029626" y="1184838"/>
                </a:moveTo>
                <a:lnTo>
                  <a:pt x="2029626" y="1163498"/>
                </a:lnTo>
                <a:cubicBezTo>
                  <a:pt x="2029626" y="1102248"/>
                  <a:pt x="1984584" y="1063967"/>
                  <a:pt x="1930421" y="1063967"/>
                </a:cubicBezTo>
                <a:cubicBezTo>
                  <a:pt x="1876257" y="1063967"/>
                  <a:pt x="1831216" y="1102248"/>
                  <a:pt x="1831216" y="1163498"/>
                </a:cubicBezTo>
                <a:lnTo>
                  <a:pt x="1831216" y="1184838"/>
                </a:lnTo>
                <a:lnTo>
                  <a:pt x="2029626" y="1184838"/>
                </a:lnTo>
                <a:close/>
                <a:moveTo>
                  <a:pt x="1030899" y="1425438"/>
                </a:moveTo>
                <a:lnTo>
                  <a:pt x="1055578" y="1425438"/>
                </a:lnTo>
                <a:lnTo>
                  <a:pt x="1055578" y="1389030"/>
                </a:lnTo>
                <a:cubicBezTo>
                  <a:pt x="1055578" y="1389030"/>
                  <a:pt x="1023813" y="1382514"/>
                  <a:pt x="1023813" y="1349446"/>
                </a:cubicBezTo>
                <a:lnTo>
                  <a:pt x="1023650" y="1349446"/>
                </a:lnTo>
                <a:lnTo>
                  <a:pt x="1021858" y="1317681"/>
                </a:lnTo>
                <a:lnTo>
                  <a:pt x="1052402" y="1292920"/>
                </a:lnTo>
                <a:lnTo>
                  <a:pt x="1058510" y="1227517"/>
                </a:lnTo>
                <a:lnTo>
                  <a:pt x="1013876" y="1227517"/>
                </a:lnTo>
                <a:lnTo>
                  <a:pt x="1008093" y="1273861"/>
                </a:lnTo>
                <a:lnTo>
                  <a:pt x="964925" y="1273861"/>
                </a:lnTo>
                <a:lnTo>
                  <a:pt x="958572" y="1227517"/>
                </a:lnTo>
                <a:lnTo>
                  <a:pt x="933893" y="1227517"/>
                </a:lnTo>
                <a:lnTo>
                  <a:pt x="909296" y="1227517"/>
                </a:lnTo>
                <a:lnTo>
                  <a:pt x="902943" y="1273861"/>
                </a:lnTo>
                <a:lnTo>
                  <a:pt x="859775" y="1273861"/>
                </a:lnTo>
                <a:lnTo>
                  <a:pt x="853992" y="1227517"/>
                </a:lnTo>
                <a:lnTo>
                  <a:pt x="809358" y="1227517"/>
                </a:lnTo>
                <a:lnTo>
                  <a:pt x="815385" y="1292920"/>
                </a:lnTo>
                <a:lnTo>
                  <a:pt x="845929" y="1317681"/>
                </a:lnTo>
                <a:lnTo>
                  <a:pt x="844137" y="1349446"/>
                </a:lnTo>
                <a:lnTo>
                  <a:pt x="843974" y="1349446"/>
                </a:lnTo>
                <a:cubicBezTo>
                  <a:pt x="843974" y="1382514"/>
                  <a:pt x="812209" y="1389030"/>
                  <a:pt x="812209" y="1389030"/>
                </a:cubicBezTo>
                <a:lnTo>
                  <a:pt x="812209" y="1425438"/>
                </a:lnTo>
                <a:lnTo>
                  <a:pt x="836888" y="1425438"/>
                </a:lnTo>
                <a:cubicBezTo>
                  <a:pt x="835829" y="1548263"/>
                  <a:pt x="774824" y="1725821"/>
                  <a:pt x="774824" y="1859153"/>
                </a:cubicBezTo>
                <a:lnTo>
                  <a:pt x="933812" y="1859153"/>
                </a:lnTo>
                <a:lnTo>
                  <a:pt x="1092882" y="1859153"/>
                </a:lnTo>
                <a:cubicBezTo>
                  <a:pt x="1092963" y="1725740"/>
                  <a:pt x="1031958" y="1548263"/>
                  <a:pt x="1030899" y="1425438"/>
                </a:cubicBezTo>
                <a:moveTo>
                  <a:pt x="1482289" y="622107"/>
                </a:moveTo>
                <a:cubicBezTo>
                  <a:pt x="1482289" y="594414"/>
                  <a:pt x="1459891" y="572016"/>
                  <a:pt x="1432198" y="572016"/>
                </a:cubicBezTo>
                <a:cubicBezTo>
                  <a:pt x="1404505" y="572016"/>
                  <a:pt x="1382107" y="594414"/>
                  <a:pt x="1382107" y="622107"/>
                </a:cubicBezTo>
                <a:cubicBezTo>
                  <a:pt x="1382107" y="649800"/>
                  <a:pt x="1404505" y="672198"/>
                  <a:pt x="1432198" y="672198"/>
                </a:cubicBezTo>
                <a:cubicBezTo>
                  <a:pt x="1459809" y="672198"/>
                  <a:pt x="1482289" y="649718"/>
                  <a:pt x="1482289" y="622107"/>
                </a:cubicBezTo>
                <a:moveTo>
                  <a:pt x="1636879" y="1314016"/>
                </a:moveTo>
                <a:lnTo>
                  <a:pt x="1227517" y="1314016"/>
                </a:lnTo>
                <a:lnTo>
                  <a:pt x="1227517" y="1375836"/>
                </a:lnTo>
                <a:cubicBezTo>
                  <a:pt x="1227517" y="1375836"/>
                  <a:pt x="1253010" y="1387157"/>
                  <a:pt x="1253010" y="1415501"/>
                </a:cubicBezTo>
                <a:cubicBezTo>
                  <a:pt x="1253010" y="1472189"/>
                  <a:pt x="1208865" y="1696907"/>
                  <a:pt x="1217336" y="1859072"/>
                </a:cubicBezTo>
                <a:lnTo>
                  <a:pt x="1359871" y="1859072"/>
                </a:lnTo>
                <a:lnTo>
                  <a:pt x="1370623" y="1705133"/>
                </a:lnTo>
                <a:cubicBezTo>
                  <a:pt x="1375347" y="1666282"/>
                  <a:pt x="1400351" y="1643558"/>
                  <a:pt x="1432117" y="1643558"/>
                </a:cubicBezTo>
                <a:cubicBezTo>
                  <a:pt x="1463963" y="1643558"/>
                  <a:pt x="1488886" y="1666201"/>
                  <a:pt x="1493610" y="1705133"/>
                </a:cubicBezTo>
                <a:lnTo>
                  <a:pt x="1504362" y="1859072"/>
                </a:lnTo>
                <a:lnTo>
                  <a:pt x="1646897" y="1859072"/>
                </a:lnTo>
                <a:cubicBezTo>
                  <a:pt x="1655368" y="1696907"/>
                  <a:pt x="1611223" y="1472271"/>
                  <a:pt x="1611223" y="1415501"/>
                </a:cubicBezTo>
                <a:cubicBezTo>
                  <a:pt x="1611223" y="1387157"/>
                  <a:pt x="1636716" y="1375836"/>
                  <a:pt x="1636716" y="1375836"/>
                </a:cubicBezTo>
                <a:lnTo>
                  <a:pt x="1636879" y="1314016"/>
                </a:lnTo>
                <a:moveTo>
                  <a:pt x="1033180" y="1184838"/>
                </a:moveTo>
                <a:lnTo>
                  <a:pt x="1033180" y="1163498"/>
                </a:lnTo>
                <a:cubicBezTo>
                  <a:pt x="1033180" y="1102248"/>
                  <a:pt x="988138" y="1063967"/>
                  <a:pt x="933975" y="1063967"/>
                </a:cubicBezTo>
                <a:cubicBezTo>
                  <a:pt x="879811" y="1063967"/>
                  <a:pt x="834770" y="1102248"/>
                  <a:pt x="834770" y="1163498"/>
                </a:cubicBezTo>
                <a:lnTo>
                  <a:pt x="834770" y="1184838"/>
                </a:lnTo>
                <a:lnTo>
                  <a:pt x="1033180" y="1184838"/>
                </a:lnTo>
                <a:close/>
                <a:moveTo>
                  <a:pt x="1588254" y="1265146"/>
                </a:moveTo>
                <a:cubicBezTo>
                  <a:pt x="1588254" y="1265146"/>
                  <a:pt x="1578236" y="1188340"/>
                  <a:pt x="1578236" y="1162846"/>
                </a:cubicBezTo>
                <a:cubicBezTo>
                  <a:pt x="1578236" y="1126032"/>
                  <a:pt x="1613585" y="1111860"/>
                  <a:pt x="1613585" y="1111860"/>
                </a:cubicBezTo>
                <a:lnTo>
                  <a:pt x="1617983" y="1029840"/>
                </a:lnTo>
                <a:lnTo>
                  <a:pt x="1550950" y="1029840"/>
                </a:lnTo>
                <a:lnTo>
                  <a:pt x="1544027" y="1081316"/>
                </a:lnTo>
                <a:lnTo>
                  <a:pt x="1484814" y="1081316"/>
                </a:lnTo>
                <a:lnTo>
                  <a:pt x="1477972" y="1029840"/>
                </a:lnTo>
                <a:lnTo>
                  <a:pt x="1386505" y="1029840"/>
                </a:lnTo>
                <a:lnTo>
                  <a:pt x="1379663" y="1081316"/>
                </a:lnTo>
                <a:lnTo>
                  <a:pt x="1320450" y="1081316"/>
                </a:lnTo>
                <a:lnTo>
                  <a:pt x="1313608" y="1029840"/>
                </a:lnTo>
                <a:lnTo>
                  <a:pt x="1246494" y="1029840"/>
                </a:lnTo>
                <a:lnTo>
                  <a:pt x="1250893" y="1111860"/>
                </a:lnTo>
                <a:cubicBezTo>
                  <a:pt x="1250893" y="1111860"/>
                  <a:pt x="1286241" y="1126032"/>
                  <a:pt x="1286241" y="1162846"/>
                </a:cubicBezTo>
                <a:cubicBezTo>
                  <a:pt x="1286241" y="1188340"/>
                  <a:pt x="1276223" y="1265146"/>
                  <a:pt x="1276223" y="1265146"/>
                </a:cubicBezTo>
                <a:lnTo>
                  <a:pt x="1588254" y="1265146"/>
                </a:lnTo>
                <a:close/>
                <a:moveTo>
                  <a:pt x="1795705" y="720009"/>
                </a:moveTo>
                <a:cubicBezTo>
                  <a:pt x="1768500" y="718543"/>
                  <a:pt x="1743577" y="728153"/>
                  <a:pt x="1724925" y="744688"/>
                </a:cubicBezTo>
                <a:cubicBezTo>
                  <a:pt x="1723622" y="745828"/>
                  <a:pt x="1724762" y="747945"/>
                  <a:pt x="1726473" y="747376"/>
                </a:cubicBezTo>
                <a:cubicBezTo>
                  <a:pt x="1738120" y="744036"/>
                  <a:pt x="1750908" y="743466"/>
                  <a:pt x="1764184" y="746642"/>
                </a:cubicBezTo>
                <a:cubicBezTo>
                  <a:pt x="1792284" y="753403"/>
                  <a:pt x="1814275" y="776941"/>
                  <a:pt x="1818917" y="805448"/>
                </a:cubicBezTo>
                <a:cubicBezTo>
                  <a:pt x="1826411" y="851386"/>
                  <a:pt x="1791143" y="891133"/>
                  <a:pt x="1746591" y="891133"/>
                </a:cubicBezTo>
                <a:cubicBezTo>
                  <a:pt x="1739586" y="891133"/>
                  <a:pt x="1732826" y="890155"/>
                  <a:pt x="1726392" y="888282"/>
                </a:cubicBezTo>
                <a:cubicBezTo>
                  <a:pt x="1724762" y="887793"/>
                  <a:pt x="1723704" y="889911"/>
                  <a:pt x="1724925" y="891051"/>
                </a:cubicBezTo>
                <a:cubicBezTo>
                  <a:pt x="1742274" y="906527"/>
                  <a:pt x="1765080" y="915893"/>
                  <a:pt x="1790085" y="915893"/>
                </a:cubicBezTo>
                <a:cubicBezTo>
                  <a:pt x="1845796" y="915893"/>
                  <a:pt x="1890593" y="869467"/>
                  <a:pt x="1887986" y="813186"/>
                </a:cubicBezTo>
                <a:cubicBezTo>
                  <a:pt x="1885787" y="763665"/>
                  <a:pt x="1845225" y="722778"/>
                  <a:pt x="1795705" y="720009"/>
                </a:cubicBezTo>
                <a:moveTo>
                  <a:pt x="1583041" y="967450"/>
                </a:moveTo>
                <a:lnTo>
                  <a:pt x="1583041" y="981948"/>
                </a:lnTo>
                <a:lnTo>
                  <a:pt x="1281273" y="981948"/>
                </a:lnTo>
                <a:lnTo>
                  <a:pt x="1281273" y="967450"/>
                </a:lnTo>
                <a:cubicBezTo>
                  <a:pt x="1281273" y="932509"/>
                  <a:pt x="1432198" y="702416"/>
                  <a:pt x="1432198" y="702416"/>
                </a:cubicBezTo>
                <a:cubicBezTo>
                  <a:pt x="1432198" y="702416"/>
                  <a:pt x="1583041" y="932509"/>
                  <a:pt x="1583041" y="967450"/>
                </a:cubicBezTo>
                <a:close/>
              </a:path>
            </a:pathLst>
          </a:custGeom>
          <a:solidFill>
            <a:srgbClr val="000000"/>
          </a:solidFill>
          <a:ln w="8132" cap="flat">
            <a:noFill/>
            <a:prstDash val="solid"/>
            <a:miter/>
          </a:ln>
        </p:spPr>
        <p:txBody>
          <a:bodyPr rtlCol="0" anchor="ctr"/>
          <a:lstStyle/>
          <a:p>
            <a:endParaRPr lang="da-DK" dirty="0"/>
          </a:p>
        </p:txBody>
      </p:sp>
      <p:sp>
        <p:nvSpPr>
          <p:cNvPr id="18" name="Title 1">
            <a:extLst>
              <a:ext uri="{FF2B5EF4-FFF2-40B4-BE49-F238E27FC236}">
                <a16:creationId xmlns:a16="http://schemas.microsoft.com/office/drawing/2014/main" id="{154B70EE-0C00-41A0-80F0-917877BF5A71}"/>
              </a:ext>
            </a:extLst>
          </p:cNvPr>
          <p:cNvSpPr>
            <a:spLocks noGrp="1"/>
          </p:cNvSpPr>
          <p:nvPr>
            <p:ph type="ctrTitle" hasCustomPrompt="1"/>
          </p:nvPr>
        </p:nvSpPr>
        <p:spPr>
          <a:xfrm>
            <a:off x="710842" y="1021080"/>
            <a:ext cx="10752001" cy="3634676"/>
          </a:xfrm>
        </p:spPr>
        <p:txBody>
          <a:bodyPr anchor="b" anchorCtr="0">
            <a:normAutofit/>
          </a:bodyPr>
          <a:lstStyle>
            <a:lvl1pPr algn="l">
              <a:defRPr sz="13000">
                <a:solidFill>
                  <a:schemeClr val="bg1"/>
                </a:solidFill>
              </a:defRPr>
            </a:lvl1pPr>
          </a:lstStyle>
          <a:p>
            <a:r>
              <a:rPr lang="da-DK" dirty="0"/>
              <a:t>Indsæt titel</a:t>
            </a:r>
          </a:p>
        </p:txBody>
      </p:sp>
      <p:sp>
        <p:nvSpPr>
          <p:cNvPr id="17" name="Subtitle 2">
            <a:extLst>
              <a:ext uri="{FF2B5EF4-FFF2-40B4-BE49-F238E27FC236}">
                <a16:creationId xmlns:a16="http://schemas.microsoft.com/office/drawing/2014/main" id="{E36C0DBC-4EC9-4A4E-8DE4-952D9F7BE20A}"/>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solidFill>
                  <a:schemeClr val="bg1"/>
                </a:solidFill>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22" name="Text Placeholder 7">
            <a:extLst>
              <a:ext uri="{FF2B5EF4-FFF2-40B4-BE49-F238E27FC236}">
                <a16:creationId xmlns:a16="http://schemas.microsoft.com/office/drawing/2014/main" id="{7EDA8D41-2335-493A-8246-8171A76F0F89}"/>
              </a:ext>
            </a:extLst>
          </p:cNvPr>
          <p:cNvSpPr>
            <a:spLocks noGrp="1"/>
          </p:cNvSpPr>
          <p:nvPr>
            <p:ph type="body" sz="quarter" idx="17" hasCustomPrompt="1"/>
          </p:nvPr>
        </p:nvSpPr>
        <p:spPr>
          <a:xfrm>
            <a:off x="724878" y="310326"/>
            <a:ext cx="3419553"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3" name="Text Placeholder 9">
            <a:extLst>
              <a:ext uri="{FF2B5EF4-FFF2-40B4-BE49-F238E27FC236}">
                <a16:creationId xmlns:a16="http://schemas.microsoft.com/office/drawing/2014/main" id="{D4E101DD-89B2-4D7B-8F47-835181F42AA3}"/>
              </a:ext>
            </a:extLst>
          </p:cNvPr>
          <p:cNvSpPr>
            <a:spLocks noGrp="1"/>
          </p:cNvSpPr>
          <p:nvPr>
            <p:ph type="body" sz="quarter" idx="18" hasCustomPrompt="1"/>
          </p:nvPr>
        </p:nvSpPr>
        <p:spPr>
          <a:xfrm>
            <a:off x="4423998" y="310326"/>
            <a:ext cx="4097592" cy="180000"/>
          </a:xfrm>
        </p:spPr>
        <p:txBody>
          <a:bodyPr anchor="b"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4" name="Text Placeholder 17">
            <a:extLst>
              <a:ext uri="{FF2B5EF4-FFF2-40B4-BE49-F238E27FC236}">
                <a16:creationId xmlns:a16="http://schemas.microsoft.com/office/drawing/2014/main" id="{BB051B12-C82D-41E9-8581-101213AFDC33}"/>
              </a:ext>
            </a:extLst>
          </p:cNvPr>
          <p:cNvSpPr>
            <a:spLocks noGrp="1"/>
          </p:cNvSpPr>
          <p:nvPr>
            <p:ph type="body" sz="quarter" idx="19" hasCustomPrompt="1"/>
          </p:nvPr>
        </p:nvSpPr>
        <p:spPr>
          <a:xfrm>
            <a:off x="4423998" y="531101"/>
            <a:ext cx="4097592" cy="180000"/>
          </a:xfrm>
        </p:spPr>
        <p:txBody>
          <a:bodyPr anchor="t" anchorCtr="0"/>
          <a:lstStyle>
            <a:lvl1pPr marL="0" indent="0">
              <a:spcAft>
                <a:spcPts val="0"/>
              </a:spcAft>
              <a:buNone/>
              <a:defRPr sz="1000">
                <a:solidFill>
                  <a:schemeClr val="bg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12" name="Date_GeneralDate">
            <a:extLst>
              <a:ext uri="{FF2B5EF4-FFF2-40B4-BE49-F238E27FC236}">
                <a16:creationId xmlns:a16="http://schemas.microsoft.com/office/drawing/2014/main" id="{9F675B9B-6B60-40BB-A625-D8A4968CE8BB}"/>
              </a:ext>
            </a:extLst>
          </p:cNvPr>
          <p:cNvSpPr>
            <a:spLocks noGrp="1"/>
          </p:cNvSpPr>
          <p:nvPr>
            <p:ph type="dt" sz="half" idx="10"/>
          </p:nvPr>
        </p:nvSpPr>
        <p:spPr>
          <a:xfrm>
            <a:off x="0" y="6912000"/>
            <a:ext cx="0" cy="0"/>
          </a:xfrm>
          <a:prstGeom prst="rect">
            <a:avLst/>
          </a:prstGeom>
        </p:spPr>
        <p:txBody>
          <a:bodyPr/>
          <a:lstStyle>
            <a:lvl1pPr>
              <a:defRPr>
                <a:noFill/>
              </a:defRPr>
            </a:lvl1pPr>
          </a:lstStyle>
          <a:p>
            <a:endParaRPr lang="da-DK" dirty="0"/>
          </a:p>
        </p:txBody>
      </p:sp>
      <p:sp>
        <p:nvSpPr>
          <p:cNvPr id="13" name="FLD_PresentationTitle">
            <a:extLst>
              <a:ext uri="{FF2B5EF4-FFF2-40B4-BE49-F238E27FC236}">
                <a16:creationId xmlns:a16="http://schemas.microsoft.com/office/drawing/2014/main" id="{B4395921-6CE7-4AEF-AD74-151370579AF9}"/>
              </a:ext>
            </a:extLst>
          </p:cNvPr>
          <p:cNvSpPr>
            <a:spLocks noGrp="1"/>
          </p:cNvSpPr>
          <p:nvPr>
            <p:ph type="ftr" sz="quarter" idx="11"/>
          </p:nvPr>
        </p:nvSpPr>
        <p:spPr>
          <a:xfrm>
            <a:off x="0" y="6912000"/>
            <a:ext cx="0" cy="0"/>
          </a:xfrm>
          <a:prstGeom prst="rect">
            <a:avLst/>
          </a:prstGeom>
        </p:spPr>
        <p:txBody>
          <a:bodyPr/>
          <a:lstStyle>
            <a:lvl1pPr>
              <a:defRPr>
                <a:noFill/>
              </a:defRPr>
            </a:lvl1pPr>
          </a:lstStyle>
          <a:p>
            <a:r>
              <a:rPr lang="da-DK" dirty="0"/>
              <a:t>Sidehoved</a:t>
            </a:r>
          </a:p>
        </p:txBody>
      </p:sp>
      <p:sp>
        <p:nvSpPr>
          <p:cNvPr id="14" name="Slide Number Placeholder 5">
            <a:extLst>
              <a:ext uri="{FF2B5EF4-FFF2-40B4-BE49-F238E27FC236}">
                <a16:creationId xmlns:a16="http://schemas.microsoft.com/office/drawing/2014/main" id="{0265C43A-BA01-438A-9586-5E7993AD1CD6}"/>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a:t>
            </a:fld>
            <a:endParaRPr lang="da-DK" dirty="0"/>
          </a:p>
        </p:txBody>
      </p:sp>
    </p:spTree>
    <p:extLst>
      <p:ext uri="{BB962C8B-B14F-4D97-AF65-F5344CB8AC3E}">
        <p14:creationId xmlns:p14="http://schemas.microsoft.com/office/powerpoint/2010/main" val="2110617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Forsid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746769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orside hvid med bille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20000" y="1356231"/>
            <a:ext cx="6815537" cy="3006449"/>
          </a:xfrm>
        </p:spPr>
        <p:txBody>
          <a:bodyPr anchor="b" anchorCtr="0">
            <a:normAutofit/>
          </a:bodyPr>
          <a:lstStyle>
            <a:lvl1pPr algn="l">
              <a:defRPr sz="7200"/>
            </a:lvl1pPr>
          </a:lstStyle>
          <a:p>
            <a:r>
              <a:rPr lang="da-DK" dirty="0"/>
              <a:t>Indsæt titel</a:t>
            </a:r>
          </a:p>
        </p:txBody>
      </p:sp>
      <p:sp>
        <p:nvSpPr>
          <p:cNvPr id="13" name="Subtitle 2">
            <a:extLst>
              <a:ext uri="{FF2B5EF4-FFF2-40B4-BE49-F238E27FC236}">
                <a16:creationId xmlns:a16="http://schemas.microsoft.com/office/drawing/2014/main" id="{10DD521F-6FFD-4064-912D-D1ACEADD8155}"/>
              </a:ext>
            </a:extLst>
          </p:cNvPr>
          <p:cNvSpPr>
            <a:spLocks noGrp="1"/>
          </p:cNvSpPr>
          <p:nvPr>
            <p:ph type="subTitle" idx="1" hasCustomPrompt="1"/>
          </p:nvPr>
        </p:nvSpPr>
        <p:spPr>
          <a:xfrm>
            <a:off x="720001" y="5327667"/>
            <a:ext cx="4097590" cy="810331"/>
          </a:xfrm>
        </p:spPr>
        <p:txBody>
          <a:bodyPr>
            <a:normAutofit/>
          </a:bodyPr>
          <a:lstStyle>
            <a:lvl1pPr marL="0" indent="0" algn="l">
              <a:spcBef>
                <a:spcPts val="0"/>
              </a:spcBef>
              <a:spcAft>
                <a:spcPts val="0"/>
              </a:spcAft>
              <a:buFont typeface="Arial" panose="020B0604020202020204" pitchFamily="34" charset="0"/>
              <a:buChar char="​"/>
              <a:defRPr sz="2500" b="1">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14" name="Graphic 7">
            <a:extLst>
              <a:ext uri="{FF2B5EF4-FFF2-40B4-BE49-F238E27FC236}">
                <a16:creationId xmlns:a16="http://schemas.microsoft.com/office/drawing/2014/main" id="{3B12EC28-E141-4748-8822-1B02FF0A6CBB}"/>
              </a:ext>
            </a:extLst>
          </p:cNvPr>
          <p:cNvSpPr/>
          <p:nvPr userDrawn="1"/>
        </p:nvSpPr>
        <p:spPr>
          <a:xfrm>
            <a:off x="6508735" y="4793109"/>
            <a:ext cx="1026802" cy="1069115"/>
          </a:xfrm>
          <a:custGeom>
            <a:avLst/>
            <a:gdLst>
              <a:gd name="connsiteX0" fmla="*/ 1894258 w 2964740"/>
              <a:gd name="connsiteY0" fmla="*/ 2907646 h 3086914"/>
              <a:gd name="connsiteX1" fmla="*/ 1781451 w 2964740"/>
              <a:gd name="connsiteY1" fmla="*/ 2940795 h 3086914"/>
              <a:gd name="connsiteX2" fmla="*/ 1810447 w 2964740"/>
              <a:gd name="connsiteY2" fmla="*/ 3043421 h 3086914"/>
              <a:gd name="connsiteX3" fmla="*/ 1750745 w 2964740"/>
              <a:gd name="connsiteY3" fmla="*/ 3061014 h 3086914"/>
              <a:gd name="connsiteX4" fmla="*/ 1682328 w 2964740"/>
              <a:gd name="connsiteY4" fmla="*/ 2813898 h 3086914"/>
              <a:gd name="connsiteX5" fmla="*/ 1740727 w 2964740"/>
              <a:gd name="connsiteY5" fmla="*/ 2796712 h 3086914"/>
              <a:gd name="connsiteX6" fmla="*/ 1767767 w 2964740"/>
              <a:gd name="connsiteY6" fmla="*/ 2892170 h 3086914"/>
              <a:gd name="connsiteX7" fmla="*/ 1879515 w 2964740"/>
              <a:gd name="connsiteY7" fmla="*/ 2859347 h 3086914"/>
              <a:gd name="connsiteX8" fmla="*/ 1850357 w 2964740"/>
              <a:gd name="connsiteY8" fmla="*/ 2764458 h 3086914"/>
              <a:gd name="connsiteX9" fmla="*/ 1908430 w 2964740"/>
              <a:gd name="connsiteY9" fmla="*/ 2747354 h 3086914"/>
              <a:gd name="connsiteX10" fmla="*/ 1984992 w 2964740"/>
              <a:gd name="connsiteY10" fmla="*/ 2992108 h 3086914"/>
              <a:gd name="connsiteX11" fmla="*/ 1925616 w 2964740"/>
              <a:gd name="connsiteY11" fmla="*/ 3009619 h 3086914"/>
              <a:gd name="connsiteX12" fmla="*/ 1894258 w 2964740"/>
              <a:gd name="connsiteY12" fmla="*/ 2907646 h 3086914"/>
              <a:gd name="connsiteX13" fmla="*/ 2725688 w 2964740"/>
              <a:gd name="connsiteY13" fmla="*/ 960446 h 3086914"/>
              <a:gd name="connsiteX14" fmla="*/ 2614266 w 2964740"/>
              <a:gd name="connsiteY14" fmla="*/ 926237 h 3086914"/>
              <a:gd name="connsiteX15" fmla="*/ 2649452 w 2964740"/>
              <a:gd name="connsiteY15" fmla="*/ 814815 h 3086914"/>
              <a:gd name="connsiteX16" fmla="*/ 2761037 w 2964740"/>
              <a:gd name="connsiteY16" fmla="*/ 849431 h 3086914"/>
              <a:gd name="connsiteX17" fmla="*/ 2725688 w 2964740"/>
              <a:gd name="connsiteY17" fmla="*/ 960446 h 3086914"/>
              <a:gd name="connsiteX18" fmla="*/ 2810558 w 2964740"/>
              <a:gd name="connsiteY18" fmla="*/ 823449 h 3086914"/>
              <a:gd name="connsiteX19" fmla="*/ 2621678 w 2964740"/>
              <a:gd name="connsiteY19" fmla="*/ 761873 h 3086914"/>
              <a:gd name="connsiteX20" fmla="*/ 2564664 w 2964740"/>
              <a:gd name="connsiteY20" fmla="*/ 952220 h 3086914"/>
              <a:gd name="connsiteX21" fmla="*/ 2753544 w 2964740"/>
              <a:gd name="connsiteY21" fmla="*/ 1013795 h 3086914"/>
              <a:gd name="connsiteX22" fmla="*/ 2810558 w 2964740"/>
              <a:gd name="connsiteY22" fmla="*/ 823449 h 3086914"/>
              <a:gd name="connsiteX23" fmla="*/ 1727043 w 2964740"/>
              <a:gd name="connsiteY23" fmla="*/ 133332 h 3086914"/>
              <a:gd name="connsiteX24" fmla="*/ 1707169 w 2964740"/>
              <a:gd name="connsiteY24" fmla="*/ 280592 h 3086914"/>
              <a:gd name="connsiteX25" fmla="*/ 1646816 w 2964740"/>
              <a:gd name="connsiteY25" fmla="*/ 272365 h 3086914"/>
              <a:gd name="connsiteX26" fmla="*/ 1663594 w 2964740"/>
              <a:gd name="connsiteY26" fmla="*/ 138300 h 3086914"/>
              <a:gd name="connsiteX27" fmla="*/ 1617006 w 2964740"/>
              <a:gd name="connsiteY27" fmla="*/ 58969 h 3086914"/>
              <a:gd name="connsiteX28" fmla="*/ 1551602 w 2964740"/>
              <a:gd name="connsiteY28" fmla="*/ 124210 h 3086914"/>
              <a:gd name="connsiteX29" fmla="*/ 1534824 w 2964740"/>
              <a:gd name="connsiteY29" fmla="*/ 258274 h 3086914"/>
              <a:gd name="connsiteX30" fmla="*/ 1474389 w 2964740"/>
              <a:gd name="connsiteY30" fmla="*/ 251433 h 3086914"/>
              <a:gd name="connsiteX31" fmla="*/ 1491249 w 2964740"/>
              <a:gd name="connsiteY31" fmla="*/ 104906 h 3086914"/>
              <a:gd name="connsiteX32" fmla="*/ 1623929 w 2964740"/>
              <a:gd name="connsiteY32" fmla="*/ 3014 h 3086914"/>
              <a:gd name="connsiteX33" fmla="*/ 1727043 w 2964740"/>
              <a:gd name="connsiteY33" fmla="*/ 133332 h 3086914"/>
              <a:gd name="connsiteX34" fmla="*/ 1289662 w 2964740"/>
              <a:gd name="connsiteY34" fmla="*/ 2830106 h 3086914"/>
              <a:gd name="connsiteX35" fmla="*/ 1344477 w 2964740"/>
              <a:gd name="connsiteY35" fmla="*/ 2831165 h 3086914"/>
              <a:gd name="connsiteX36" fmla="*/ 1474226 w 2964740"/>
              <a:gd name="connsiteY36" fmla="*/ 2988687 h 3086914"/>
              <a:gd name="connsiteX37" fmla="*/ 1473574 w 2964740"/>
              <a:gd name="connsiteY37" fmla="*/ 2833038 h 3086914"/>
              <a:gd name="connsiteX38" fmla="*/ 1533357 w 2964740"/>
              <a:gd name="connsiteY38" fmla="*/ 2834016 h 3086914"/>
              <a:gd name="connsiteX39" fmla="*/ 1533439 w 2964740"/>
              <a:gd name="connsiteY39" fmla="*/ 3090336 h 3086914"/>
              <a:gd name="connsiteX40" fmla="*/ 1473981 w 2964740"/>
              <a:gd name="connsiteY40" fmla="*/ 3089440 h 3086914"/>
              <a:gd name="connsiteX41" fmla="*/ 1473900 w 2964740"/>
              <a:gd name="connsiteY41" fmla="*/ 3083250 h 3086914"/>
              <a:gd name="connsiteX42" fmla="*/ 1459239 w 2964740"/>
              <a:gd name="connsiteY42" fmla="*/ 3051647 h 3086914"/>
              <a:gd name="connsiteX43" fmla="*/ 1345699 w 2964740"/>
              <a:gd name="connsiteY43" fmla="*/ 2912858 h 3086914"/>
              <a:gd name="connsiteX44" fmla="*/ 1341708 w 2964740"/>
              <a:gd name="connsiteY44" fmla="*/ 3087485 h 3086914"/>
              <a:gd name="connsiteX45" fmla="*/ 1281273 w 2964740"/>
              <a:gd name="connsiteY45" fmla="*/ 3086507 h 3086914"/>
              <a:gd name="connsiteX46" fmla="*/ 1289662 w 2964740"/>
              <a:gd name="connsiteY46" fmla="*/ 2830106 h 3086914"/>
              <a:gd name="connsiteX47" fmla="*/ 1926593 w 2964740"/>
              <a:gd name="connsiteY47" fmla="*/ 75177 h 3086914"/>
              <a:gd name="connsiteX48" fmla="*/ 1983281 w 2964740"/>
              <a:gd name="connsiteY48" fmla="*/ 95458 h 3086914"/>
              <a:gd name="connsiteX49" fmla="*/ 1936693 w 2964740"/>
              <a:gd name="connsiteY49" fmla="*/ 258274 h 3086914"/>
              <a:gd name="connsiteX50" fmla="*/ 2065626 w 2964740"/>
              <a:gd name="connsiteY50" fmla="*/ 137975 h 3086914"/>
              <a:gd name="connsiteX51" fmla="*/ 2099916 w 2964740"/>
              <a:gd name="connsiteY51" fmla="*/ 153857 h 3086914"/>
              <a:gd name="connsiteX52" fmla="*/ 2091690 w 2964740"/>
              <a:gd name="connsiteY52" fmla="*/ 329950 h 3086914"/>
              <a:gd name="connsiteX53" fmla="*/ 2184949 w 2964740"/>
              <a:gd name="connsiteY53" fmla="*/ 189369 h 3086914"/>
              <a:gd name="connsiteX54" fmla="*/ 2237565 w 2964740"/>
              <a:gd name="connsiteY54" fmla="*/ 219994 h 3086914"/>
              <a:gd name="connsiteX55" fmla="*/ 2089979 w 2964740"/>
              <a:gd name="connsiteY55" fmla="*/ 428829 h 3086914"/>
              <a:gd name="connsiteX56" fmla="*/ 2035816 w 2964740"/>
              <a:gd name="connsiteY56" fmla="*/ 403742 h 3086914"/>
              <a:gd name="connsiteX57" fmla="*/ 2043065 w 2964740"/>
              <a:gd name="connsiteY57" fmla="*/ 232700 h 3086914"/>
              <a:gd name="connsiteX58" fmla="*/ 1915760 w 2964740"/>
              <a:gd name="connsiteY58" fmla="*/ 348194 h 3086914"/>
              <a:gd name="connsiteX59" fmla="*/ 1860538 w 2964740"/>
              <a:gd name="connsiteY59" fmla="*/ 322701 h 3086914"/>
              <a:gd name="connsiteX60" fmla="*/ 1926593 w 2964740"/>
              <a:gd name="connsiteY60" fmla="*/ 75177 h 3086914"/>
              <a:gd name="connsiteX61" fmla="*/ 2387594 w 2964740"/>
              <a:gd name="connsiteY61" fmla="*/ 324085 h 3086914"/>
              <a:gd name="connsiteX62" fmla="*/ 2434183 w 2964740"/>
              <a:gd name="connsiteY62" fmla="*/ 362122 h 3086914"/>
              <a:gd name="connsiteX63" fmla="*/ 2336281 w 2964740"/>
              <a:gd name="connsiteY63" fmla="*/ 498875 h 3086914"/>
              <a:gd name="connsiteX64" fmla="*/ 2498120 w 2964740"/>
              <a:gd name="connsiteY64" fmla="*/ 428910 h 3086914"/>
              <a:gd name="connsiteX65" fmla="*/ 2525080 w 2964740"/>
              <a:gd name="connsiteY65" fmla="*/ 455299 h 3086914"/>
              <a:gd name="connsiteX66" fmla="*/ 2458210 w 2964740"/>
              <a:gd name="connsiteY66" fmla="*/ 618360 h 3086914"/>
              <a:gd name="connsiteX67" fmla="*/ 2592927 w 2964740"/>
              <a:gd name="connsiteY67" fmla="*/ 517527 h 3086914"/>
              <a:gd name="connsiteX68" fmla="*/ 2632348 w 2964740"/>
              <a:gd name="connsiteY68" fmla="*/ 563871 h 3086914"/>
              <a:gd name="connsiteX69" fmla="*/ 2423269 w 2964740"/>
              <a:gd name="connsiteY69" fmla="*/ 710886 h 3086914"/>
              <a:gd name="connsiteX70" fmla="*/ 2380671 w 2964740"/>
              <a:gd name="connsiteY70" fmla="*/ 669021 h 3086914"/>
              <a:gd name="connsiteX71" fmla="*/ 2444934 w 2964740"/>
              <a:gd name="connsiteY71" fmla="*/ 510359 h 3086914"/>
              <a:gd name="connsiteX72" fmla="*/ 2286271 w 2964740"/>
              <a:gd name="connsiteY72" fmla="*/ 576414 h 3086914"/>
              <a:gd name="connsiteX73" fmla="*/ 2242859 w 2964740"/>
              <a:gd name="connsiteY73" fmla="*/ 533816 h 3086914"/>
              <a:gd name="connsiteX74" fmla="*/ 2387594 w 2964740"/>
              <a:gd name="connsiteY74" fmla="*/ 324085 h 3086914"/>
              <a:gd name="connsiteX75" fmla="*/ 405208 w 2964740"/>
              <a:gd name="connsiteY75" fmla="*/ 2548456 h 3086914"/>
              <a:gd name="connsiteX76" fmla="*/ 293298 w 2964740"/>
              <a:gd name="connsiteY76" fmla="*/ 2515876 h 3086914"/>
              <a:gd name="connsiteX77" fmla="*/ 287026 w 2964740"/>
              <a:gd name="connsiteY77" fmla="*/ 2500971 h 3086914"/>
              <a:gd name="connsiteX78" fmla="*/ 448458 w 2964740"/>
              <a:gd name="connsiteY78" fmla="*/ 2484355 h 3086914"/>
              <a:gd name="connsiteX79" fmla="*/ 405208 w 2964740"/>
              <a:gd name="connsiteY79" fmla="*/ 2548456 h 3086914"/>
              <a:gd name="connsiteX80" fmla="*/ 326773 w 2964740"/>
              <a:gd name="connsiteY80" fmla="*/ 2403884 h 3086914"/>
              <a:gd name="connsiteX81" fmla="*/ 438847 w 2964740"/>
              <a:gd name="connsiteY81" fmla="*/ 2436870 h 3086914"/>
              <a:gd name="connsiteX82" fmla="*/ 444548 w 2964740"/>
              <a:gd name="connsiteY82" fmla="*/ 2450228 h 3086914"/>
              <a:gd name="connsiteX83" fmla="*/ 283687 w 2964740"/>
              <a:gd name="connsiteY83" fmla="*/ 2466925 h 3086914"/>
              <a:gd name="connsiteX84" fmla="*/ 326773 w 2964740"/>
              <a:gd name="connsiteY84" fmla="*/ 2403884 h 3086914"/>
              <a:gd name="connsiteX85" fmla="*/ 541147 w 2964740"/>
              <a:gd name="connsiteY85" fmla="*/ 2474826 h 3086914"/>
              <a:gd name="connsiteX86" fmla="*/ 537482 w 2964740"/>
              <a:gd name="connsiteY86" fmla="*/ 2440617 h 3086914"/>
              <a:gd name="connsiteX87" fmla="*/ 501563 w 2964740"/>
              <a:gd name="connsiteY87" fmla="*/ 2444364 h 3086914"/>
              <a:gd name="connsiteX88" fmla="*/ 488042 w 2964740"/>
              <a:gd name="connsiteY88" fmla="*/ 2410237 h 3086914"/>
              <a:gd name="connsiteX89" fmla="*/ 298266 w 2964740"/>
              <a:gd name="connsiteY89" fmla="*/ 2351512 h 3086914"/>
              <a:gd name="connsiteX90" fmla="*/ 225858 w 2964740"/>
              <a:gd name="connsiteY90" fmla="*/ 2473034 h 3086914"/>
              <a:gd name="connsiteX91" fmla="*/ 189043 w 2964740"/>
              <a:gd name="connsiteY91" fmla="*/ 2476862 h 3086914"/>
              <a:gd name="connsiteX92" fmla="*/ 193767 w 2964740"/>
              <a:gd name="connsiteY92" fmla="*/ 2510663 h 3086914"/>
              <a:gd name="connsiteX93" fmla="*/ 230175 w 2964740"/>
              <a:gd name="connsiteY93" fmla="*/ 2506917 h 3086914"/>
              <a:gd name="connsiteX94" fmla="*/ 244021 w 2964740"/>
              <a:gd name="connsiteY94" fmla="*/ 2542592 h 3086914"/>
              <a:gd name="connsiteX95" fmla="*/ 433797 w 2964740"/>
              <a:gd name="connsiteY95" fmla="*/ 2601397 h 3086914"/>
              <a:gd name="connsiteX96" fmla="*/ 506205 w 2964740"/>
              <a:gd name="connsiteY96" fmla="*/ 2478491 h 3086914"/>
              <a:gd name="connsiteX97" fmla="*/ 541147 w 2964740"/>
              <a:gd name="connsiteY97" fmla="*/ 2474826 h 3086914"/>
              <a:gd name="connsiteX98" fmla="*/ 2267620 w 2964740"/>
              <a:gd name="connsiteY98" fmla="*/ 2527605 h 3086914"/>
              <a:gd name="connsiteX99" fmla="*/ 2316896 w 2964740"/>
              <a:gd name="connsiteY99" fmla="*/ 2483460 h 3086914"/>
              <a:gd name="connsiteX100" fmla="*/ 2507324 w 2964740"/>
              <a:gd name="connsiteY100" fmla="*/ 2557334 h 3086914"/>
              <a:gd name="connsiteX101" fmla="*/ 2423187 w 2964740"/>
              <a:gd name="connsiteY101" fmla="*/ 2370734 h 3086914"/>
              <a:gd name="connsiteX102" fmla="*/ 2463667 w 2964740"/>
              <a:gd name="connsiteY102" fmla="*/ 2319584 h 3086914"/>
              <a:gd name="connsiteX103" fmla="*/ 2581605 w 2964740"/>
              <a:gd name="connsiteY103" fmla="*/ 2583071 h 3086914"/>
              <a:gd name="connsiteX104" fmla="*/ 2537379 w 2964740"/>
              <a:gd name="connsiteY104" fmla="*/ 2629986 h 3086914"/>
              <a:gd name="connsiteX105" fmla="*/ 2267620 w 2964740"/>
              <a:gd name="connsiteY105" fmla="*/ 2527605 h 3086914"/>
              <a:gd name="connsiteX106" fmla="*/ 1337229 w 2964740"/>
              <a:gd name="connsiteY106" fmla="*/ 253632 h 3086914"/>
              <a:gd name="connsiteX107" fmla="*/ 1283065 w 2964740"/>
              <a:gd name="connsiteY107" fmla="*/ 262591 h 3086914"/>
              <a:gd name="connsiteX108" fmla="*/ 1126764 w 2964740"/>
              <a:gd name="connsiteY108" fmla="*/ 131377 h 3086914"/>
              <a:gd name="connsiteX109" fmla="*/ 1155842 w 2964740"/>
              <a:gd name="connsiteY109" fmla="*/ 284257 h 3086914"/>
              <a:gd name="connsiteX110" fmla="*/ 1096873 w 2964740"/>
              <a:gd name="connsiteY110" fmla="*/ 294194 h 3086914"/>
              <a:gd name="connsiteX111" fmla="*/ 1049877 w 2964740"/>
              <a:gd name="connsiteY111" fmla="*/ 42190 h 3086914"/>
              <a:gd name="connsiteX112" fmla="*/ 1108520 w 2964740"/>
              <a:gd name="connsiteY112" fmla="*/ 32254 h 3086914"/>
              <a:gd name="connsiteX113" fmla="*/ 1109742 w 2964740"/>
              <a:gd name="connsiteY113" fmla="*/ 38362 h 3086914"/>
              <a:gd name="connsiteX114" fmla="*/ 1129941 w 2964740"/>
              <a:gd name="connsiteY114" fmla="*/ 66788 h 3086914"/>
              <a:gd name="connsiteX115" fmla="*/ 1266938 w 2964740"/>
              <a:gd name="connsiteY115" fmla="*/ 182527 h 3086914"/>
              <a:gd name="connsiteX116" fmla="*/ 1238920 w 2964740"/>
              <a:gd name="connsiteY116" fmla="*/ 10100 h 3086914"/>
              <a:gd name="connsiteX117" fmla="*/ 1298540 w 2964740"/>
              <a:gd name="connsiteY117" fmla="*/ 0 h 3086914"/>
              <a:gd name="connsiteX118" fmla="*/ 1337229 w 2964740"/>
              <a:gd name="connsiteY118" fmla="*/ 253632 h 3086914"/>
              <a:gd name="connsiteX119" fmla="*/ 2523858 w 2964740"/>
              <a:gd name="connsiteY119" fmla="*/ 2233086 h 3086914"/>
              <a:gd name="connsiteX120" fmla="*/ 2548700 w 2964740"/>
              <a:gd name="connsiteY120" fmla="*/ 2184135 h 3086914"/>
              <a:gd name="connsiteX121" fmla="*/ 2747028 w 2964740"/>
              <a:gd name="connsiteY121" fmla="*/ 2135998 h 3086914"/>
              <a:gd name="connsiteX122" fmla="*/ 2606691 w 2964740"/>
              <a:gd name="connsiteY122" fmla="*/ 2068803 h 3086914"/>
              <a:gd name="connsiteX123" fmla="*/ 2633651 w 2964740"/>
              <a:gd name="connsiteY123" fmla="*/ 2015454 h 3086914"/>
              <a:gd name="connsiteX124" fmla="*/ 2864477 w 2964740"/>
              <a:gd name="connsiteY124" fmla="*/ 2127039 h 3086914"/>
              <a:gd name="connsiteX125" fmla="*/ 2837762 w 2964740"/>
              <a:gd name="connsiteY125" fmla="*/ 2180144 h 3086914"/>
              <a:gd name="connsiteX126" fmla="*/ 2832142 w 2964740"/>
              <a:gd name="connsiteY126" fmla="*/ 2177456 h 3086914"/>
              <a:gd name="connsiteX127" fmla="*/ 2797363 w 2964740"/>
              <a:gd name="connsiteY127" fmla="*/ 2176886 h 3086914"/>
              <a:gd name="connsiteX128" fmla="*/ 2622981 w 2964740"/>
              <a:gd name="connsiteY128" fmla="*/ 2218587 h 3086914"/>
              <a:gd name="connsiteX129" fmla="*/ 2778467 w 2964740"/>
              <a:gd name="connsiteY129" fmla="*/ 2298245 h 3086914"/>
              <a:gd name="connsiteX130" fmla="*/ 2751263 w 2964740"/>
              <a:gd name="connsiteY130" fmla="*/ 2352245 h 3086914"/>
              <a:gd name="connsiteX131" fmla="*/ 2523858 w 2964740"/>
              <a:gd name="connsiteY131" fmla="*/ 2233086 h 3086914"/>
              <a:gd name="connsiteX132" fmla="*/ 230989 w 2964740"/>
              <a:gd name="connsiteY132" fmla="*/ 2015454 h 3086914"/>
              <a:gd name="connsiteX133" fmla="*/ 257542 w 2964740"/>
              <a:gd name="connsiteY133" fmla="*/ 2070513 h 3086914"/>
              <a:gd name="connsiteX134" fmla="*/ 168436 w 2964740"/>
              <a:gd name="connsiteY134" fmla="*/ 2113437 h 3086914"/>
              <a:gd name="connsiteX135" fmla="*/ 298755 w 2964740"/>
              <a:gd name="connsiteY135" fmla="*/ 2155953 h 3086914"/>
              <a:gd name="connsiteX136" fmla="*/ 326936 w 2964740"/>
              <a:gd name="connsiteY136" fmla="*/ 2214352 h 3086914"/>
              <a:gd name="connsiteX137" fmla="*/ 173894 w 2964740"/>
              <a:gd name="connsiteY137" fmla="*/ 2171021 h 3086914"/>
              <a:gd name="connsiteX138" fmla="*/ 101404 w 2964740"/>
              <a:gd name="connsiteY138" fmla="*/ 2336933 h 3086914"/>
              <a:gd name="connsiteX139" fmla="*/ 68336 w 2964740"/>
              <a:gd name="connsiteY139" fmla="*/ 2268353 h 3086914"/>
              <a:gd name="connsiteX140" fmla="*/ 128608 w 2964740"/>
              <a:gd name="connsiteY140" fmla="*/ 2132740 h 3086914"/>
              <a:gd name="connsiteX141" fmla="*/ 26634 w 2964740"/>
              <a:gd name="connsiteY141" fmla="*/ 2181935 h 3086914"/>
              <a:gd name="connsiteX142" fmla="*/ 0 w 2964740"/>
              <a:gd name="connsiteY142" fmla="*/ 2126876 h 3086914"/>
              <a:gd name="connsiteX143" fmla="*/ 230989 w 2964740"/>
              <a:gd name="connsiteY143" fmla="*/ 2015454 h 3086914"/>
              <a:gd name="connsiteX144" fmla="*/ 682542 w 2964740"/>
              <a:gd name="connsiteY144" fmla="*/ 2722349 h 3086914"/>
              <a:gd name="connsiteX145" fmla="*/ 731248 w 2964740"/>
              <a:gd name="connsiteY145" fmla="*/ 2719173 h 3086914"/>
              <a:gd name="connsiteX146" fmla="*/ 714959 w 2964740"/>
              <a:gd name="connsiteY146" fmla="*/ 2674783 h 3086914"/>
              <a:gd name="connsiteX147" fmla="*/ 681972 w 2964740"/>
              <a:gd name="connsiteY147" fmla="*/ 2652303 h 3086914"/>
              <a:gd name="connsiteX148" fmla="*/ 649555 w 2964740"/>
              <a:gd name="connsiteY148" fmla="*/ 2699869 h 3086914"/>
              <a:gd name="connsiteX149" fmla="*/ 682542 w 2964740"/>
              <a:gd name="connsiteY149" fmla="*/ 2722349 h 3086914"/>
              <a:gd name="connsiteX150" fmla="*/ 635465 w 2964740"/>
              <a:gd name="connsiteY150" fmla="*/ 2819273 h 3086914"/>
              <a:gd name="connsiteX151" fmla="*/ 686207 w 2964740"/>
              <a:gd name="connsiteY151" fmla="*/ 2815771 h 3086914"/>
              <a:gd name="connsiteX152" fmla="*/ 670162 w 2964740"/>
              <a:gd name="connsiteY152" fmla="*/ 2768449 h 3086914"/>
              <a:gd name="connsiteX153" fmla="*/ 624225 w 2964740"/>
              <a:gd name="connsiteY153" fmla="*/ 2737092 h 3086914"/>
              <a:gd name="connsiteX154" fmla="*/ 589527 w 2964740"/>
              <a:gd name="connsiteY154" fmla="*/ 2787916 h 3086914"/>
              <a:gd name="connsiteX155" fmla="*/ 635465 w 2964740"/>
              <a:gd name="connsiteY155" fmla="*/ 2819273 h 3086914"/>
              <a:gd name="connsiteX156" fmla="*/ 657456 w 2964740"/>
              <a:gd name="connsiteY156" fmla="*/ 2579732 h 3086914"/>
              <a:gd name="connsiteX157" fmla="*/ 741267 w 2964740"/>
              <a:gd name="connsiteY157" fmla="*/ 2636909 h 3086914"/>
              <a:gd name="connsiteX158" fmla="*/ 786226 w 2964740"/>
              <a:gd name="connsiteY158" fmla="*/ 2746458 h 3086914"/>
              <a:gd name="connsiteX159" fmla="*/ 727420 w 2964740"/>
              <a:gd name="connsiteY159" fmla="*/ 2771544 h 3086914"/>
              <a:gd name="connsiteX160" fmla="*/ 735158 w 2964740"/>
              <a:gd name="connsiteY160" fmla="*/ 2851771 h 3086914"/>
              <a:gd name="connsiteX161" fmla="*/ 609727 w 2964740"/>
              <a:gd name="connsiteY161" fmla="*/ 2857554 h 3086914"/>
              <a:gd name="connsiteX162" fmla="*/ 512884 w 2964740"/>
              <a:gd name="connsiteY162" fmla="*/ 2791499 h 3086914"/>
              <a:gd name="connsiteX163" fmla="*/ 657456 w 2964740"/>
              <a:gd name="connsiteY163" fmla="*/ 2579732 h 3086914"/>
              <a:gd name="connsiteX164" fmla="*/ 2886469 w 2964740"/>
              <a:gd name="connsiteY164" fmla="*/ 1944105 h 3086914"/>
              <a:gd name="connsiteX165" fmla="*/ 2857961 w 2964740"/>
              <a:gd name="connsiteY165" fmla="*/ 1893688 h 3086914"/>
              <a:gd name="connsiteX166" fmla="*/ 2907564 w 2964740"/>
              <a:gd name="connsiteY166" fmla="*/ 1831786 h 3086914"/>
              <a:gd name="connsiteX167" fmla="*/ 2887446 w 2964740"/>
              <a:gd name="connsiteY167" fmla="*/ 1784465 h 3086914"/>
              <a:gd name="connsiteX168" fmla="*/ 2842568 w 2964740"/>
              <a:gd name="connsiteY168" fmla="*/ 1829262 h 3086914"/>
              <a:gd name="connsiteX169" fmla="*/ 2743933 w 2964740"/>
              <a:gd name="connsiteY169" fmla="*/ 1905091 h 3086914"/>
              <a:gd name="connsiteX170" fmla="*/ 2685941 w 2964740"/>
              <a:gd name="connsiteY170" fmla="*/ 1792039 h 3086914"/>
              <a:gd name="connsiteX171" fmla="*/ 2745318 w 2964740"/>
              <a:gd name="connsiteY171" fmla="*/ 1701468 h 3086914"/>
              <a:gd name="connsiteX172" fmla="*/ 2772603 w 2964740"/>
              <a:gd name="connsiteY172" fmla="*/ 1750501 h 3086914"/>
              <a:gd name="connsiteX173" fmla="*/ 2735544 w 2964740"/>
              <a:gd name="connsiteY173" fmla="*/ 1803687 h 3086914"/>
              <a:gd name="connsiteX174" fmla="*/ 2751019 w 2964740"/>
              <a:gd name="connsiteY174" fmla="*/ 1846366 h 3086914"/>
              <a:gd name="connsiteX175" fmla="*/ 2792558 w 2964740"/>
              <a:gd name="connsiteY175" fmla="*/ 1804094 h 3086914"/>
              <a:gd name="connsiteX176" fmla="*/ 2894125 w 2964740"/>
              <a:gd name="connsiteY176" fmla="*/ 1725333 h 3086914"/>
              <a:gd name="connsiteX177" fmla="*/ 2957736 w 2964740"/>
              <a:gd name="connsiteY177" fmla="*/ 1843597 h 3086914"/>
              <a:gd name="connsiteX178" fmla="*/ 2886469 w 2964740"/>
              <a:gd name="connsiteY178" fmla="*/ 1944105 h 3086914"/>
              <a:gd name="connsiteX179" fmla="*/ 2714367 w 2964740"/>
              <a:gd name="connsiteY179" fmla="*/ 1367120 h 3086914"/>
              <a:gd name="connsiteX180" fmla="*/ 2701417 w 2964740"/>
              <a:gd name="connsiteY180" fmla="*/ 1307337 h 3086914"/>
              <a:gd name="connsiteX181" fmla="*/ 2798096 w 2964740"/>
              <a:gd name="connsiteY181" fmla="*/ 1286323 h 3086914"/>
              <a:gd name="connsiteX182" fmla="*/ 2681299 w 2964740"/>
              <a:gd name="connsiteY182" fmla="*/ 1214648 h 3086914"/>
              <a:gd name="connsiteX183" fmla="*/ 2667534 w 2964740"/>
              <a:gd name="connsiteY183" fmla="*/ 1151281 h 3086914"/>
              <a:gd name="connsiteX184" fmla="*/ 2806241 w 2964740"/>
              <a:gd name="connsiteY184" fmla="*/ 1229146 h 3086914"/>
              <a:gd name="connsiteX185" fmla="*/ 2915464 w 2964740"/>
              <a:gd name="connsiteY185" fmla="*/ 1084737 h 3086914"/>
              <a:gd name="connsiteX186" fmla="*/ 2931591 w 2964740"/>
              <a:gd name="connsiteY186" fmla="*/ 1159181 h 3086914"/>
              <a:gd name="connsiteX187" fmla="*/ 2841346 w 2964740"/>
              <a:gd name="connsiteY187" fmla="*/ 1276956 h 3086914"/>
              <a:gd name="connsiteX188" fmla="*/ 2951954 w 2964740"/>
              <a:gd name="connsiteY188" fmla="*/ 1252929 h 3086914"/>
              <a:gd name="connsiteX189" fmla="*/ 2964904 w 2964740"/>
              <a:gd name="connsiteY189" fmla="*/ 1312713 h 3086914"/>
              <a:gd name="connsiteX190" fmla="*/ 2714367 w 2964740"/>
              <a:gd name="connsiteY190" fmla="*/ 1367120 h 3086914"/>
              <a:gd name="connsiteX191" fmla="*/ 966717 w 2964740"/>
              <a:gd name="connsiteY191" fmla="*/ 338990 h 3086914"/>
              <a:gd name="connsiteX192" fmla="*/ 791521 w 2964740"/>
              <a:gd name="connsiteY192" fmla="*/ 421661 h 3086914"/>
              <a:gd name="connsiteX193" fmla="*/ 769774 w 2964740"/>
              <a:gd name="connsiteY193" fmla="*/ 375642 h 3086914"/>
              <a:gd name="connsiteX194" fmla="*/ 889667 w 2964740"/>
              <a:gd name="connsiteY194" fmla="*/ 319036 h 3086914"/>
              <a:gd name="connsiteX195" fmla="*/ 868409 w 2964740"/>
              <a:gd name="connsiteY195" fmla="*/ 273994 h 3086914"/>
              <a:gd name="connsiteX196" fmla="*/ 768308 w 2964740"/>
              <a:gd name="connsiteY196" fmla="*/ 321235 h 3086914"/>
              <a:gd name="connsiteX197" fmla="*/ 746642 w 2964740"/>
              <a:gd name="connsiteY197" fmla="*/ 275216 h 3086914"/>
              <a:gd name="connsiteX198" fmla="*/ 846662 w 2964740"/>
              <a:gd name="connsiteY198" fmla="*/ 227976 h 3086914"/>
              <a:gd name="connsiteX199" fmla="*/ 823693 w 2964740"/>
              <a:gd name="connsiteY199" fmla="*/ 179269 h 3086914"/>
              <a:gd name="connsiteX200" fmla="*/ 703800 w 2964740"/>
              <a:gd name="connsiteY200" fmla="*/ 235876 h 3086914"/>
              <a:gd name="connsiteX201" fmla="*/ 682053 w 2964740"/>
              <a:gd name="connsiteY201" fmla="*/ 189776 h 3086914"/>
              <a:gd name="connsiteX202" fmla="*/ 857331 w 2964740"/>
              <a:gd name="connsiteY202" fmla="*/ 107105 h 3086914"/>
              <a:gd name="connsiteX203" fmla="*/ 966717 w 2964740"/>
              <a:gd name="connsiteY203" fmla="*/ 338990 h 3086914"/>
              <a:gd name="connsiteX204" fmla="*/ 958084 w 2964740"/>
              <a:gd name="connsiteY204" fmla="*/ 2745481 h 3086914"/>
              <a:gd name="connsiteX205" fmla="*/ 1142891 w 2964740"/>
              <a:gd name="connsiteY205" fmla="*/ 2803635 h 3086914"/>
              <a:gd name="connsiteX206" fmla="*/ 1127660 w 2964740"/>
              <a:gd name="connsiteY206" fmla="*/ 2852179 h 3086914"/>
              <a:gd name="connsiteX207" fmla="*/ 1001170 w 2964740"/>
              <a:gd name="connsiteY207" fmla="*/ 2812350 h 3086914"/>
              <a:gd name="connsiteX208" fmla="*/ 986265 w 2964740"/>
              <a:gd name="connsiteY208" fmla="*/ 2859835 h 3086914"/>
              <a:gd name="connsiteX209" fmla="*/ 1091742 w 2964740"/>
              <a:gd name="connsiteY209" fmla="*/ 2893066 h 3086914"/>
              <a:gd name="connsiteX210" fmla="*/ 1076510 w 2964740"/>
              <a:gd name="connsiteY210" fmla="*/ 2941610 h 3086914"/>
              <a:gd name="connsiteX211" fmla="*/ 970953 w 2964740"/>
              <a:gd name="connsiteY211" fmla="*/ 2908460 h 3086914"/>
              <a:gd name="connsiteX212" fmla="*/ 954826 w 2964740"/>
              <a:gd name="connsiteY212" fmla="*/ 2959773 h 3086914"/>
              <a:gd name="connsiteX213" fmla="*/ 1081316 w 2964740"/>
              <a:gd name="connsiteY213" fmla="*/ 2999601 h 3086914"/>
              <a:gd name="connsiteX214" fmla="*/ 1066004 w 2964740"/>
              <a:gd name="connsiteY214" fmla="*/ 3048226 h 3086914"/>
              <a:gd name="connsiteX215" fmla="*/ 881196 w 2964740"/>
              <a:gd name="connsiteY215" fmla="*/ 2990072 h 3086914"/>
              <a:gd name="connsiteX216" fmla="*/ 958084 w 2964740"/>
              <a:gd name="connsiteY216" fmla="*/ 2745481 h 3086914"/>
              <a:gd name="connsiteX217" fmla="*/ 2163772 w 2964740"/>
              <a:gd name="connsiteY217" fmla="*/ 2789545 h 3086914"/>
              <a:gd name="connsiteX218" fmla="*/ 2148541 w 2964740"/>
              <a:gd name="connsiteY218" fmla="*/ 2687489 h 3086914"/>
              <a:gd name="connsiteX219" fmla="*/ 2234307 w 2964740"/>
              <a:gd name="connsiteY219" fmla="*/ 2745562 h 3086914"/>
              <a:gd name="connsiteX220" fmla="*/ 2163772 w 2964740"/>
              <a:gd name="connsiteY220" fmla="*/ 2789545 h 3086914"/>
              <a:gd name="connsiteX221" fmla="*/ 2327729 w 2964740"/>
              <a:gd name="connsiteY221" fmla="*/ 2808767 h 3086914"/>
              <a:gd name="connsiteX222" fmla="*/ 2379531 w 2964740"/>
              <a:gd name="connsiteY222" fmla="*/ 2770322 h 3086914"/>
              <a:gd name="connsiteX223" fmla="*/ 2144876 w 2964740"/>
              <a:gd name="connsiteY223" fmla="*/ 2619479 h 3086914"/>
              <a:gd name="connsiteX224" fmla="*/ 2090305 w 2964740"/>
              <a:gd name="connsiteY224" fmla="*/ 2653851 h 3086914"/>
              <a:gd name="connsiteX225" fmla="*/ 2125247 w 2964740"/>
              <a:gd name="connsiteY225" fmla="*/ 2930370 h 3086914"/>
              <a:gd name="connsiteX226" fmla="*/ 2180469 w 2964740"/>
              <a:gd name="connsiteY226" fmla="*/ 2901455 h 3086914"/>
              <a:gd name="connsiteX227" fmla="*/ 2171999 w 2964740"/>
              <a:gd name="connsiteY227" fmla="*/ 2844523 h 3086914"/>
              <a:gd name="connsiteX228" fmla="*/ 2280570 w 2964740"/>
              <a:gd name="connsiteY228" fmla="*/ 2776839 h 3086914"/>
              <a:gd name="connsiteX229" fmla="*/ 2327729 w 2964740"/>
              <a:gd name="connsiteY229" fmla="*/ 2808767 h 3086914"/>
              <a:gd name="connsiteX230" fmla="*/ 1432198 w 2964740"/>
              <a:gd name="connsiteY230" fmla="*/ 2344752 h 3086914"/>
              <a:gd name="connsiteX231" fmla="*/ 1173028 w 2964740"/>
              <a:gd name="connsiteY231" fmla="*/ 2415450 h 3086914"/>
              <a:gd name="connsiteX232" fmla="*/ 1432198 w 2964740"/>
              <a:gd name="connsiteY232" fmla="*/ 2452591 h 3086914"/>
              <a:gd name="connsiteX233" fmla="*/ 1691368 w 2964740"/>
              <a:gd name="connsiteY233" fmla="*/ 2415450 h 3086914"/>
              <a:gd name="connsiteX234" fmla="*/ 1432198 w 2964740"/>
              <a:gd name="connsiteY234" fmla="*/ 2344752 h 3086914"/>
              <a:gd name="connsiteX235" fmla="*/ 1917878 w 2964740"/>
              <a:gd name="connsiteY235" fmla="*/ 2191872 h 3086914"/>
              <a:gd name="connsiteX236" fmla="*/ 1768338 w 2964740"/>
              <a:gd name="connsiteY236" fmla="*/ 2227873 h 3086914"/>
              <a:gd name="connsiteX237" fmla="*/ 1619205 w 2964740"/>
              <a:gd name="connsiteY237" fmla="*/ 2189755 h 3086914"/>
              <a:gd name="connsiteX238" fmla="*/ 1432117 w 2964740"/>
              <a:gd name="connsiteY238" fmla="*/ 2134288 h 3086914"/>
              <a:gd name="connsiteX239" fmla="*/ 1245028 w 2964740"/>
              <a:gd name="connsiteY239" fmla="*/ 2189755 h 3086914"/>
              <a:gd name="connsiteX240" fmla="*/ 1095895 w 2964740"/>
              <a:gd name="connsiteY240" fmla="*/ 2227873 h 3086914"/>
              <a:gd name="connsiteX241" fmla="*/ 946355 w 2964740"/>
              <a:gd name="connsiteY241" fmla="*/ 2191872 h 3086914"/>
              <a:gd name="connsiteX242" fmla="*/ 745013 w 2964740"/>
              <a:gd name="connsiteY242" fmla="*/ 2138442 h 3086914"/>
              <a:gd name="connsiteX243" fmla="*/ 1098502 w 2964740"/>
              <a:gd name="connsiteY243" fmla="*/ 2327077 h 3086914"/>
              <a:gd name="connsiteX244" fmla="*/ 1283961 w 2964740"/>
              <a:gd name="connsiteY244" fmla="*/ 2284235 h 3086914"/>
              <a:gd name="connsiteX245" fmla="*/ 1432117 w 2964740"/>
              <a:gd name="connsiteY245" fmla="*/ 2236343 h 3086914"/>
              <a:gd name="connsiteX246" fmla="*/ 1580272 w 2964740"/>
              <a:gd name="connsiteY246" fmla="*/ 2284235 h 3086914"/>
              <a:gd name="connsiteX247" fmla="*/ 1765731 w 2964740"/>
              <a:gd name="connsiteY247" fmla="*/ 2327077 h 3086914"/>
              <a:gd name="connsiteX248" fmla="*/ 2119220 w 2964740"/>
              <a:gd name="connsiteY248" fmla="*/ 2138442 h 3086914"/>
              <a:gd name="connsiteX249" fmla="*/ 1917878 w 2964740"/>
              <a:gd name="connsiteY249" fmla="*/ 2191872 h 3086914"/>
              <a:gd name="connsiteX250" fmla="*/ 2114577 w 2964740"/>
              <a:gd name="connsiteY250" fmla="*/ 1920077 h 3086914"/>
              <a:gd name="connsiteX251" fmla="*/ 1920403 w 2964740"/>
              <a:gd name="connsiteY251" fmla="*/ 1983037 h 3086914"/>
              <a:gd name="connsiteX252" fmla="*/ 1772736 w 2964740"/>
              <a:gd name="connsiteY252" fmla="*/ 2026857 h 3086914"/>
              <a:gd name="connsiteX253" fmla="*/ 1624988 w 2964740"/>
              <a:gd name="connsiteY253" fmla="*/ 1983037 h 3086914"/>
              <a:gd name="connsiteX254" fmla="*/ 1432198 w 2964740"/>
              <a:gd name="connsiteY254" fmla="*/ 1929525 h 3086914"/>
              <a:gd name="connsiteX255" fmla="*/ 1239408 w 2964740"/>
              <a:gd name="connsiteY255" fmla="*/ 1983037 h 3086914"/>
              <a:gd name="connsiteX256" fmla="*/ 1091660 w 2964740"/>
              <a:gd name="connsiteY256" fmla="*/ 2026857 h 3086914"/>
              <a:gd name="connsiteX257" fmla="*/ 943993 w 2964740"/>
              <a:gd name="connsiteY257" fmla="*/ 1983037 h 3086914"/>
              <a:gd name="connsiteX258" fmla="*/ 749819 w 2964740"/>
              <a:gd name="connsiteY258" fmla="*/ 1920077 h 3086914"/>
              <a:gd name="connsiteX259" fmla="*/ 614125 w 2964740"/>
              <a:gd name="connsiteY259" fmla="*/ 1939543 h 3086914"/>
              <a:gd name="connsiteX260" fmla="*/ 667148 w 2964740"/>
              <a:gd name="connsiteY260" fmla="*/ 2031825 h 3086914"/>
              <a:gd name="connsiteX261" fmla="*/ 749737 w 2964740"/>
              <a:gd name="connsiteY261" fmla="*/ 2023843 h 3086914"/>
              <a:gd name="connsiteX262" fmla="*/ 902291 w 2964740"/>
              <a:gd name="connsiteY262" fmla="*/ 2067581 h 3086914"/>
              <a:gd name="connsiteX263" fmla="*/ 1082945 w 2964740"/>
              <a:gd name="connsiteY263" fmla="*/ 2127283 h 3086914"/>
              <a:gd name="connsiteX264" fmla="*/ 1279237 w 2964740"/>
              <a:gd name="connsiteY264" fmla="*/ 2070513 h 3086914"/>
              <a:gd name="connsiteX265" fmla="*/ 1432198 w 2964740"/>
              <a:gd name="connsiteY265" fmla="*/ 2029056 h 3086914"/>
              <a:gd name="connsiteX266" fmla="*/ 1585159 w 2964740"/>
              <a:gd name="connsiteY266" fmla="*/ 2070513 h 3086914"/>
              <a:gd name="connsiteX267" fmla="*/ 1781451 w 2964740"/>
              <a:gd name="connsiteY267" fmla="*/ 2127283 h 3086914"/>
              <a:gd name="connsiteX268" fmla="*/ 1962105 w 2964740"/>
              <a:gd name="connsiteY268" fmla="*/ 2067581 h 3086914"/>
              <a:gd name="connsiteX269" fmla="*/ 2114658 w 2964740"/>
              <a:gd name="connsiteY269" fmla="*/ 2023843 h 3086914"/>
              <a:gd name="connsiteX270" fmla="*/ 2197248 w 2964740"/>
              <a:gd name="connsiteY270" fmla="*/ 2031825 h 3086914"/>
              <a:gd name="connsiteX271" fmla="*/ 2250271 w 2964740"/>
              <a:gd name="connsiteY271" fmla="*/ 1939543 h 3086914"/>
              <a:gd name="connsiteX272" fmla="*/ 2114577 w 2964740"/>
              <a:gd name="connsiteY272" fmla="*/ 1920077 h 3086914"/>
              <a:gd name="connsiteX273" fmla="*/ 1038800 w 2964740"/>
              <a:gd name="connsiteY273" fmla="*/ 776941 h 3086914"/>
              <a:gd name="connsiteX274" fmla="*/ 961016 w 2964740"/>
              <a:gd name="connsiteY274" fmla="*/ 759349 h 3086914"/>
              <a:gd name="connsiteX275" fmla="*/ 1015179 w 2964740"/>
              <a:gd name="connsiteY275" fmla="*/ 817910 h 3086914"/>
              <a:gd name="connsiteX276" fmla="*/ 961016 w 2964740"/>
              <a:gd name="connsiteY276" fmla="*/ 876472 h 3086914"/>
              <a:gd name="connsiteX277" fmla="*/ 1038800 w 2964740"/>
              <a:gd name="connsiteY277" fmla="*/ 858879 h 3086914"/>
              <a:gd name="connsiteX278" fmla="*/ 1062420 w 2964740"/>
              <a:gd name="connsiteY278" fmla="*/ 935034 h 3086914"/>
              <a:gd name="connsiteX279" fmla="*/ 1086040 w 2964740"/>
              <a:gd name="connsiteY279" fmla="*/ 858879 h 3086914"/>
              <a:gd name="connsiteX280" fmla="*/ 1163824 w 2964740"/>
              <a:gd name="connsiteY280" fmla="*/ 876472 h 3086914"/>
              <a:gd name="connsiteX281" fmla="*/ 1109660 w 2964740"/>
              <a:gd name="connsiteY281" fmla="*/ 817910 h 3086914"/>
              <a:gd name="connsiteX282" fmla="*/ 1163824 w 2964740"/>
              <a:gd name="connsiteY282" fmla="*/ 759349 h 3086914"/>
              <a:gd name="connsiteX283" fmla="*/ 1086040 w 2964740"/>
              <a:gd name="connsiteY283" fmla="*/ 776941 h 3086914"/>
              <a:gd name="connsiteX284" fmla="*/ 1062420 w 2964740"/>
              <a:gd name="connsiteY284" fmla="*/ 700787 h 3086914"/>
              <a:gd name="connsiteX285" fmla="*/ 1038800 w 2964740"/>
              <a:gd name="connsiteY285" fmla="*/ 776941 h 3086914"/>
              <a:gd name="connsiteX286" fmla="*/ 2027427 w 2964740"/>
              <a:gd name="connsiteY286" fmla="*/ 1425438 h 3086914"/>
              <a:gd name="connsiteX287" fmla="*/ 2052106 w 2964740"/>
              <a:gd name="connsiteY287" fmla="*/ 1425438 h 3086914"/>
              <a:gd name="connsiteX288" fmla="*/ 2052106 w 2964740"/>
              <a:gd name="connsiteY288" fmla="*/ 1389030 h 3086914"/>
              <a:gd name="connsiteX289" fmla="*/ 2020422 w 2964740"/>
              <a:gd name="connsiteY289" fmla="*/ 1349446 h 3086914"/>
              <a:gd name="connsiteX290" fmla="*/ 2020178 w 2964740"/>
              <a:gd name="connsiteY290" fmla="*/ 1349446 h 3086914"/>
              <a:gd name="connsiteX291" fmla="*/ 2018467 w 2964740"/>
              <a:gd name="connsiteY291" fmla="*/ 1317681 h 3086914"/>
              <a:gd name="connsiteX292" fmla="*/ 2049011 w 2964740"/>
              <a:gd name="connsiteY292" fmla="*/ 1292920 h 3086914"/>
              <a:gd name="connsiteX293" fmla="*/ 2055119 w 2964740"/>
              <a:gd name="connsiteY293" fmla="*/ 1227517 h 3086914"/>
              <a:gd name="connsiteX294" fmla="*/ 2010485 w 2964740"/>
              <a:gd name="connsiteY294" fmla="*/ 1227517 h 3086914"/>
              <a:gd name="connsiteX295" fmla="*/ 2004702 w 2964740"/>
              <a:gd name="connsiteY295" fmla="*/ 1273861 h 3086914"/>
              <a:gd name="connsiteX296" fmla="*/ 1961535 w 2964740"/>
              <a:gd name="connsiteY296" fmla="*/ 1273861 h 3086914"/>
              <a:gd name="connsiteX297" fmla="*/ 1955182 w 2964740"/>
              <a:gd name="connsiteY297" fmla="*/ 1227517 h 3086914"/>
              <a:gd name="connsiteX298" fmla="*/ 1930584 w 2964740"/>
              <a:gd name="connsiteY298" fmla="*/ 1227517 h 3086914"/>
              <a:gd name="connsiteX299" fmla="*/ 1905905 w 2964740"/>
              <a:gd name="connsiteY299" fmla="*/ 1227517 h 3086914"/>
              <a:gd name="connsiteX300" fmla="*/ 1899552 w 2964740"/>
              <a:gd name="connsiteY300" fmla="*/ 1273861 h 3086914"/>
              <a:gd name="connsiteX301" fmla="*/ 1856384 w 2964740"/>
              <a:gd name="connsiteY301" fmla="*/ 1273861 h 3086914"/>
              <a:gd name="connsiteX302" fmla="*/ 1850601 w 2964740"/>
              <a:gd name="connsiteY302" fmla="*/ 1227517 h 3086914"/>
              <a:gd name="connsiteX303" fmla="*/ 1805967 w 2964740"/>
              <a:gd name="connsiteY303" fmla="*/ 1227517 h 3086914"/>
              <a:gd name="connsiteX304" fmla="*/ 1812076 w 2964740"/>
              <a:gd name="connsiteY304" fmla="*/ 1292920 h 3086914"/>
              <a:gd name="connsiteX305" fmla="*/ 1842619 w 2964740"/>
              <a:gd name="connsiteY305" fmla="*/ 1317681 h 3086914"/>
              <a:gd name="connsiteX306" fmla="*/ 1840827 w 2964740"/>
              <a:gd name="connsiteY306" fmla="*/ 1349446 h 3086914"/>
              <a:gd name="connsiteX307" fmla="*/ 1840664 w 2964740"/>
              <a:gd name="connsiteY307" fmla="*/ 1349446 h 3086914"/>
              <a:gd name="connsiteX308" fmla="*/ 1808899 w 2964740"/>
              <a:gd name="connsiteY308" fmla="*/ 1389030 h 3086914"/>
              <a:gd name="connsiteX309" fmla="*/ 1808899 w 2964740"/>
              <a:gd name="connsiteY309" fmla="*/ 1425438 h 3086914"/>
              <a:gd name="connsiteX310" fmla="*/ 1833578 w 2964740"/>
              <a:gd name="connsiteY310" fmla="*/ 1425438 h 3086914"/>
              <a:gd name="connsiteX311" fmla="*/ 1771514 w 2964740"/>
              <a:gd name="connsiteY311" fmla="*/ 1859153 h 3086914"/>
              <a:gd name="connsiteX312" fmla="*/ 1930584 w 2964740"/>
              <a:gd name="connsiteY312" fmla="*/ 1859153 h 3086914"/>
              <a:gd name="connsiteX313" fmla="*/ 2089654 w 2964740"/>
              <a:gd name="connsiteY313" fmla="*/ 1859153 h 3086914"/>
              <a:gd name="connsiteX314" fmla="*/ 2027427 w 2964740"/>
              <a:gd name="connsiteY314" fmla="*/ 1425438 h 3086914"/>
              <a:gd name="connsiteX315" fmla="*/ 2029626 w 2964740"/>
              <a:gd name="connsiteY315" fmla="*/ 1184838 h 3086914"/>
              <a:gd name="connsiteX316" fmla="*/ 2029626 w 2964740"/>
              <a:gd name="connsiteY316" fmla="*/ 1163498 h 3086914"/>
              <a:gd name="connsiteX317" fmla="*/ 1930421 w 2964740"/>
              <a:gd name="connsiteY317" fmla="*/ 1063967 h 3086914"/>
              <a:gd name="connsiteX318" fmla="*/ 1831216 w 2964740"/>
              <a:gd name="connsiteY318" fmla="*/ 1163498 h 3086914"/>
              <a:gd name="connsiteX319" fmla="*/ 1831216 w 2964740"/>
              <a:gd name="connsiteY319" fmla="*/ 1184838 h 3086914"/>
              <a:gd name="connsiteX320" fmla="*/ 2029626 w 2964740"/>
              <a:gd name="connsiteY320" fmla="*/ 1184838 h 3086914"/>
              <a:gd name="connsiteX321" fmla="*/ 1030899 w 2964740"/>
              <a:gd name="connsiteY321" fmla="*/ 1425438 h 3086914"/>
              <a:gd name="connsiteX322" fmla="*/ 1055578 w 2964740"/>
              <a:gd name="connsiteY322" fmla="*/ 1425438 h 3086914"/>
              <a:gd name="connsiteX323" fmla="*/ 1055578 w 2964740"/>
              <a:gd name="connsiteY323" fmla="*/ 1389030 h 3086914"/>
              <a:gd name="connsiteX324" fmla="*/ 1023813 w 2964740"/>
              <a:gd name="connsiteY324" fmla="*/ 1349446 h 3086914"/>
              <a:gd name="connsiteX325" fmla="*/ 1023650 w 2964740"/>
              <a:gd name="connsiteY325" fmla="*/ 1349446 h 3086914"/>
              <a:gd name="connsiteX326" fmla="*/ 1021858 w 2964740"/>
              <a:gd name="connsiteY326" fmla="*/ 1317681 h 3086914"/>
              <a:gd name="connsiteX327" fmla="*/ 1052402 w 2964740"/>
              <a:gd name="connsiteY327" fmla="*/ 1292920 h 3086914"/>
              <a:gd name="connsiteX328" fmla="*/ 1058510 w 2964740"/>
              <a:gd name="connsiteY328" fmla="*/ 1227517 h 3086914"/>
              <a:gd name="connsiteX329" fmla="*/ 1013876 w 2964740"/>
              <a:gd name="connsiteY329" fmla="*/ 1227517 h 3086914"/>
              <a:gd name="connsiteX330" fmla="*/ 1008093 w 2964740"/>
              <a:gd name="connsiteY330" fmla="*/ 1273861 h 3086914"/>
              <a:gd name="connsiteX331" fmla="*/ 964925 w 2964740"/>
              <a:gd name="connsiteY331" fmla="*/ 1273861 h 3086914"/>
              <a:gd name="connsiteX332" fmla="*/ 958572 w 2964740"/>
              <a:gd name="connsiteY332" fmla="*/ 1227517 h 3086914"/>
              <a:gd name="connsiteX333" fmla="*/ 933893 w 2964740"/>
              <a:gd name="connsiteY333" fmla="*/ 1227517 h 3086914"/>
              <a:gd name="connsiteX334" fmla="*/ 909296 w 2964740"/>
              <a:gd name="connsiteY334" fmla="*/ 1227517 h 3086914"/>
              <a:gd name="connsiteX335" fmla="*/ 902943 w 2964740"/>
              <a:gd name="connsiteY335" fmla="*/ 1273861 h 3086914"/>
              <a:gd name="connsiteX336" fmla="*/ 859775 w 2964740"/>
              <a:gd name="connsiteY336" fmla="*/ 1273861 h 3086914"/>
              <a:gd name="connsiteX337" fmla="*/ 853992 w 2964740"/>
              <a:gd name="connsiteY337" fmla="*/ 1227517 h 3086914"/>
              <a:gd name="connsiteX338" fmla="*/ 809358 w 2964740"/>
              <a:gd name="connsiteY338" fmla="*/ 1227517 h 3086914"/>
              <a:gd name="connsiteX339" fmla="*/ 815385 w 2964740"/>
              <a:gd name="connsiteY339" fmla="*/ 1292920 h 3086914"/>
              <a:gd name="connsiteX340" fmla="*/ 845929 w 2964740"/>
              <a:gd name="connsiteY340" fmla="*/ 1317681 h 3086914"/>
              <a:gd name="connsiteX341" fmla="*/ 844137 w 2964740"/>
              <a:gd name="connsiteY341" fmla="*/ 1349446 h 3086914"/>
              <a:gd name="connsiteX342" fmla="*/ 843974 w 2964740"/>
              <a:gd name="connsiteY342" fmla="*/ 1349446 h 3086914"/>
              <a:gd name="connsiteX343" fmla="*/ 812209 w 2964740"/>
              <a:gd name="connsiteY343" fmla="*/ 1389030 h 3086914"/>
              <a:gd name="connsiteX344" fmla="*/ 812209 w 2964740"/>
              <a:gd name="connsiteY344" fmla="*/ 1425438 h 3086914"/>
              <a:gd name="connsiteX345" fmla="*/ 836888 w 2964740"/>
              <a:gd name="connsiteY345" fmla="*/ 1425438 h 3086914"/>
              <a:gd name="connsiteX346" fmla="*/ 774824 w 2964740"/>
              <a:gd name="connsiteY346" fmla="*/ 1859153 h 3086914"/>
              <a:gd name="connsiteX347" fmla="*/ 933812 w 2964740"/>
              <a:gd name="connsiteY347" fmla="*/ 1859153 h 3086914"/>
              <a:gd name="connsiteX348" fmla="*/ 1092882 w 2964740"/>
              <a:gd name="connsiteY348" fmla="*/ 1859153 h 3086914"/>
              <a:gd name="connsiteX349" fmla="*/ 1030899 w 2964740"/>
              <a:gd name="connsiteY349" fmla="*/ 1425438 h 3086914"/>
              <a:gd name="connsiteX350" fmla="*/ 1482289 w 2964740"/>
              <a:gd name="connsiteY350" fmla="*/ 622107 h 3086914"/>
              <a:gd name="connsiteX351" fmla="*/ 1432198 w 2964740"/>
              <a:gd name="connsiteY351" fmla="*/ 572016 h 3086914"/>
              <a:gd name="connsiteX352" fmla="*/ 1382107 w 2964740"/>
              <a:gd name="connsiteY352" fmla="*/ 622107 h 3086914"/>
              <a:gd name="connsiteX353" fmla="*/ 1432198 w 2964740"/>
              <a:gd name="connsiteY353" fmla="*/ 672198 h 3086914"/>
              <a:gd name="connsiteX354" fmla="*/ 1482289 w 2964740"/>
              <a:gd name="connsiteY354" fmla="*/ 622107 h 3086914"/>
              <a:gd name="connsiteX355" fmla="*/ 1636879 w 2964740"/>
              <a:gd name="connsiteY355" fmla="*/ 1314016 h 3086914"/>
              <a:gd name="connsiteX356" fmla="*/ 1227517 w 2964740"/>
              <a:gd name="connsiteY356" fmla="*/ 1314016 h 3086914"/>
              <a:gd name="connsiteX357" fmla="*/ 1227517 w 2964740"/>
              <a:gd name="connsiteY357" fmla="*/ 1375836 h 3086914"/>
              <a:gd name="connsiteX358" fmla="*/ 1253010 w 2964740"/>
              <a:gd name="connsiteY358" fmla="*/ 1415501 h 3086914"/>
              <a:gd name="connsiteX359" fmla="*/ 1217336 w 2964740"/>
              <a:gd name="connsiteY359" fmla="*/ 1859072 h 3086914"/>
              <a:gd name="connsiteX360" fmla="*/ 1359871 w 2964740"/>
              <a:gd name="connsiteY360" fmla="*/ 1859072 h 3086914"/>
              <a:gd name="connsiteX361" fmla="*/ 1370623 w 2964740"/>
              <a:gd name="connsiteY361" fmla="*/ 1705133 h 3086914"/>
              <a:gd name="connsiteX362" fmla="*/ 1432117 w 2964740"/>
              <a:gd name="connsiteY362" fmla="*/ 1643558 h 3086914"/>
              <a:gd name="connsiteX363" fmla="*/ 1493610 w 2964740"/>
              <a:gd name="connsiteY363" fmla="*/ 1705133 h 3086914"/>
              <a:gd name="connsiteX364" fmla="*/ 1504362 w 2964740"/>
              <a:gd name="connsiteY364" fmla="*/ 1859072 h 3086914"/>
              <a:gd name="connsiteX365" fmla="*/ 1646897 w 2964740"/>
              <a:gd name="connsiteY365" fmla="*/ 1859072 h 3086914"/>
              <a:gd name="connsiteX366" fmla="*/ 1611223 w 2964740"/>
              <a:gd name="connsiteY366" fmla="*/ 1415501 h 3086914"/>
              <a:gd name="connsiteX367" fmla="*/ 1636716 w 2964740"/>
              <a:gd name="connsiteY367" fmla="*/ 1375836 h 3086914"/>
              <a:gd name="connsiteX368" fmla="*/ 1636879 w 2964740"/>
              <a:gd name="connsiteY368" fmla="*/ 1314016 h 3086914"/>
              <a:gd name="connsiteX369" fmla="*/ 1033180 w 2964740"/>
              <a:gd name="connsiteY369" fmla="*/ 1184838 h 3086914"/>
              <a:gd name="connsiteX370" fmla="*/ 1033180 w 2964740"/>
              <a:gd name="connsiteY370" fmla="*/ 1163498 h 3086914"/>
              <a:gd name="connsiteX371" fmla="*/ 933975 w 2964740"/>
              <a:gd name="connsiteY371" fmla="*/ 1063967 h 3086914"/>
              <a:gd name="connsiteX372" fmla="*/ 834770 w 2964740"/>
              <a:gd name="connsiteY372" fmla="*/ 1163498 h 3086914"/>
              <a:gd name="connsiteX373" fmla="*/ 834770 w 2964740"/>
              <a:gd name="connsiteY373" fmla="*/ 1184838 h 3086914"/>
              <a:gd name="connsiteX374" fmla="*/ 1033180 w 2964740"/>
              <a:gd name="connsiteY374" fmla="*/ 1184838 h 3086914"/>
              <a:gd name="connsiteX375" fmla="*/ 1588254 w 2964740"/>
              <a:gd name="connsiteY375" fmla="*/ 1265146 h 3086914"/>
              <a:gd name="connsiteX376" fmla="*/ 1578236 w 2964740"/>
              <a:gd name="connsiteY376" fmla="*/ 1162846 h 3086914"/>
              <a:gd name="connsiteX377" fmla="*/ 1613585 w 2964740"/>
              <a:gd name="connsiteY377" fmla="*/ 1111860 h 3086914"/>
              <a:gd name="connsiteX378" fmla="*/ 1617983 w 2964740"/>
              <a:gd name="connsiteY378" fmla="*/ 1029840 h 3086914"/>
              <a:gd name="connsiteX379" fmla="*/ 1550950 w 2964740"/>
              <a:gd name="connsiteY379" fmla="*/ 1029840 h 3086914"/>
              <a:gd name="connsiteX380" fmla="*/ 1544027 w 2964740"/>
              <a:gd name="connsiteY380" fmla="*/ 1081316 h 3086914"/>
              <a:gd name="connsiteX381" fmla="*/ 1484814 w 2964740"/>
              <a:gd name="connsiteY381" fmla="*/ 1081316 h 3086914"/>
              <a:gd name="connsiteX382" fmla="*/ 1477972 w 2964740"/>
              <a:gd name="connsiteY382" fmla="*/ 1029840 h 3086914"/>
              <a:gd name="connsiteX383" fmla="*/ 1386505 w 2964740"/>
              <a:gd name="connsiteY383" fmla="*/ 1029840 h 3086914"/>
              <a:gd name="connsiteX384" fmla="*/ 1379663 w 2964740"/>
              <a:gd name="connsiteY384" fmla="*/ 1081316 h 3086914"/>
              <a:gd name="connsiteX385" fmla="*/ 1320450 w 2964740"/>
              <a:gd name="connsiteY385" fmla="*/ 1081316 h 3086914"/>
              <a:gd name="connsiteX386" fmla="*/ 1313608 w 2964740"/>
              <a:gd name="connsiteY386" fmla="*/ 1029840 h 3086914"/>
              <a:gd name="connsiteX387" fmla="*/ 1246494 w 2964740"/>
              <a:gd name="connsiteY387" fmla="*/ 1029840 h 3086914"/>
              <a:gd name="connsiteX388" fmla="*/ 1250893 w 2964740"/>
              <a:gd name="connsiteY388" fmla="*/ 1111860 h 3086914"/>
              <a:gd name="connsiteX389" fmla="*/ 1286241 w 2964740"/>
              <a:gd name="connsiteY389" fmla="*/ 1162846 h 3086914"/>
              <a:gd name="connsiteX390" fmla="*/ 1276223 w 2964740"/>
              <a:gd name="connsiteY390" fmla="*/ 1265146 h 3086914"/>
              <a:gd name="connsiteX391" fmla="*/ 1588254 w 2964740"/>
              <a:gd name="connsiteY391" fmla="*/ 1265146 h 3086914"/>
              <a:gd name="connsiteX392" fmla="*/ 1795705 w 2964740"/>
              <a:gd name="connsiteY392" fmla="*/ 720009 h 3086914"/>
              <a:gd name="connsiteX393" fmla="*/ 1724925 w 2964740"/>
              <a:gd name="connsiteY393" fmla="*/ 744688 h 3086914"/>
              <a:gd name="connsiteX394" fmla="*/ 1726473 w 2964740"/>
              <a:gd name="connsiteY394" fmla="*/ 747376 h 3086914"/>
              <a:gd name="connsiteX395" fmla="*/ 1764184 w 2964740"/>
              <a:gd name="connsiteY395" fmla="*/ 746642 h 3086914"/>
              <a:gd name="connsiteX396" fmla="*/ 1818917 w 2964740"/>
              <a:gd name="connsiteY396" fmla="*/ 805448 h 3086914"/>
              <a:gd name="connsiteX397" fmla="*/ 1746591 w 2964740"/>
              <a:gd name="connsiteY397" fmla="*/ 891133 h 3086914"/>
              <a:gd name="connsiteX398" fmla="*/ 1726392 w 2964740"/>
              <a:gd name="connsiteY398" fmla="*/ 888282 h 3086914"/>
              <a:gd name="connsiteX399" fmla="*/ 1724925 w 2964740"/>
              <a:gd name="connsiteY399" fmla="*/ 891051 h 3086914"/>
              <a:gd name="connsiteX400" fmla="*/ 1790085 w 2964740"/>
              <a:gd name="connsiteY400" fmla="*/ 915893 h 3086914"/>
              <a:gd name="connsiteX401" fmla="*/ 1887986 w 2964740"/>
              <a:gd name="connsiteY401" fmla="*/ 813186 h 3086914"/>
              <a:gd name="connsiteX402" fmla="*/ 1795705 w 2964740"/>
              <a:gd name="connsiteY402" fmla="*/ 720009 h 3086914"/>
              <a:gd name="connsiteX403" fmla="*/ 1583041 w 2964740"/>
              <a:gd name="connsiteY403" fmla="*/ 967450 h 3086914"/>
              <a:gd name="connsiteX404" fmla="*/ 1583041 w 2964740"/>
              <a:gd name="connsiteY404" fmla="*/ 981948 h 3086914"/>
              <a:gd name="connsiteX405" fmla="*/ 1281273 w 2964740"/>
              <a:gd name="connsiteY405" fmla="*/ 981948 h 3086914"/>
              <a:gd name="connsiteX406" fmla="*/ 1281273 w 2964740"/>
              <a:gd name="connsiteY406" fmla="*/ 967450 h 3086914"/>
              <a:gd name="connsiteX407" fmla="*/ 1432198 w 2964740"/>
              <a:gd name="connsiteY407" fmla="*/ 702416 h 3086914"/>
              <a:gd name="connsiteX408" fmla="*/ 1583041 w 2964740"/>
              <a:gd name="connsiteY408" fmla="*/ 967450 h 3086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Lst>
            <a:rect l="l" t="t" r="r" b="b"/>
            <a:pathLst>
              <a:path w="2964740" h="3086914">
                <a:moveTo>
                  <a:pt x="1894258" y="2907646"/>
                </a:moveTo>
                <a:lnTo>
                  <a:pt x="1781451" y="2940795"/>
                </a:lnTo>
                <a:lnTo>
                  <a:pt x="1810447" y="3043421"/>
                </a:lnTo>
                <a:lnTo>
                  <a:pt x="1750745" y="3061014"/>
                </a:lnTo>
                <a:lnTo>
                  <a:pt x="1682328" y="2813898"/>
                </a:lnTo>
                <a:lnTo>
                  <a:pt x="1740727" y="2796712"/>
                </a:lnTo>
                <a:lnTo>
                  <a:pt x="1767767" y="2892170"/>
                </a:lnTo>
                <a:lnTo>
                  <a:pt x="1879515" y="2859347"/>
                </a:lnTo>
                <a:lnTo>
                  <a:pt x="1850357" y="2764458"/>
                </a:lnTo>
                <a:lnTo>
                  <a:pt x="1908430" y="2747354"/>
                </a:lnTo>
                <a:lnTo>
                  <a:pt x="1984992" y="2992108"/>
                </a:lnTo>
                <a:lnTo>
                  <a:pt x="1925616" y="3009619"/>
                </a:lnTo>
                <a:lnTo>
                  <a:pt x="1894258" y="2907646"/>
                </a:lnTo>
                <a:close/>
                <a:moveTo>
                  <a:pt x="2725688" y="960446"/>
                </a:moveTo>
                <a:cubicBezTo>
                  <a:pt x="2684149" y="982193"/>
                  <a:pt x="2635036" y="965903"/>
                  <a:pt x="2614266" y="926237"/>
                </a:cubicBezTo>
                <a:cubicBezTo>
                  <a:pt x="2593252" y="886083"/>
                  <a:pt x="2607913" y="836481"/>
                  <a:pt x="2649452" y="814815"/>
                </a:cubicBezTo>
                <a:cubicBezTo>
                  <a:pt x="2690991" y="793068"/>
                  <a:pt x="2740105" y="809358"/>
                  <a:pt x="2761037" y="849431"/>
                </a:cubicBezTo>
                <a:cubicBezTo>
                  <a:pt x="2781888" y="889097"/>
                  <a:pt x="2767227" y="938699"/>
                  <a:pt x="2725688" y="960446"/>
                </a:cubicBezTo>
                <a:moveTo>
                  <a:pt x="2810558" y="823449"/>
                </a:moveTo>
                <a:cubicBezTo>
                  <a:pt x="2774476" y="754624"/>
                  <a:pt x="2693516" y="724244"/>
                  <a:pt x="2621678" y="761873"/>
                </a:cubicBezTo>
                <a:cubicBezTo>
                  <a:pt x="2549840" y="799421"/>
                  <a:pt x="2528663" y="883395"/>
                  <a:pt x="2564664" y="952220"/>
                </a:cubicBezTo>
                <a:cubicBezTo>
                  <a:pt x="2600746" y="1021044"/>
                  <a:pt x="2681706" y="1051424"/>
                  <a:pt x="2753544" y="1013795"/>
                </a:cubicBezTo>
                <a:cubicBezTo>
                  <a:pt x="2825382" y="976084"/>
                  <a:pt x="2846640" y="892273"/>
                  <a:pt x="2810558" y="823449"/>
                </a:cubicBezTo>
                <a:moveTo>
                  <a:pt x="1727043" y="133332"/>
                </a:moveTo>
                <a:lnTo>
                  <a:pt x="1707169" y="280592"/>
                </a:lnTo>
                <a:lnTo>
                  <a:pt x="1646816" y="272365"/>
                </a:lnTo>
                <a:lnTo>
                  <a:pt x="1663594" y="138300"/>
                </a:lnTo>
                <a:cubicBezTo>
                  <a:pt x="1669133" y="93992"/>
                  <a:pt x="1659522" y="64345"/>
                  <a:pt x="1617006" y="58969"/>
                </a:cubicBezTo>
                <a:cubicBezTo>
                  <a:pt x="1573756" y="53593"/>
                  <a:pt x="1557059" y="80634"/>
                  <a:pt x="1551602" y="124210"/>
                </a:cubicBezTo>
                <a:lnTo>
                  <a:pt x="1534824" y="258274"/>
                </a:lnTo>
                <a:lnTo>
                  <a:pt x="1474389" y="251433"/>
                </a:lnTo>
                <a:lnTo>
                  <a:pt x="1491249" y="104906"/>
                </a:lnTo>
                <a:cubicBezTo>
                  <a:pt x="1500045" y="34371"/>
                  <a:pt x="1547285" y="-6597"/>
                  <a:pt x="1623929" y="3014"/>
                </a:cubicBezTo>
                <a:cubicBezTo>
                  <a:pt x="1700409" y="12543"/>
                  <a:pt x="1735758" y="63449"/>
                  <a:pt x="1727043" y="133332"/>
                </a:cubicBezTo>
                <a:moveTo>
                  <a:pt x="1289662" y="2830106"/>
                </a:moveTo>
                <a:lnTo>
                  <a:pt x="1344477" y="2831165"/>
                </a:lnTo>
                <a:lnTo>
                  <a:pt x="1474226" y="2988687"/>
                </a:lnTo>
                <a:lnTo>
                  <a:pt x="1473574" y="2833038"/>
                </a:lnTo>
                <a:lnTo>
                  <a:pt x="1533357" y="2834016"/>
                </a:lnTo>
                <a:lnTo>
                  <a:pt x="1533439" y="3090336"/>
                </a:lnTo>
                <a:lnTo>
                  <a:pt x="1473981" y="3089440"/>
                </a:lnTo>
                <a:lnTo>
                  <a:pt x="1473900" y="3083250"/>
                </a:lnTo>
                <a:cubicBezTo>
                  <a:pt x="1473981" y="3074453"/>
                  <a:pt x="1468687" y="3062317"/>
                  <a:pt x="1459239" y="3051647"/>
                </a:cubicBezTo>
                <a:lnTo>
                  <a:pt x="1345699" y="2912858"/>
                </a:lnTo>
                <a:lnTo>
                  <a:pt x="1341708" y="3087485"/>
                </a:lnTo>
                <a:lnTo>
                  <a:pt x="1281273" y="3086507"/>
                </a:lnTo>
                <a:lnTo>
                  <a:pt x="1289662" y="2830106"/>
                </a:lnTo>
                <a:close/>
                <a:moveTo>
                  <a:pt x="1926593" y="75177"/>
                </a:moveTo>
                <a:lnTo>
                  <a:pt x="1983281" y="95458"/>
                </a:lnTo>
                <a:lnTo>
                  <a:pt x="1936693" y="258274"/>
                </a:lnTo>
                <a:lnTo>
                  <a:pt x="2065626" y="137975"/>
                </a:lnTo>
                <a:lnTo>
                  <a:pt x="2099916" y="153857"/>
                </a:lnTo>
                <a:lnTo>
                  <a:pt x="2091690" y="329950"/>
                </a:lnTo>
                <a:lnTo>
                  <a:pt x="2184949" y="189369"/>
                </a:lnTo>
                <a:lnTo>
                  <a:pt x="2237565" y="219994"/>
                </a:lnTo>
                <a:lnTo>
                  <a:pt x="2089979" y="428829"/>
                </a:lnTo>
                <a:lnTo>
                  <a:pt x="2035816" y="403742"/>
                </a:lnTo>
                <a:lnTo>
                  <a:pt x="2043065" y="232700"/>
                </a:lnTo>
                <a:lnTo>
                  <a:pt x="1915760" y="348194"/>
                </a:lnTo>
                <a:lnTo>
                  <a:pt x="1860538" y="322701"/>
                </a:lnTo>
                <a:lnTo>
                  <a:pt x="1926593" y="75177"/>
                </a:lnTo>
                <a:close/>
                <a:moveTo>
                  <a:pt x="2387594" y="324085"/>
                </a:moveTo>
                <a:lnTo>
                  <a:pt x="2434183" y="362122"/>
                </a:lnTo>
                <a:lnTo>
                  <a:pt x="2336281" y="498875"/>
                </a:lnTo>
                <a:lnTo>
                  <a:pt x="2498120" y="428910"/>
                </a:lnTo>
                <a:lnTo>
                  <a:pt x="2525080" y="455299"/>
                </a:lnTo>
                <a:lnTo>
                  <a:pt x="2458210" y="618360"/>
                </a:lnTo>
                <a:lnTo>
                  <a:pt x="2592927" y="517527"/>
                </a:lnTo>
                <a:lnTo>
                  <a:pt x="2632348" y="563871"/>
                </a:lnTo>
                <a:lnTo>
                  <a:pt x="2423269" y="710886"/>
                </a:lnTo>
                <a:lnTo>
                  <a:pt x="2380671" y="669021"/>
                </a:lnTo>
                <a:lnTo>
                  <a:pt x="2444934" y="510359"/>
                </a:lnTo>
                <a:lnTo>
                  <a:pt x="2286271" y="576414"/>
                </a:lnTo>
                <a:lnTo>
                  <a:pt x="2242859" y="533816"/>
                </a:lnTo>
                <a:lnTo>
                  <a:pt x="2387594" y="324085"/>
                </a:lnTo>
                <a:close/>
                <a:moveTo>
                  <a:pt x="405208" y="2548456"/>
                </a:moveTo>
                <a:cubicBezTo>
                  <a:pt x="363995" y="2570773"/>
                  <a:pt x="314637" y="2555298"/>
                  <a:pt x="293298" y="2515876"/>
                </a:cubicBezTo>
                <a:cubicBezTo>
                  <a:pt x="290691" y="2511071"/>
                  <a:pt x="288574" y="2506021"/>
                  <a:pt x="287026" y="2500971"/>
                </a:cubicBezTo>
                <a:lnTo>
                  <a:pt x="448458" y="2484355"/>
                </a:lnTo>
                <a:cubicBezTo>
                  <a:pt x="445770" y="2510256"/>
                  <a:pt x="430702" y="2534609"/>
                  <a:pt x="405208" y="2548456"/>
                </a:cubicBezTo>
                <a:moveTo>
                  <a:pt x="326773" y="2403884"/>
                </a:moveTo>
                <a:cubicBezTo>
                  <a:pt x="367986" y="2381567"/>
                  <a:pt x="417263" y="2397042"/>
                  <a:pt x="438847" y="2436870"/>
                </a:cubicBezTo>
                <a:cubicBezTo>
                  <a:pt x="441209" y="2441187"/>
                  <a:pt x="443082" y="2445667"/>
                  <a:pt x="444548" y="2450228"/>
                </a:cubicBezTo>
                <a:lnTo>
                  <a:pt x="283687" y="2466925"/>
                </a:lnTo>
                <a:cubicBezTo>
                  <a:pt x="286782" y="2441351"/>
                  <a:pt x="301687" y="2417486"/>
                  <a:pt x="326773" y="2403884"/>
                </a:cubicBezTo>
                <a:moveTo>
                  <a:pt x="541147" y="2474826"/>
                </a:moveTo>
                <a:lnTo>
                  <a:pt x="537482" y="2440617"/>
                </a:lnTo>
                <a:lnTo>
                  <a:pt x="501563" y="2444364"/>
                </a:lnTo>
                <a:cubicBezTo>
                  <a:pt x="498549" y="2432798"/>
                  <a:pt x="494069" y="2421314"/>
                  <a:pt x="488042" y="2410237"/>
                </a:cubicBezTo>
                <a:cubicBezTo>
                  <a:pt x="450983" y="2341983"/>
                  <a:pt x="369534" y="2312824"/>
                  <a:pt x="298266" y="2351512"/>
                </a:cubicBezTo>
                <a:cubicBezTo>
                  <a:pt x="250211" y="2377576"/>
                  <a:pt x="225451" y="2424409"/>
                  <a:pt x="225858" y="2473034"/>
                </a:cubicBezTo>
                <a:lnTo>
                  <a:pt x="189043" y="2476862"/>
                </a:lnTo>
                <a:lnTo>
                  <a:pt x="193767" y="2510663"/>
                </a:lnTo>
                <a:lnTo>
                  <a:pt x="230175" y="2506917"/>
                </a:lnTo>
                <a:cubicBezTo>
                  <a:pt x="233188" y="2519053"/>
                  <a:pt x="237831" y="2531107"/>
                  <a:pt x="244021" y="2542592"/>
                </a:cubicBezTo>
                <a:cubicBezTo>
                  <a:pt x="281080" y="2610846"/>
                  <a:pt x="362529" y="2640086"/>
                  <a:pt x="433797" y="2601397"/>
                </a:cubicBezTo>
                <a:cubicBezTo>
                  <a:pt x="482341" y="2575090"/>
                  <a:pt x="507020" y="2527605"/>
                  <a:pt x="506205" y="2478491"/>
                </a:cubicBezTo>
                <a:lnTo>
                  <a:pt x="541147" y="2474826"/>
                </a:lnTo>
                <a:close/>
                <a:moveTo>
                  <a:pt x="2267620" y="2527605"/>
                </a:moveTo>
                <a:lnTo>
                  <a:pt x="2316896" y="2483460"/>
                </a:lnTo>
                <a:lnTo>
                  <a:pt x="2507324" y="2557334"/>
                </a:lnTo>
                <a:lnTo>
                  <a:pt x="2423187" y="2370734"/>
                </a:lnTo>
                <a:lnTo>
                  <a:pt x="2463667" y="2319584"/>
                </a:lnTo>
                <a:lnTo>
                  <a:pt x="2581605" y="2583071"/>
                </a:lnTo>
                <a:lnTo>
                  <a:pt x="2537379" y="2629986"/>
                </a:lnTo>
                <a:lnTo>
                  <a:pt x="2267620" y="2527605"/>
                </a:lnTo>
                <a:close/>
                <a:moveTo>
                  <a:pt x="1337229" y="253632"/>
                </a:moveTo>
                <a:lnTo>
                  <a:pt x="1283065" y="262591"/>
                </a:lnTo>
                <a:lnTo>
                  <a:pt x="1126764" y="131377"/>
                </a:lnTo>
                <a:lnTo>
                  <a:pt x="1155842" y="284257"/>
                </a:lnTo>
                <a:lnTo>
                  <a:pt x="1096873" y="294194"/>
                </a:lnTo>
                <a:lnTo>
                  <a:pt x="1049877" y="42190"/>
                </a:lnTo>
                <a:lnTo>
                  <a:pt x="1108520" y="32254"/>
                </a:lnTo>
                <a:lnTo>
                  <a:pt x="1109742" y="38362"/>
                </a:lnTo>
                <a:cubicBezTo>
                  <a:pt x="1111208" y="47077"/>
                  <a:pt x="1118701" y="57992"/>
                  <a:pt x="1129941" y="66788"/>
                </a:cubicBezTo>
                <a:lnTo>
                  <a:pt x="1266938" y="182527"/>
                </a:lnTo>
                <a:lnTo>
                  <a:pt x="1238920" y="10100"/>
                </a:lnTo>
                <a:lnTo>
                  <a:pt x="1298540" y="0"/>
                </a:lnTo>
                <a:lnTo>
                  <a:pt x="1337229" y="253632"/>
                </a:lnTo>
                <a:close/>
                <a:moveTo>
                  <a:pt x="2523858" y="2233086"/>
                </a:moveTo>
                <a:lnTo>
                  <a:pt x="2548700" y="2184135"/>
                </a:lnTo>
                <a:lnTo>
                  <a:pt x="2747028" y="2135998"/>
                </a:lnTo>
                <a:lnTo>
                  <a:pt x="2606691" y="2068803"/>
                </a:lnTo>
                <a:lnTo>
                  <a:pt x="2633651" y="2015454"/>
                </a:lnTo>
                <a:lnTo>
                  <a:pt x="2864477" y="2127039"/>
                </a:lnTo>
                <a:lnTo>
                  <a:pt x="2837762" y="2180144"/>
                </a:lnTo>
                <a:lnTo>
                  <a:pt x="2832142" y="2177456"/>
                </a:lnTo>
                <a:cubicBezTo>
                  <a:pt x="2824323" y="2173546"/>
                  <a:pt x="2811047" y="2172976"/>
                  <a:pt x="2797363" y="2176886"/>
                </a:cubicBezTo>
                <a:lnTo>
                  <a:pt x="2622981" y="2218587"/>
                </a:lnTo>
                <a:lnTo>
                  <a:pt x="2778467" y="2298245"/>
                </a:lnTo>
                <a:lnTo>
                  <a:pt x="2751263" y="2352245"/>
                </a:lnTo>
                <a:lnTo>
                  <a:pt x="2523858" y="2233086"/>
                </a:lnTo>
                <a:close/>
                <a:moveTo>
                  <a:pt x="230989" y="2015454"/>
                </a:moveTo>
                <a:lnTo>
                  <a:pt x="257542" y="2070513"/>
                </a:lnTo>
                <a:lnTo>
                  <a:pt x="168436" y="2113437"/>
                </a:lnTo>
                <a:cubicBezTo>
                  <a:pt x="203297" y="2137709"/>
                  <a:pt x="257786" y="2157012"/>
                  <a:pt x="298755" y="2155953"/>
                </a:cubicBezTo>
                <a:lnTo>
                  <a:pt x="326936" y="2214352"/>
                </a:lnTo>
                <a:cubicBezTo>
                  <a:pt x="278067" y="2218425"/>
                  <a:pt x="213641" y="2195375"/>
                  <a:pt x="173894" y="2171021"/>
                </a:cubicBezTo>
                <a:lnTo>
                  <a:pt x="101404" y="2336933"/>
                </a:lnTo>
                <a:lnTo>
                  <a:pt x="68336" y="2268353"/>
                </a:lnTo>
                <a:lnTo>
                  <a:pt x="128608" y="2132740"/>
                </a:lnTo>
                <a:lnTo>
                  <a:pt x="26634" y="2181935"/>
                </a:lnTo>
                <a:lnTo>
                  <a:pt x="0" y="2126876"/>
                </a:lnTo>
                <a:lnTo>
                  <a:pt x="230989" y="2015454"/>
                </a:lnTo>
                <a:close/>
                <a:moveTo>
                  <a:pt x="682542" y="2722349"/>
                </a:moveTo>
                <a:cubicBezTo>
                  <a:pt x="701275" y="2735137"/>
                  <a:pt x="720090" y="2735544"/>
                  <a:pt x="731248" y="2719173"/>
                </a:cubicBezTo>
                <a:cubicBezTo>
                  <a:pt x="741185" y="2704675"/>
                  <a:pt x="737357" y="2690095"/>
                  <a:pt x="714959" y="2674783"/>
                </a:cubicBezTo>
                <a:lnTo>
                  <a:pt x="681972" y="2652303"/>
                </a:lnTo>
                <a:lnTo>
                  <a:pt x="649555" y="2699869"/>
                </a:lnTo>
                <a:lnTo>
                  <a:pt x="682542" y="2722349"/>
                </a:lnTo>
                <a:close/>
                <a:moveTo>
                  <a:pt x="635465" y="2819273"/>
                </a:moveTo>
                <a:cubicBezTo>
                  <a:pt x="657863" y="2834504"/>
                  <a:pt x="675293" y="2831735"/>
                  <a:pt x="686207" y="2815771"/>
                </a:cubicBezTo>
                <a:cubicBezTo>
                  <a:pt x="695900" y="2801599"/>
                  <a:pt x="693130" y="2784169"/>
                  <a:pt x="670162" y="2768449"/>
                </a:cubicBezTo>
                <a:lnTo>
                  <a:pt x="624225" y="2737092"/>
                </a:lnTo>
                <a:lnTo>
                  <a:pt x="589527" y="2787916"/>
                </a:lnTo>
                <a:lnTo>
                  <a:pt x="635465" y="2819273"/>
                </a:lnTo>
                <a:close/>
                <a:moveTo>
                  <a:pt x="657456" y="2579732"/>
                </a:moveTo>
                <a:lnTo>
                  <a:pt x="741267" y="2636909"/>
                </a:lnTo>
                <a:cubicBezTo>
                  <a:pt x="802109" y="2678367"/>
                  <a:pt x="808706" y="2713553"/>
                  <a:pt x="786226" y="2746458"/>
                </a:cubicBezTo>
                <a:cubicBezTo>
                  <a:pt x="773032" y="2765843"/>
                  <a:pt x="752425" y="2775291"/>
                  <a:pt x="727420" y="2771544"/>
                </a:cubicBezTo>
                <a:cubicBezTo>
                  <a:pt x="750389" y="2798260"/>
                  <a:pt x="752507" y="2826359"/>
                  <a:pt x="735158" y="2851771"/>
                </a:cubicBezTo>
                <a:cubicBezTo>
                  <a:pt x="711375" y="2886550"/>
                  <a:pt x="671139" y="2899419"/>
                  <a:pt x="609727" y="2857554"/>
                </a:cubicBezTo>
                <a:lnTo>
                  <a:pt x="512884" y="2791499"/>
                </a:lnTo>
                <a:lnTo>
                  <a:pt x="657456" y="2579732"/>
                </a:lnTo>
                <a:close/>
                <a:moveTo>
                  <a:pt x="2886469" y="1944105"/>
                </a:moveTo>
                <a:lnTo>
                  <a:pt x="2857961" y="1893688"/>
                </a:lnTo>
                <a:cubicBezTo>
                  <a:pt x="2886061" y="1877968"/>
                  <a:pt x="2902188" y="1859072"/>
                  <a:pt x="2907564" y="1831786"/>
                </a:cubicBezTo>
                <a:cubicBezTo>
                  <a:pt x="2912369" y="1807352"/>
                  <a:pt x="2905772" y="1788130"/>
                  <a:pt x="2887446" y="1784465"/>
                </a:cubicBezTo>
                <a:cubicBezTo>
                  <a:pt x="2866595" y="1780392"/>
                  <a:pt x="2852749" y="1804420"/>
                  <a:pt x="2842568" y="1829262"/>
                </a:cubicBezTo>
                <a:cubicBezTo>
                  <a:pt x="2825382" y="1874791"/>
                  <a:pt x="2797445" y="1915679"/>
                  <a:pt x="2743933" y="1905091"/>
                </a:cubicBezTo>
                <a:cubicBezTo>
                  <a:pt x="2696122" y="1895642"/>
                  <a:pt x="2674131" y="1852067"/>
                  <a:pt x="2685941" y="1792039"/>
                </a:cubicBezTo>
                <a:cubicBezTo>
                  <a:pt x="2694005" y="1751478"/>
                  <a:pt x="2710294" y="1723704"/>
                  <a:pt x="2745318" y="1701468"/>
                </a:cubicBezTo>
                <a:lnTo>
                  <a:pt x="2772603" y="1750501"/>
                </a:lnTo>
                <a:cubicBezTo>
                  <a:pt x="2752648" y="1762636"/>
                  <a:pt x="2740186" y="1780311"/>
                  <a:pt x="2735544" y="1803687"/>
                </a:cubicBezTo>
                <a:cubicBezTo>
                  <a:pt x="2730738" y="1828121"/>
                  <a:pt x="2736603" y="1843515"/>
                  <a:pt x="2751019" y="1846366"/>
                </a:cubicBezTo>
                <a:cubicBezTo>
                  <a:pt x="2768938" y="1849868"/>
                  <a:pt x="2782295" y="1831542"/>
                  <a:pt x="2792558" y="1804094"/>
                </a:cubicBezTo>
                <a:cubicBezTo>
                  <a:pt x="2811617" y="1754817"/>
                  <a:pt x="2837029" y="1714011"/>
                  <a:pt x="2894125" y="1725333"/>
                </a:cubicBezTo>
                <a:cubicBezTo>
                  <a:pt x="2951302" y="1736654"/>
                  <a:pt x="2968732" y="1788211"/>
                  <a:pt x="2957736" y="1843597"/>
                </a:cubicBezTo>
                <a:cubicBezTo>
                  <a:pt x="2948533" y="1891000"/>
                  <a:pt x="2924342" y="1922439"/>
                  <a:pt x="2886469" y="1944105"/>
                </a:cubicBezTo>
                <a:moveTo>
                  <a:pt x="2714367" y="1367120"/>
                </a:moveTo>
                <a:lnTo>
                  <a:pt x="2701417" y="1307337"/>
                </a:lnTo>
                <a:lnTo>
                  <a:pt x="2798096" y="1286323"/>
                </a:lnTo>
                <a:cubicBezTo>
                  <a:pt x="2769834" y="1254558"/>
                  <a:pt x="2721453" y="1223200"/>
                  <a:pt x="2681299" y="1214648"/>
                </a:cubicBezTo>
                <a:lnTo>
                  <a:pt x="2667534" y="1151281"/>
                </a:lnTo>
                <a:cubicBezTo>
                  <a:pt x="2715996" y="1158774"/>
                  <a:pt x="2773255" y="1196159"/>
                  <a:pt x="2806241" y="1229146"/>
                </a:cubicBezTo>
                <a:lnTo>
                  <a:pt x="2915464" y="1084737"/>
                </a:lnTo>
                <a:lnTo>
                  <a:pt x="2931591" y="1159181"/>
                </a:lnTo>
                <a:lnTo>
                  <a:pt x="2841346" y="1276956"/>
                </a:lnTo>
                <a:lnTo>
                  <a:pt x="2951954" y="1252929"/>
                </a:lnTo>
                <a:lnTo>
                  <a:pt x="2964904" y="1312713"/>
                </a:lnTo>
                <a:lnTo>
                  <a:pt x="2714367" y="1367120"/>
                </a:lnTo>
                <a:close/>
                <a:moveTo>
                  <a:pt x="966717" y="338990"/>
                </a:moveTo>
                <a:lnTo>
                  <a:pt x="791521" y="421661"/>
                </a:lnTo>
                <a:lnTo>
                  <a:pt x="769774" y="375642"/>
                </a:lnTo>
                <a:lnTo>
                  <a:pt x="889667" y="319036"/>
                </a:lnTo>
                <a:lnTo>
                  <a:pt x="868409" y="273994"/>
                </a:lnTo>
                <a:lnTo>
                  <a:pt x="768308" y="321235"/>
                </a:lnTo>
                <a:lnTo>
                  <a:pt x="746642" y="275216"/>
                </a:lnTo>
                <a:lnTo>
                  <a:pt x="846662" y="227976"/>
                </a:lnTo>
                <a:lnTo>
                  <a:pt x="823693" y="179269"/>
                </a:lnTo>
                <a:lnTo>
                  <a:pt x="703800" y="235876"/>
                </a:lnTo>
                <a:lnTo>
                  <a:pt x="682053" y="189776"/>
                </a:lnTo>
                <a:lnTo>
                  <a:pt x="857331" y="107105"/>
                </a:lnTo>
                <a:lnTo>
                  <a:pt x="966717" y="338990"/>
                </a:lnTo>
                <a:close/>
                <a:moveTo>
                  <a:pt x="958084" y="2745481"/>
                </a:moveTo>
                <a:lnTo>
                  <a:pt x="1142891" y="2803635"/>
                </a:lnTo>
                <a:lnTo>
                  <a:pt x="1127660" y="2852179"/>
                </a:lnTo>
                <a:lnTo>
                  <a:pt x="1001170" y="2812350"/>
                </a:lnTo>
                <a:lnTo>
                  <a:pt x="986265" y="2859835"/>
                </a:lnTo>
                <a:lnTo>
                  <a:pt x="1091742" y="2893066"/>
                </a:lnTo>
                <a:lnTo>
                  <a:pt x="1076510" y="2941610"/>
                </a:lnTo>
                <a:lnTo>
                  <a:pt x="970953" y="2908460"/>
                </a:lnTo>
                <a:lnTo>
                  <a:pt x="954826" y="2959773"/>
                </a:lnTo>
                <a:lnTo>
                  <a:pt x="1081316" y="2999601"/>
                </a:lnTo>
                <a:lnTo>
                  <a:pt x="1066004" y="3048226"/>
                </a:lnTo>
                <a:lnTo>
                  <a:pt x="881196" y="2990072"/>
                </a:lnTo>
                <a:lnTo>
                  <a:pt x="958084" y="2745481"/>
                </a:lnTo>
                <a:close/>
                <a:moveTo>
                  <a:pt x="2163772" y="2789545"/>
                </a:moveTo>
                <a:lnTo>
                  <a:pt x="2148541" y="2687489"/>
                </a:lnTo>
                <a:lnTo>
                  <a:pt x="2234307" y="2745562"/>
                </a:lnTo>
                <a:lnTo>
                  <a:pt x="2163772" y="2789545"/>
                </a:lnTo>
                <a:close/>
                <a:moveTo>
                  <a:pt x="2327729" y="2808767"/>
                </a:moveTo>
                <a:lnTo>
                  <a:pt x="2379531" y="2770322"/>
                </a:lnTo>
                <a:lnTo>
                  <a:pt x="2144876" y="2619479"/>
                </a:lnTo>
                <a:lnTo>
                  <a:pt x="2090305" y="2653851"/>
                </a:lnTo>
                <a:lnTo>
                  <a:pt x="2125247" y="2930370"/>
                </a:lnTo>
                <a:lnTo>
                  <a:pt x="2180469" y="2901455"/>
                </a:lnTo>
                <a:lnTo>
                  <a:pt x="2171999" y="2844523"/>
                </a:lnTo>
                <a:lnTo>
                  <a:pt x="2280570" y="2776839"/>
                </a:lnTo>
                <a:lnTo>
                  <a:pt x="2327729" y="2808767"/>
                </a:lnTo>
                <a:close/>
                <a:moveTo>
                  <a:pt x="1432198" y="2344752"/>
                </a:moveTo>
                <a:cubicBezTo>
                  <a:pt x="1337880" y="2344752"/>
                  <a:pt x="1297563" y="2415450"/>
                  <a:pt x="1173028" y="2415450"/>
                </a:cubicBezTo>
                <a:cubicBezTo>
                  <a:pt x="1221001" y="2429622"/>
                  <a:pt x="1324930" y="2452591"/>
                  <a:pt x="1432198" y="2452591"/>
                </a:cubicBezTo>
                <a:cubicBezTo>
                  <a:pt x="1539548" y="2452591"/>
                  <a:pt x="1643395" y="2429622"/>
                  <a:pt x="1691368" y="2415450"/>
                </a:cubicBezTo>
                <a:cubicBezTo>
                  <a:pt x="1566833" y="2415450"/>
                  <a:pt x="1526516" y="2344752"/>
                  <a:pt x="1432198" y="2344752"/>
                </a:cubicBezTo>
                <a:moveTo>
                  <a:pt x="1917878" y="2191872"/>
                </a:moveTo>
                <a:cubicBezTo>
                  <a:pt x="1878782" y="2213538"/>
                  <a:pt x="1839605" y="2227873"/>
                  <a:pt x="1768338" y="2227873"/>
                </a:cubicBezTo>
                <a:cubicBezTo>
                  <a:pt x="1697070" y="2227873"/>
                  <a:pt x="1658300" y="2211420"/>
                  <a:pt x="1619205" y="2189755"/>
                </a:cubicBezTo>
                <a:cubicBezTo>
                  <a:pt x="1575711" y="2165646"/>
                  <a:pt x="1525294" y="2135021"/>
                  <a:pt x="1432117" y="2134288"/>
                </a:cubicBezTo>
                <a:cubicBezTo>
                  <a:pt x="1338939" y="2135102"/>
                  <a:pt x="1288522" y="2165646"/>
                  <a:pt x="1245028" y="2189755"/>
                </a:cubicBezTo>
                <a:cubicBezTo>
                  <a:pt x="1205933" y="2211420"/>
                  <a:pt x="1167163" y="2227873"/>
                  <a:pt x="1095895" y="2227873"/>
                </a:cubicBezTo>
                <a:cubicBezTo>
                  <a:pt x="1024628" y="2227873"/>
                  <a:pt x="985451" y="2213538"/>
                  <a:pt x="946355" y="2191872"/>
                </a:cubicBezTo>
                <a:cubicBezTo>
                  <a:pt x="902373" y="2167438"/>
                  <a:pt x="843485" y="2127446"/>
                  <a:pt x="745013" y="2138442"/>
                </a:cubicBezTo>
                <a:cubicBezTo>
                  <a:pt x="893984" y="2330010"/>
                  <a:pt x="1098502" y="2327077"/>
                  <a:pt x="1098502" y="2327077"/>
                </a:cubicBezTo>
                <a:cubicBezTo>
                  <a:pt x="1188747" y="2327077"/>
                  <a:pt x="1239979" y="2308670"/>
                  <a:pt x="1283961" y="2284235"/>
                </a:cubicBezTo>
                <a:cubicBezTo>
                  <a:pt x="1322486" y="2262814"/>
                  <a:pt x="1362559" y="2236995"/>
                  <a:pt x="1432117" y="2236343"/>
                </a:cubicBezTo>
                <a:cubicBezTo>
                  <a:pt x="1501674" y="2236995"/>
                  <a:pt x="1541665" y="2262733"/>
                  <a:pt x="1580272" y="2284235"/>
                </a:cubicBezTo>
                <a:cubicBezTo>
                  <a:pt x="1624336" y="2308670"/>
                  <a:pt x="1675486" y="2327077"/>
                  <a:pt x="1765731" y="2327077"/>
                </a:cubicBezTo>
                <a:cubicBezTo>
                  <a:pt x="1765731" y="2327077"/>
                  <a:pt x="1970250" y="2330010"/>
                  <a:pt x="2119220" y="2138442"/>
                </a:cubicBezTo>
                <a:cubicBezTo>
                  <a:pt x="2020829" y="2127446"/>
                  <a:pt x="1961942" y="2167356"/>
                  <a:pt x="1917878" y="2191872"/>
                </a:cubicBezTo>
                <a:moveTo>
                  <a:pt x="2114577" y="1920077"/>
                </a:moveTo>
                <a:cubicBezTo>
                  <a:pt x="2016757" y="1920077"/>
                  <a:pt x="1965607" y="1957951"/>
                  <a:pt x="1920403" y="1983037"/>
                </a:cubicBezTo>
                <a:cubicBezTo>
                  <a:pt x="1880330" y="2005273"/>
                  <a:pt x="1845796" y="2026857"/>
                  <a:pt x="1772736" y="2026857"/>
                </a:cubicBezTo>
                <a:cubicBezTo>
                  <a:pt x="1699676" y="2026857"/>
                  <a:pt x="1665060" y="2005273"/>
                  <a:pt x="1624988" y="1983037"/>
                </a:cubicBezTo>
                <a:cubicBezTo>
                  <a:pt x="1580109" y="1958114"/>
                  <a:pt x="1528878" y="1929933"/>
                  <a:pt x="1432198" y="1929525"/>
                </a:cubicBezTo>
                <a:cubicBezTo>
                  <a:pt x="1335437" y="1929851"/>
                  <a:pt x="1284287" y="1958114"/>
                  <a:pt x="1239408" y="1983037"/>
                </a:cubicBezTo>
                <a:cubicBezTo>
                  <a:pt x="1199336" y="2005273"/>
                  <a:pt x="1164801" y="2026857"/>
                  <a:pt x="1091660" y="2026857"/>
                </a:cubicBezTo>
                <a:cubicBezTo>
                  <a:pt x="1018600" y="2026857"/>
                  <a:pt x="983984" y="2005273"/>
                  <a:pt x="943993" y="1983037"/>
                </a:cubicBezTo>
                <a:cubicBezTo>
                  <a:pt x="898870" y="1957951"/>
                  <a:pt x="847639" y="1920077"/>
                  <a:pt x="749819" y="1920077"/>
                </a:cubicBezTo>
                <a:cubicBezTo>
                  <a:pt x="687999" y="1920077"/>
                  <a:pt x="614125" y="1939543"/>
                  <a:pt x="614125" y="1939543"/>
                </a:cubicBezTo>
                <a:lnTo>
                  <a:pt x="667148" y="2031825"/>
                </a:lnTo>
                <a:cubicBezTo>
                  <a:pt x="667148" y="2031825"/>
                  <a:pt x="711538" y="2023843"/>
                  <a:pt x="749737" y="2023843"/>
                </a:cubicBezTo>
                <a:cubicBezTo>
                  <a:pt x="822797" y="2023843"/>
                  <a:pt x="862218" y="2045346"/>
                  <a:pt x="902291" y="2067581"/>
                </a:cubicBezTo>
                <a:cubicBezTo>
                  <a:pt x="947414" y="2092667"/>
                  <a:pt x="985043" y="2127283"/>
                  <a:pt x="1082945" y="2127283"/>
                </a:cubicBezTo>
                <a:cubicBezTo>
                  <a:pt x="1180847" y="2127283"/>
                  <a:pt x="1234196" y="2095600"/>
                  <a:pt x="1279237" y="2070513"/>
                </a:cubicBezTo>
                <a:cubicBezTo>
                  <a:pt x="1319065" y="2048441"/>
                  <a:pt x="1360034" y="2029300"/>
                  <a:pt x="1432198" y="2029056"/>
                </a:cubicBezTo>
                <a:cubicBezTo>
                  <a:pt x="1504280" y="2029300"/>
                  <a:pt x="1545330" y="2048359"/>
                  <a:pt x="1585159" y="2070513"/>
                </a:cubicBezTo>
                <a:cubicBezTo>
                  <a:pt x="1630282" y="2095600"/>
                  <a:pt x="1683631" y="2127283"/>
                  <a:pt x="1781451" y="2127283"/>
                </a:cubicBezTo>
                <a:cubicBezTo>
                  <a:pt x="1879353" y="2127283"/>
                  <a:pt x="1916982" y="2092749"/>
                  <a:pt x="1962105" y="2067581"/>
                </a:cubicBezTo>
                <a:cubicBezTo>
                  <a:pt x="2002177" y="2045346"/>
                  <a:pt x="2041517" y="2023843"/>
                  <a:pt x="2114658" y="2023843"/>
                </a:cubicBezTo>
                <a:cubicBezTo>
                  <a:pt x="2152858" y="2023843"/>
                  <a:pt x="2197248" y="2031825"/>
                  <a:pt x="2197248" y="2031825"/>
                </a:cubicBezTo>
                <a:lnTo>
                  <a:pt x="2250271" y="1939543"/>
                </a:lnTo>
                <a:cubicBezTo>
                  <a:pt x="2250271" y="1939625"/>
                  <a:pt x="2176397" y="1920077"/>
                  <a:pt x="2114577" y="1920077"/>
                </a:cubicBezTo>
                <a:moveTo>
                  <a:pt x="1038800" y="776941"/>
                </a:moveTo>
                <a:lnTo>
                  <a:pt x="961016" y="759349"/>
                </a:lnTo>
                <a:lnTo>
                  <a:pt x="1015179" y="817910"/>
                </a:lnTo>
                <a:lnTo>
                  <a:pt x="961016" y="876472"/>
                </a:lnTo>
                <a:lnTo>
                  <a:pt x="1038800" y="858879"/>
                </a:lnTo>
                <a:lnTo>
                  <a:pt x="1062420" y="935034"/>
                </a:lnTo>
                <a:lnTo>
                  <a:pt x="1086040" y="858879"/>
                </a:lnTo>
                <a:lnTo>
                  <a:pt x="1163824" y="876472"/>
                </a:lnTo>
                <a:lnTo>
                  <a:pt x="1109660" y="817910"/>
                </a:lnTo>
                <a:lnTo>
                  <a:pt x="1163824" y="759349"/>
                </a:lnTo>
                <a:lnTo>
                  <a:pt x="1086040" y="776941"/>
                </a:lnTo>
                <a:lnTo>
                  <a:pt x="1062420" y="700787"/>
                </a:lnTo>
                <a:lnTo>
                  <a:pt x="1038800" y="776941"/>
                </a:lnTo>
                <a:close/>
                <a:moveTo>
                  <a:pt x="2027427" y="1425438"/>
                </a:moveTo>
                <a:lnTo>
                  <a:pt x="2052106" y="1425438"/>
                </a:lnTo>
                <a:lnTo>
                  <a:pt x="2052106" y="1389030"/>
                </a:lnTo>
                <a:cubicBezTo>
                  <a:pt x="2052106" y="1389030"/>
                  <a:pt x="2020422" y="1382514"/>
                  <a:pt x="2020422" y="1349446"/>
                </a:cubicBezTo>
                <a:lnTo>
                  <a:pt x="2020178" y="1349446"/>
                </a:lnTo>
                <a:lnTo>
                  <a:pt x="2018467" y="1317681"/>
                </a:lnTo>
                <a:lnTo>
                  <a:pt x="2049011" y="1292920"/>
                </a:lnTo>
                <a:lnTo>
                  <a:pt x="2055119" y="1227517"/>
                </a:lnTo>
                <a:lnTo>
                  <a:pt x="2010485" y="1227517"/>
                </a:lnTo>
                <a:lnTo>
                  <a:pt x="2004702" y="1273861"/>
                </a:lnTo>
                <a:lnTo>
                  <a:pt x="1961535" y="1273861"/>
                </a:lnTo>
                <a:lnTo>
                  <a:pt x="1955182" y="1227517"/>
                </a:lnTo>
                <a:lnTo>
                  <a:pt x="1930584" y="1227517"/>
                </a:lnTo>
                <a:lnTo>
                  <a:pt x="1905905" y="1227517"/>
                </a:lnTo>
                <a:lnTo>
                  <a:pt x="1899552" y="1273861"/>
                </a:lnTo>
                <a:lnTo>
                  <a:pt x="1856384" y="1273861"/>
                </a:lnTo>
                <a:lnTo>
                  <a:pt x="1850601" y="1227517"/>
                </a:lnTo>
                <a:lnTo>
                  <a:pt x="1805967" y="1227517"/>
                </a:lnTo>
                <a:lnTo>
                  <a:pt x="1812076" y="1292920"/>
                </a:lnTo>
                <a:lnTo>
                  <a:pt x="1842619" y="1317681"/>
                </a:lnTo>
                <a:lnTo>
                  <a:pt x="1840827" y="1349446"/>
                </a:lnTo>
                <a:lnTo>
                  <a:pt x="1840664" y="1349446"/>
                </a:lnTo>
                <a:cubicBezTo>
                  <a:pt x="1840664" y="1382514"/>
                  <a:pt x="1808899" y="1389030"/>
                  <a:pt x="1808899" y="1389030"/>
                </a:cubicBezTo>
                <a:lnTo>
                  <a:pt x="1808899" y="1425438"/>
                </a:lnTo>
                <a:lnTo>
                  <a:pt x="1833578" y="1425438"/>
                </a:lnTo>
                <a:cubicBezTo>
                  <a:pt x="1832519" y="1548263"/>
                  <a:pt x="1771514" y="1725821"/>
                  <a:pt x="1771514" y="1859153"/>
                </a:cubicBezTo>
                <a:lnTo>
                  <a:pt x="1930584" y="1859153"/>
                </a:lnTo>
                <a:lnTo>
                  <a:pt x="2089654" y="1859153"/>
                </a:lnTo>
                <a:cubicBezTo>
                  <a:pt x="2089491" y="1725740"/>
                  <a:pt x="2028486" y="1548263"/>
                  <a:pt x="2027427" y="1425438"/>
                </a:cubicBezTo>
                <a:moveTo>
                  <a:pt x="2029626" y="1184838"/>
                </a:moveTo>
                <a:lnTo>
                  <a:pt x="2029626" y="1163498"/>
                </a:lnTo>
                <a:cubicBezTo>
                  <a:pt x="2029626" y="1102248"/>
                  <a:pt x="1984584" y="1063967"/>
                  <a:pt x="1930421" y="1063967"/>
                </a:cubicBezTo>
                <a:cubicBezTo>
                  <a:pt x="1876257" y="1063967"/>
                  <a:pt x="1831216" y="1102248"/>
                  <a:pt x="1831216" y="1163498"/>
                </a:cubicBezTo>
                <a:lnTo>
                  <a:pt x="1831216" y="1184838"/>
                </a:lnTo>
                <a:lnTo>
                  <a:pt x="2029626" y="1184838"/>
                </a:lnTo>
                <a:close/>
                <a:moveTo>
                  <a:pt x="1030899" y="1425438"/>
                </a:moveTo>
                <a:lnTo>
                  <a:pt x="1055578" y="1425438"/>
                </a:lnTo>
                <a:lnTo>
                  <a:pt x="1055578" y="1389030"/>
                </a:lnTo>
                <a:cubicBezTo>
                  <a:pt x="1055578" y="1389030"/>
                  <a:pt x="1023813" y="1382514"/>
                  <a:pt x="1023813" y="1349446"/>
                </a:cubicBezTo>
                <a:lnTo>
                  <a:pt x="1023650" y="1349446"/>
                </a:lnTo>
                <a:lnTo>
                  <a:pt x="1021858" y="1317681"/>
                </a:lnTo>
                <a:lnTo>
                  <a:pt x="1052402" y="1292920"/>
                </a:lnTo>
                <a:lnTo>
                  <a:pt x="1058510" y="1227517"/>
                </a:lnTo>
                <a:lnTo>
                  <a:pt x="1013876" y="1227517"/>
                </a:lnTo>
                <a:lnTo>
                  <a:pt x="1008093" y="1273861"/>
                </a:lnTo>
                <a:lnTo>
                  <a:pt x="964925" y="1273861"/>
                </a:lnTo>
                <a:lnTo>
                  <a:pt x="958572" y="1227517"/>
                </a:lnTo>
                <a:lnTo>
                  <a:pt x="933893" y="1227517"/>
                </a:lnTo>
                <a:lnTo>
                  <a:pt x="909296" y="1227517"/>
                </a:lnTo>
                <a:lnTo>
                  <a:pt x="902943" y="1273861"/>
                </a:lnTo>
                <a:lnTo>
                  <a:pt x="859775" y="1273861"/>
                </a:lnTo>
                <a:lnTo>
                  <a:pt x="853992" y="1227517"/>
                </a:lnTo>
                <a:lnTo>
                  <a:pt x="809358" y="1227517"/>
                </a:lnTo>
                <a:lnTo>
                  <a:pt x="815385" y="1292920"/>
                </a:lnTo>
                <a:lnTo>
                  <a:pt x="845929" y="1317681"/>
                </a:lnTo>
                <a:lnTo>
                  <a:pt x="844137" y="1349446"/>
                </a:lnTo>
                <a:lnTo>
                  <a:pt x="843974" y="1349446"/>
                </a:lnTo>
                <a:cubicBezTo>
                  <a:pt x="843974" y="1382514"/>
                  <a:pt x="812209" y="1389030"/>
                  <a:pt x="812209" y="1389030"/>
                </a:cubicBezTo>
                <a:lnTo>
                  <a:pt x="812209" y="1425438"/>
                </a:lnTo>
                <a:lnTo>
                  <a:pt x="836888" y="1425438"/>
                </a:lnTo>
                <a:cubicBezTo>
                  <a:pt x="835829" y="1548263"/>
                  <a:pt x="774824" y="1725821"/>
                  <a:pt x="774824" y="1859153"/>
                </a:cubicBezTo>
                <a:lnTo>
                  <a:pt x="933812" y="1859153"/>
                </a:lnTo>
                <a:lnTo>
                  <a:pt x="1092882" y="1859153"/>
                </a:lnTo>
                <a:cubicBezTo>
                  <a:pt x="1092963" y="1725740"/>
                  <a:pt x="1031958" y="1548263"/>
                  <a:pt x="1030899" y="1425438"/>
                </a:cubicBezTo>
                <a:moveTo>
                  <a:pt x="1482289" y="622107"/>
                </a:moveTo>
                <a:cubicBezTo>
                  <a:pt x="1482289" y="594414"/>
                  <a:pt x="1459891" y="572016"/>
                  <a:pt x="1432198" y="572016"/>
                </a:cubicBezTo>
                <a:cubicBezTo>
                  <a:pt x="1404505" y="572016"/>
                  <a:pt x="1382107" y="594414"/>
                  <a:pt x="1382107" y="622107"/>
                </a:cubicBezTo>
                <a:cubicBezTo>
                  <a:pt x="1382107" y="649800"/>
                  <a:pt x="1404505" y="672198"/>
                  <a:pt x="1432198" y="672198"/>
                </a:cubicBezTo>
                <a:cubicBezTo>
                  <a:pt x="1459809" y="672198"/>
                  <a:pt x="1482289" y="649718"/>
                  <a:pt x="1482289" y="622107"/>
                </a:cubicBezTo>
                <a:moveTo>
                  <a:pt x="1636879" y="1314016"/>
                </a:moveTo>
                <a:lnTo>
                  <a:pt x="1227517" y="1314016"/>
                </a:lnTo>
                <a:lnTo>
                  <a:pt x="1227517" y="1375836"/>
                </a:lnTo>
                <a:cubicBezTo>
                  <a:pt x="1227517" y="1375836"/>
                  <a:pt x="1253010" y="1387157"/>
                  <a:pt x="1253010" y="1415501"/>
                </a:cubicBezTo>
                <a:cubicBezTo>
                  <a:pt x="1253010" y="1472189"/>
                  <a:pt x="1208865" y="1696907"/>
                  <a:pt x="1217336" y="1859072"/>
                </a:cubicBezTo>
                <a:lnTo>
                  <a:pt x="1359871" y="1859072"/>
                </a:lnTo>
                <a:lnTo>
                  <a:pt x="1370623" y="1705133"/>
                </a:lnTo>
                <a:cubicBezTo>
                  <a:pt x="1375347" y="1666282"/>
                  <a:pt x="1400351" y="1643558"/>
                  <a:pt x="1432117" y="1643558"/>
                </a:cubicBezTo>
                <a:cubicBezTo>
                  <a:pt x="1463963" y="1643558"/>
                  <a:pt x="1488886" y="1666201"/>
                  <a:pt x="1493610" y="1705133"/>
                </a:cubicBezTo>
                <a:lnTo>
                  <a:pt x="1504362" y="1859072"/>
                </a:lnTo>
                <a:lnTo>
                  <a:pt x="1646897" y="1859072"/>
                </a:lnTo>
                <a:cubicBezTo>
                  <a:pt x="1655368" y="1696907"/>
                  <a:pt x="1611223" y="1472271"/>
                  <a:pt x="1611223" y="1415501"/>
                </a:cubicBezTo>
                <a:cubicBezTo>
                  <a:pt x="1611223" y="1387157"/>
                  <a:pt x="1636716" y="1375836"/>
                  <a:pt x="1636716" y="1375836"/>
                </a:cubicBezTo>
                <a:lnTo>
                  <a:pt x="1636879" y="1314016"/>
                </a:lnTo>
                <a:moveTo>
                  <a:pt x="1033180" y="1184838"/>
                </a:moveTo>
                <a:lnTo>
                  <a:pt x="1033180" y="1163498"/>
                </a:lnTo>
                <a:cubicBezTo>
                  <a:pt x="1033180" y="1102248"/>
                  <a:pt x="988138" y="1063967"/>
                  <a:pt x="933975" y="1063967"/>
                </a:cubicBezTo>
                <a:cubicBezTo>
                  <a:pt x="879811" y="1063967"/>
                  <a:pt x="834770" y="1102248"/>
                  <a:pt x="834770" y="1163498"/>
                </a:cubicBezTo>
                <a:lnTo>
                  <a:pt x="834770" y="1184838"/>
                </a:lnTo>
                <a:lnTo>
                  <a:pt x="1033180" y="1184838"/>
                </a:lnTo>
                <a:close/>
                <a:moveTo>
                  <a:pt x="1588254" y="1265146"/>
                </a:moveTo>
                <a:cubicBezTo>
                  <a:pt x="1588254" y="1265146"/>
                  <a:pt x="1578236" y="1188340"/>
                  <a:pt x="1578236" y="1162846"/>
                </a:cubicBezTo>
                <a:cubicBezTo>
                  <a:pt x="1578236" y="1126032"/>
                  <a:pt x="1613585" y="1111860"/>
                  <a:pt x="1613585" y="1111860"/>
                </a:cubicBezTo>
                <a:lnTo>
                  <a:pt x="1617983" y="1029840"/>
                </a:lnTo>
                <a:lnTo>
                  <a:pt x="1550950" y="1029840"/>
                </a:lnTo>
                <a:lnTo>
                  <a:pt x="1544027" y="1081316"/>
                </a:lnTo>
                <a:lnTo>
                  <a:pt x="1484814" y="1081316"/>
                </a:lnTo>
                <a:lnTo>
                  <a:pt x="1477972" y="1029840"/>
                </a:lnTo>
                <a:lnTo>
                  <a:pt x="1386505" y="1029840"/>
                </a:lnTo>
                <a:lnTo>
                  <a:pt x="1379663" y="1081316"/>
                </a:lnTo>
                <a:lnTo>
                  <a:pt x="1320450" y="1081316"/>
                </a:lnTo>
                <a:lnTo>
                  <a:pt x="1313608" y="1029840"/>
                </a:lnTo>
                <a:lnTo>
                  <a:pt x="1246494" y="1029840"/>
                </a:lnTo>
                <a:lnTo>
                  <a:pt x="1250893" y="1111860"/>
                </a:lnTo>
                <a:cubicBezTo>
                  <a:pt x="1250893" y="1111860"/>
                  <a:pt x="1286241" y="1126032"/>
                  <a:pt x="1286241" y="1162846"/>
                </a:cubicBezTo>
                <a:cubicBezTo>
                  <a:pt x="1286241" y="1188340"/>
                  <a:pt x="1276223" y="1265146"/>
                  <a:pt x="1276223" y="1265146"/>
                </a:cubicBezTo>
                <a:lnTo>
                  <a:pt x="1588254" y="1265146"/>
                </a:lnTo>
                <a:close/>
                <a:moveTo>
                  <a:pt x="1795705" y="720009"/>
                </a:moveTo>
                <a:cubicBezTo>
                  <a:pt x="1768500" y="718543"/>
                  <a:pt x="1743577" y="728153"/>
                  <a:pt x="1724925" y="744688"/>
                </a:cubicBezTo>
                <a:cubicBezTo>
                  <a:pt x="1723622" y="745828"/>
                  <a:pt x="1724762" y="747945"/>
                  <a:pt x="1726473" y="747376"/>
                </a:cubicBezTo>
                <a:cubicBezTo>
                  <a:pt x="1738120" y="744036"/>
                  <a:pt x="1750908" y="743466"/>
                  <a:pt x="1764184" y="746642"/>
                </a:cubicBezTo>
                <a:cubicBezTo>
                  <a:pt x="1792284" y="753403"/>
                  <a:pt x="1814275" y="776941"/>
                  <a:pt x="1818917" y="805448"/>
                </a:cubicBezTo>
                <a:cubicBezTo>
                  <a:pt x="1826411" y="851386"/>
                  <a:pt x="1791143" y="891133"/>
                  <a:pt x="1746591" y="891133"/>
                </a:cubicBezTo>
                <a:cubicBezTo>
                  <a:pt x="1739586" y="891133"/>
                  <a:pt x="1732826" y="890155"/>
                  <a:pt x="1726392" y="888282"/>
                </a:cubicBezTo>
                <a:cubicBezTo>
                  <a:pt x="1724762" y="887793"/>
                  <a:pt x="1723704" y="889911"/>
                  <a:pt x="1724925" y="891051"/>
                </a:cubicBezTo>
                <a:cubicBezTo>
                  <a:pt x="1742274" y="906527"/>
                  <a:pt x="1765080" y="915893"/>
                  <a:pt x="1790085" y="915893"/>
                </a:cubicBezTo>
                <a:cubicBezTo>
                  <a:pt x="1845796" y="915893"/>
                  <a:pt x="1890593" y="869467"/>
                  <a:pt x="1887986" y="813186"/>
                </a:cubicBezTo>
                <a:cubicBezTo>
                  <a:pt x="1885787" y="763665"/>
                  <a:pt x="1845225" y="722778"/>
                  <a:pt x="1795705" y="720009"/>
                </a:cubicBezTo>
                <a:moveTo>
                  <a:pt x="1583041" y="967450"/>
                </a:moveTo>
                <a:lnTo>
                  <a:pt x="1583041" y="981948"/>
                </a:lnTo>
                <a:lnTo>
                  <a:pt x="1281273" y="981948"/>
                </a:lnTo>
                <a:lnTo>
                  <a:pt x="1281273" y="967450"/>
                </a:lnTo>
                <a:cubicBezTo>
                  <a:pt x="1281273" y="932509"/>
                  <a:pt x="1432198" y="702416"/>
                  <a:pt x="1432198" y="702416"/>
                </a:cubicBezTo>
                <a:cubicBezTo>
                  <a:pt x="1432198" y="702416"/>
                  <a:pt x="1583041" y="932509"/>
                  <a:pt x="1583041" y="967450"/>
                </a:cubicBezTo>
                <a:close/>
              </a:path>
            </a:pathLst>
          </a:custGeom>
          <a:solidFill>
            <a:schemeClr val="tx1"/>
          </a:solidFill>
          <a:ln w="8132" cap="flat">
            <a:noFill/>
            <a:prstDash val="solid"/>
            <a:miter/>
          </a:ln>
        </p:spPr>
        <p:txBody>
          <a:bodyPr rtlCol="0" anchor="ctr"/>
          <a:lstStyle/>
          <a:p>
            <a:endParaRPr lang="da-DK" dirty="0"/>
          </a:p>
        </p:txBody>
      </p:sp>
      <p:sp>
        <p:nvSpPr>
          <p:cNvPr id="4" name="Date_GeneralDate"/>
          <p:cNvSpPr>
            <a:spLocks noGrp="1"/>
          </p:cNvSpPr>
          <p:nvPr>
            <p:ph type="dt" sz="half" idx="10"/>
          </p:nvPr>
        </p:nvSpPr>
        <p:spPr>
          <a:xfrm>
            <a:off x="0" y="6912000"/>
            <a:ext cx="0" cy="0"/>
          </a:xfrm>
          <a:prstGeom prst="rect">
            <a:avLst/>
          </a:prstGeom>
        </p:spPr>
        <p:txBody>
          <a:bodyPr/>
          <a:lstStyle>
            <a:lvl1pPr>
              <a:defRPr>
                <a:noFill/>
              </a:defRPr>
            </a:lvl1pPr>
          </a:lstStyle>
          <a:p>
            <a:endParaRPr lang="da-DK" dirty="0"/>
          </a:p>
        </p:txBody>
      </p:sp>
      <p:sp>
        <p:nvSpPr>
          <p:cNvPr id="5" name="FLD_PresentationTitle"/>
          <p:cNvSpPr>
            <a:spLocks noGrp="1"/>
          </p:cNvSpPr>
          <p:nvPr>
            <p:ph type="ftr" sz="quarter" idx="11"/>
          </p:nvPr>
        </p:nvSpPr>
        <p:spPr>
          <a:xfrm>
            <a:off x="0" y="6912000"/>
            <a:ext cx="0" cy="0"/>
          </a:xfrm>
          <a:prstGeom prst="rect">
            <a:avLst/>
          </a:prstGeom>
        </p:spPr>
        <p:txBody>
          <a:bodyPr/>
          <a:lstStyle>
            <a:lvl1pPr>
              <a:defRPr>
                <a:noFill/>
              </a:defRPr>
            </a:lvl1pPr>
          </a:lstStyle>
          <a:p>
            <a:r>
              <a:rPr lang="da-DK" dirty="0"/>
              <a:t>Sidehoved</a:t>
            </a:r>
          </a:p>
        </p:txBody>
      </p:sp>
      <p:sp>
        <p:nvSpPr>
          <p:cNvPr id="6"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a:t>
            </a:fld>
            <a:endParaRPr lang="da-DK" dirty="0"/>
          </a:p>
        </p:txBody>
      </p:sp>
      <p:sp>
        <p:nvSpPr>
          <p:cNvPr id="16" name="Picture Placeholder 15">
            <a:extLst>
              <a:ext uri="{FF2B5EF4-FFF2-40B4-BE49-F238E27FC236}">
                <a16:creationId xmlns:a16="http://schemas.microsoft.com/office/drawing/2014/main" id="{07127C84-7B2A-461F-B4C4-EA860EEF58CC}"/>
              </a:ext>
            </a:extLst>
          </p:cNvPr>
          <p:cNvSpPr>
            <a:spLocks noGrp="1"/>
          </p:cNvSpPr>
          <p:nvPr>
            <p:ph type="pic" sz="quarter" idx="17"/>
          </p:nvPr>
        </p:nvSpPr>
        <p:spPr>
          <a:xfrm>
            <a:off x="8128800" y="0"/>
            <a:ext cx="4063200" cy="6858000"/>
          </a:xfrm>
        </p:spPr>
        <p:txBody>
          <a:bodyPr tIns="36000"/>
          <a:lstStyle>
            <a:lvl1pPr marL="0" indent="0" algn="ctr">
              <a:buNone/>
              <a:defRPr/>
            </a:lvl1pPr>
          </a:lstStyle>
          <a:p>
            <a:r>
              <a:rPr lang="da-DK"/>
              <a:t>Klik på ikonet for at tilføje et billede</a:t>
            </a:r>
          </a:p>
        </p:txBody>
      </p:sp>
      <p:sp>
        <p:nvSpPr>
          <p:cNvPr id="19" name="Text Placeholder 7">
            <a:extLst>
              <a:ext uri="{FF2B5EF4-FFF2-40B4-BE49-F238E27FC236}">
                <a16:creationId xmlns:a16="http://schemas.microsoft.com/office/drawing/2014/main" id="{3BA9EC6C-D882-4644-AA8C-C638EA2AB27D}"/>
              </a:ext>
            </a:extLst>
          </p:cNvPr>
          <p:cNvSpPr>
            <a:spLocks noGrp="1"/>
          </p:cNvSpPr>
          <p:nvPr>
            <p:ph type="body" sz="quarter" idx="18" hasCustomPrompt="1"/>
          </p:nvPr>
        </p:nvSpPr>
        <p:spPr>
          <a:xfrm>
            <a:off x="724878" y="310326"/>
            <a:ext cx="2596665"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20" name="Text Placeholder 9">
            <a:extLst>
              <a:ext uri="{FF2B5EF4-FFF2-40B4-BE49-F238E27FC236}">
                <a16:creationId xmlns:a16="http://schemas.microsoft.com/office/drawing/2014/main" id="{1854DC86-7109-4CBA-B1A5-FAA37E19A3CD}"/>
              </a:ext>
            </a:extLst>
          </p:cNvPr>
          <p:cNvSpPr>
            <a:spLocks noGrp="1"/>
          </p:cNvSpPr>
          <p:nvPr>
            <p:ph type="body" sz="quarter" idx="19" hasCustomPrompt="1"/>
          </p:nvPr>
        </p:nvSpPr>
        <p:spPr>
          <a:xfrm>
            <a:off x="4423998" y="310326"/>
            <a:ext cx="3111539"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1" name="Text Placeholder 17">
            <a:extLst>
              <a:ext uri="{FF2B5EF4-FFF2-40B4-BE49-F238E27FC236}">
                <a16:creationId xmlns:a16="http://schemas.microsoft.com/office/drawing/2014/main" id="{830B9519-277F-4E54-8FC0-8193A0D06895}"/>
              </a:ext>
            </a:extLst>
          </p:cNvPr>
          <p:cNvSpPr>
            <a:spLocks noGrp="1"/>
          </p:cNvSpPr>
          <p:nvPr>
            <p:ph type="body" sz="quarter" idx="20" hasCustomPrompt="1"/>
          </p:nvPr>
        </p:nvSpPr>
        <p:spPr>
          <a:xfrm>
            <a:off x="4423998" y="531101"/>
            <a:ext cx="3111539" cy="180000"/>
          </a:xfrm>
        </p:spPr>
        <p:txBody>
          <a:bodyPr anchor="t"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Tree>
    <p:extLst>
      <p:ext uri="{BB962C8B-B14F-4D97-AF65-F5344CB8AC3E}">
        <p14:creationId xmlns:p14="http://schemas.microsoft.com/office/powerpoint/2010/main" val="223490910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Agenda blå">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8B7EB-9914-40BD-B6C3-15F565F6C3BF}"/>
              </a:ext>
            </a:extLst>
          </p:cNvPr>
          <p:cNvSpPr>
            <a:spLocks noGrp="1"/>
          </p:cNvSpPr>
          <p:nvPr>
            <p:ph type="title" hasCustomPrompt="1"/>
          </p:nvPr>
        </p:nvSpPr>
        <p:spPr/>
        <p:txBody>
          <a:bodyPr/>
          <a:lstStyle>
            <a:lvl1pPr>
              <a:defRPr/>
            </a:lvl1pPr>
          </a:lstStyle>
          <a:p>
            <a:r>
              <a:rPr lang="da-DK" dirty="0"/>
              <a:t>Klik for at tilføje titel</a:t>
            </a:r>
          </a:p>
        </p:txBody>
      </p:sp>
      <p:sp>
        <p:nvSpPr>
          <p:cNvPr id="5" name="Slide Number Placeholder 4">
            <a:extLst>
              <a:ext uri="{FF2B5EF4-FFF2-40B4-BE49-F238E27FC236}">
                <a16:creationId xmlns:a16="http://schemas.microsoft.com/office/drawing/2014/main" id="{B7F125F5-8144-4400-B5F6-A0AF8C90E18D}"/>
              </a:ext>
            </a:extLst>
          </p:cNvPr>
          <p:cNvSpPr>
            <a:spLocks noGrp="1"/>
          </p:cNvSpPr>
          <p:nvPr>
            <p:ph type="sldNum" sz="quarter" idx="12"/>
          </p:nvPr>
        </p:nvSpPr>
        <p:spPr/>
        <p:txBody>
          <a:bodyPr/>
          <a:lstStyle/>
          <a:p>
            <a:fld id="{24C8C45C-947F-4981-8B3F-4F32E973C901}" type="slidenum">
              <a:rPr lang="da-DK" smtClean="0"/>
              <a:pPr/>
              <a:t>‹#›</a:t>
            </a:fld>
            <a:endParaRPr lang="da-DK" dirty="0"/>
          </a:p>
        </p:txBody>
      </p:sp>
      <p:sp>
        <p:nvSpPr>
          <p:cNvPr id="8" name="Text Placeholder 7">
            <a:extLst>
              <a:ext uri="{FF2B5EF4-FFF2-40B4-BE49-F238E27FC236}">
                <a16:creationId xmlns:a16="http://schemas.microsoft.com/office/drawing/2014/main" id="{57233423-19A0-44FC-A00D-E844296E793D}"/>
              </a:ext>
            </a:extLst>
          </p:cNvPr>
          <p:cNvSpPr>
            <a:spLocks noGrp="1"/>
          </p:cNvSpPr>
          <p:nvPr>
            <p:ph type="body" sz="quarter" idx="13" hasCustomPrompt="1"/>
          </p:nvPr>
        </p:nvSpPr>
        <p:spPr>
          <a:xfrm>
            <a:off x="719997" y="2192400"/>
            <a:ext cx="10752001" cy="3945600"/>
          </a:xfrm>
        </p:spPr>
        <p:txBody>
          <a:bodyPr/>
          <a:lstStyle>
            <a:lvl1pPr marL="360000" indent="-360000">
              <a:spcBef>
                <a:spcPts val="1800"/>
              </a:spcBef>
              <a:spcAft>
                <a:spcPts val="0"/>
              </a:spcAft>
              <a:defRPr sz="2400"/>
            </a:lvl1pPr>
            <a:lvl2pPr marL="620713" indent="-230188">
              <a:defRPr/>
            </a:lvl2pPr>
          </a:lstStyle>
          <a:p>
            <a:pPr lvl="0"/>
            <a:r>
              <a:rPr lang="da-DK" dirty="0"/>
              <a:t>Klik for at tilføje agenda punkter</a:t>
            </a:r>
          </a:p>
          <a:p>
            <a:pPr lvl="1"/>
            <a:r>
              <a:rPr lang="da-DK" dirty="0"/>
              <a:t>Second </a:t>
            </a:r>
            <a:r>
              <a:rPr lang="da-DK" dirty="0" err="1"/>
              <a:t>level</a:t>
            </a:r>
            <a:endParaRPr lang="da-DK" dirty="0"/>
          </a:p>
        </p:txBody>
      </p:sp>
    </p:spTree>
    <p:extLst>
      <p:ext uri="{BB962C8B-B14F-4D97-AF65-F5344CB8AC3E}">
        <p14:creationId xmlns:p14="http://schemas.microsoft.com/office/powerpoint/2010/main" val="338485220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Agenda lys">
    <p:spTree>
      <p:nvGrpSpPr>
        <p:cNvPr id="1" name=""/>
        <p:cNvGrpSpPr/>
        <p:nvPr/>
      </p:nvGrpSpPr>
      <p:grpSpPr>
        <a:xfrm>
          <a:off x="0" y="0"/>
          <a:ext cx="0" cy="0"/>
          <a:chOff x="0" y="0"/>
          <a:chExt cx="0" cy="0"/>
        </a:xfrm>
      </p:grpSpPr>
      <p:sp>
        <p:nvSpPr>
          <p:cNvPr id="7" name="Mørk baggrund">
            <a:extLst>
              <a:ext uri="{FF2B5EF4-FFF2-40B4-BE49-F238E27FC236}">
                <a16:creationId xmlns:a16="http://schemas.microsoft.com/office/drawing/2014/main" id="{5AD5CF03-2716-4BA5-9C0A-662F67148BA6}"/>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2" name="Title 1">
            <a:extLst>
              <a:ext uri="{FF2B5EF4-FFF2-40B4-BE49-F238E27FC236}">
                <a16:creationId xmlns:a16="http://schemas.microsoft.com/office/drawing/2014/main" id="{6698B7EB-9914-40BD-B6C3-15F565F6C3BF}"/>
              </a:ext>
            </a:extLst>
          </p:cNvPr>
          <p:cNvSpPr>
            <a:spLocks noGrp="1"/>
          </p:cNvSpPr>
          <p:nvPr>
            <p:ph type="title" hasCustomPrompt="1"/>
          </p:nvPr>
        </p:nvSpPr>
        <p:spPr/>
        <p:txBody>
          <a:bodyPr/>
          <a:lstStyle>
            <a:lvl1pPr>
              <a:defRPr>
                <a:solidFill>
                  <a:schemeClr val="bg1"/>
                </a:solidFill>
              </a:defRPr>
            </a:lvl1pPr>
          </a:lstStyle>
          <a:p>
            <a:r>
              <a:rPr lang="da-DK" dirty="0"/>
              <a:t>Klik for at tilføje titel</a:t>
            </a:r>
          </a:p>
        </p:txBody>
      </p:sp>
      <p:sp>
        <p:nvSpPr>
          <p:cNvPr id="5" name="Slide Number Placeholder 4">
            <a:extLst>
              <a:ext uri="{FF2B5EF4-FFF2-40B4-BE49-F238E27FC236}">
                <a16:creationId xmlns:a16="http://schemas.microsoft.com/office/drawing/2014/main" id="{B7F125F5-8144-4400-B5F6-A0AF8C90E18D}"/>
              </a:ext>
            </a:extLst>
          </p:cNvPr>
          <p:cNvSpPr>
            <a:spLocks noGrp="1"/>
          </p:cNvSpPr>
          <p:nvPr>
            <p:ph type="sldNum" sz="quarter" idx="12"/>
          </p:nvPr>
        </p:nvSpPr>
        <p:spPr/>
        <p:txBody>
          <a:bodyPr/>
          <a:lstStyle>
            <a:lvl1pPr>
              <a:defRPr>
                <a:solidFill>
                  <a:schemeClr val="bg1"/>
                </a:solidFill>
                <a:latin typeface="KBH Tekst" panose="00000500000000000000" pitchFamily="2" charset="0"/>
              </a:defRPr>
            </a:lvl1pPr>
          </a:lstStyle>
          <a:p>
            <a:fld id="{24C8C45C-947F-4981-8B3F-4F32E973C901}" type="slidenum">
              <a:rPr lang="da-DK" smtClean="0"/>
              <a:pPr/>
              <a:t>‹#›</a:t>
            </a:fld>
            <a:endParaRPr lang="da-DK" dirty="0"/>
          </a:p>
        </p:txBody>
      </p:sp>
      <p:sp>
        <p:nvSpPr>
          <p:cNvPr id="8" name="Text Placeholder 7">
            <a:extLst>
              <a:ext uri="{FF2B5EF4-FFF2-40B4-BE49-F238E27FC236}">
                <a16:creationId xmlns:a16="http://schemas.microsoft.com/office/drawing/2014/main" id="{57233423-19A0-44FC-A00D-E844296E793D}"/>
              </a:ext>
            </a:extLst>
          </p:cNvPr>
          <p:cNvSpPr>
            <a:spLocks noGrp="1"/>
          </p:cNvSpPr>
          <p:nvPr>
            <p:ph type="body" sz="quarter" idx="13" hasCustomPrompt="1"/>
          </p:nvPr>
        </p:nvSpPr>
        <p:spPr>
          <a:xfrm>
            <a:off x="719997" y="2192400"/>
            <a:ext cx="10752001" cy="3945600"/>
          </a:xfrm>
        </p:spPr>
        <p:txBody>
          <a:bodyPr/>
          <a:lstStyle>
            <a:lvl1pPr marL="360000" indent="-360000">
              <a:spcBef>
                <a:spcPts val="1800"/>
              </a:spcBef>
              <a:spcAft>
                <a:spcPts val="0"/>
              </a:spcAft>
              <a:buFont typeface="+mj-lt"/>
              <a:buAutoNum type="arabicPeriod"/>
              <a:defRPr sz="2400">
                <a:solidFill>
                  <a:schemeClr val="bg1"/>
                </a:solidFill>
              </a:defRPr>
            </a:lvl1pPr>
            <a:lvl2pPr marL="619200" indent="-230400">
              <a:defRPr>
                <a:solidFill>
                  <a:schemeClr val="bg1"/>
                </a:solidFill>
              </a:defRPr>
            </a:lvl2pPr>
          </a:lstStyle>
          <a:p>
            <a:pPr lvl="0"/>
            <a:r>
              <a:rPr lang="da-DK" dirty="0"/>
              <a:t>Klik for at tilføje agenda punkter</a:t>
            </a:r>
          </a:p>
          <a:p>
            <a:pPr lvl="1"/>
            <a:r>
              <a:rPr lang="da-DK" dirty="0"/>
              <a:t>Second </a:t>
            </a:r>
            <a:r>
              <a:rPr lang="da-DK" dirty="0" err="1"/>
              <a:t>level</a:t>
            </a:r>
            <a:endParaRPr lang="da-DK" dirty="0"/>
          </a:p>
        </p:txBody>
      </p:sp>
      <p:sp>
        <p:nvSpPr>
          <p:cNvPr id="9" name="TextBox 8">
            <a:extLst>
              <a:ext uri="{FF2B5EF4-FFF2-40B4-BE49-F238E27FC236}">
                <a16:creationId xmlns:a16="http://schemas.microsoft.com/office/drawing/2014/main" id="{9B34E782-FCE1-4223-B963-3FB009D942A3}"/>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bg1"/>
                </a:solidFill>
                <a:latin typeface="KBH Tekst" panose="00000500000000000000" pitchFamily="2" charset="0"/>
              </a:rPr>
              <a:t>Københavns Kommune</a:t>
            </a:r>
          </a:p>
        </p:txBody>
      </p:sp>
    </p:spTree>
    <p:extLst>
      <p:ext uri="{BB962C8B-B14F-4D97-AF65-F5344CB8AC3E}">
        <p14:creationId xmlns:p14="http://schemas.microsoft.com/office/powerpoint/2010/main" val="182180423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el og indhold blå">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A9D288E-FE9E-44C8-8107-0308EB870B92}"/>
              </a:ext>
            </a:extLst>
          </p:cNvPr>
          <p:cNvSpPr>
            <a:spLocks noGrp="1"/>
          </p:cNvSpPr>
          <p:nvPr>
            <p:ph type="title" hasCustomPrompt="1"/>
          </p:nvPr>
        </p:nvSpPr>
        <p:spPr>
          <a:xfrm>
            <a:off x="719998" y="894268"/>
            <a:ext cx="10752002" cy="893928"/>
          </a:xfrm>
          <a:prstGeom prst="rect">
            <a:avLst/>
          </a:prstGeom>
        </p:spPr>
        <p:txBody>
          <a:bodyPr vert="horz" lIns="0" tIns="0" rIns="0" bIns="0" rtlCol="0" anchor="b" anchorCtr="0">
            <a:noAutofit/>
          </a:bodyPr>
          <a:lstStyle>
            <a:lvl1pPr>
              <a:defRPr/>
            </a:lvl1pPr>
          </a:lstStyle>
          <a:p>
            <a:r>
              <a:rPr lang="da-DK" dirty="0"/>
              <a:t>Klik for at tilføje titel</a:t>
            </a:r>
          </a:p>
        </p:txBody>
      </p:sp>
      <p:sp>
        <p:nvSpPr>
          <p:cNvPr id="3" name="Content Placeholder 2"/>
          <p:cNvSpPr>
            <a:spLocks noGrp="1"/>
          </p:cNvSpPr>
          <p:nvPr>
            <p:ph idx="1" hasCustomPrompt="1"/>
          </p:nvPr>
        </p:nvSpPr>
        <p:spPr/>
        <p:txBody>
          <a:bodyPr/>
          <a:lstStyle>
            <a:lvl1pPr>
              <a:defRPr/>
            </a:lvl1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6" name="Slide Number Placeholder 5"/>
          <p:cNvSpPr>
            <a:spLocks noGrp="1"/>
          </p:cNvSpPr>
          <p:nvPr>
            <p:ph type="sldNum" sz="quarter" idx="12"/>
          </p:nvPr>
        </p:nvSpPr>
        <p:spPr/>
        <p:txBody>
          <a:bodyPr/>
          <a:lstStyle/>
          <a:p>
            <a:fld id="{859873C9-BF5D-4A9A-BB31-45BBB7BABAF7}" type="slidenum">
              <a:rPr lang="da-DK" noProof="0" smtClean="0"/>
              <a:t>‹#›</a:t>
            </a:fld>
            <a:endParaRPr lang="da-DK" noProof="0" dirty="0"/>
          </a:p>
        </p:txBody>
      </p:sp>
    </p:spTree>
    <p:extLst>
      <p:ext uri="{BB962C8B-B14F-4D97-AF65-F5344CB8AC3E}">
        <p14:creationId xmlns:p14="http://schemas.microsoft.com/office/powerpoint/2010/main" val="357247289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re indhold blå">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10752002" cy="893928"/>
          </a:xfrm>
        </p:spPr>
        <p:txBody>
          <a:bodyPr/>
          <a:lstStyle>
            <a:lvl1pPr>
              <a:defRPr/>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3344400" cy="3949200"/>
          </a:xfrm>
        </p:spPr>
        <p:txBody>
          <a:bodyPr/>
          <a:lstStyle>
            <a:lvl1pPr>
              <a:defRPr/>
            </a:lvl1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4424162" y="2192400"/>
            <a:ext cx="3344400" cy="3949200"/>
          </a:xfrm>
        </p:spPr>
        <p:txBody>
          <a:bodyPr/>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8127600" y="2192400"/>
            <a:ext cx="3344400" cy="3949200"/>
          </a:xfrm>
        </p:spPr>
        <p:txBody>
          <a:bodyPr/>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a:t>
            </a:fld>
            <a:endParaRPr lang="da-DK" dirty="0"/>
          </a:p>
        </p:txBody>
      </p:sp>
    </p:spTree>
    <p:extLst>
      <p:ext uri="{BB962C8B-B14F-4D97-AF65-F5344CB8AC3E}">
        <p14:creationId xmlns:p14="http://schemas.microsoft.com/office/powerpoint/2010/main" val="278126365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Indhold og 2/3 billede blå">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A9D288E-FE9E-44C8-8107-0308EB870B92}"/>
              </a:ext>
            </a:extLst>
          </p:cNvPr>
          <p:cNvSpPr>
            <a:spLocks noGrp="1"/>
          </p:cNvSpPr>
          <p:nvPr>
            <p:ph type="title" hasCustomPrompt="1"/>
          </p:nvPr>
        </p:nvSpPr>
        <p:spPr>
          <a:xfrm>
            <a:off x="719998" y="894268"/>
            <a:ext cx="3344400" cy="893928"/>
          </a:xfrm>
          <a:prstGeom prst="rect">
            <a:avLst/>
          </a:prstGeom>
        </p:spPr>
        <p:txBody>
          <a:bodyPr vert="horz" lIns="0" tIns="0" rIns="0" bIns="0" rtlCol="0" anchor="b" anchorCtr="0">
            <a:noAutofit/>
          </a:bodyPr>
          <a:lstStyle>
            <a:lvl1pPr>
              <a:defRPr/>
            </a:lvl1pPr>
          </a:lstStyle>
          <a:p>
            <a:r>
              <a:rPr lang="da-DK" dirty="0"/>
              <a:t>Klik for at tilføje titel</a:t>
            </a:r>
          </a:p>
        </p:txBody>
      </p:sp>
      <p:sp>
        <p:nvSpPr>
          <p:cNvPr id="3" name="Content Placeholder 2"/>
          <p:cNvSpPr>
            <a:spLocks noGrp="1"/>
          </p:cNvSpPr>
          <p:nvPr>
            <p:ph idx="1" hasCustomPrompt="1"/>
          </p:nvPr>
        </p:nvSpPr>
        <p:spPr>
          <a:xfrm>
            <a:off x="719998" y="2192138"/>
            <a:ext cx="3344400" cy="3945862"/>
          </a:xfrm>
        </p:spPr>
        <p:txBody>
          <a:bodyPr/>
          <a:lstStyle>
            <a:lvl1pPr>
              <a:defRPr/>
            </a:lvl1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8" name="Picture Placeholder 7">
            <a:extLst>
              <a:ext uri="{FF2B5EF4-FFF2-40B4-BE49-F238E27FC236}">
                <a16:creationId xmlns:a16="http://schemas.microsoft.com/office/drawing/2014/main" id="{04ABBDF6-16BA-46D9-A90D-28EBC268C872}"/>
              </a:ext>
            </a:extLst>
          </p:cNvPr>
          <p:cNvSpPr>
            <a:spLocks noGrp="1"/>
          </p:cNvSpPr>
          <p:nvPr>
            <p:ph type="pic" sz="quarter" idx="13"/>
          </p:nvPr>
        </p:nvSpPr>
        <p:spPr>
          <a:xfrm>
            <a:off x="4424400" y="0"/>
            <a:ext cx="7767600" cy="6858000"/>
          </a:xfrm>
        </p:spPr>
        <p:txBody>
          <a:bodyPr tIns="36000"/>
          <a:lstStyle>
            <a:lvl1pPr marL="0" indent="0" algn="ctr">
              <a:buNone/>
              <a:defRPr/>
            </a:lvl1pPr>
          </a:lstStyle>
          <a:p>
            <a:r>
              <a:rPr lang="da-DK"/>
              <a:t>Klik på ikonet for at tilføje et billede</a:t>
            </a:r>
          </a:p>
        </p:txBody>
      </p:sp>
      <p:sp>
        <p:nvSpPr>
          <p:cNvPr id="9" name="Date_GeneralDate">
            <a:extLst>
              <a:ext uri="{FF2B5EF4-FFF2-40B4-BE49-F238E27FC236}">
                <a16:creationId xmlns:a16="http://schemas.microsoft.com/office/drawing/2014/main" id="{7A3DA441-2DEB-4514-AAC8-CF11F3E1E8B9}"/>
              </a:ext>
            </a:extLst>
          </p:cNvPr>
          <p:cNvSpPr>
            <a:spLocks noGrp="1"/>
          </p:cNvSpPr>
          <p:nvPr>
            <p:ph type="dt" sz="half" idx="10"/>
          </p:nvPr>
        </p:nvSpPr>
        <p:spPr>
          <a:xfrm>
            <a:off x="0" y="6912000"/>
            <a:ext cx="0" cy="0"/>
          </a:xfrm>
          <a:prstGeom prst="rect">
            <a:avLst/>
          </a:prstGeom>
        </p:spPr>
        <p:txBody>
          <a:bodyPr/>
          <a:lstStyle>
            <a:lvl1pPr>
              <a:defRPr>
                <a:noFill/>
              </a:defRPr>
            </a:lvl1pPr>
          </a:lstStyle>
          <a:p>
            <a:endParaRPr lang="da-DK" dirty="0"/>
          </a:p>
        </p:txBody>
      </p:sp>
      <p:sp>
        <p:nvSpPr>
          <p:cNvPr id="10" name="FLD_PresentationTitle">
            <a:extLst>
              <a:ext uri="{FF2B5EF4-FFF2-40B4-BE49-F238E27FC236}">
                <a16:creationId xmlns:a16="http://schemas.microsoft.com/office/drawing/2014/main" id="{45313C7E-88CA-4F1A-B38E-6BE726A7542D}"/>
              </a:ext>
            </a:extLst>
          </p:cNvPr>
          <p:cNvSpPr>
            <a:spLocks noGrp="1"/>
          </p:cNvSpPr>
          <p:nvPr>
            <p:ph type="ftr" sz="quarter" idx="11"/>
          </p:nvPr>
        </p:nvSpPr>
        <p:spPr>
          <a:xfrm>
            <a:off x="0" y="6912000"/>
            <a:ext cx="0" cy="0"/>
          </a:xfrm>
          <a:prstGeom prst="rect">
            <a:avLst/>
          </a:prstGeom>
        </p:spPr>
        <p:txBody>
          <a:bodyPr/>
          <a:lstStyle>
            <a:lvl1pPr>
              <a:defRPr>
                <a:noFill/>
              </a:defRPr>
            </a:lvl1pPr>
          </a:lstStyle>
          <a:p>
            <a:r>
              <a:rPr lang="da-DK" dirty="0"/>
              <a:t>Sidehoved</a:t>
            </a:r>
          </a:p>
        </p:txBody>
      </p:sp>
      <p:sp>
        <p:nvSpPr>
          <p:cNvPr id="11" name="Slide Number Placeholder 5">
            <a:extLst>
              <a:ext uri="{FF2B5EF4-FFF2-40B4-BE49-F238E27FC236}">
                <a16:creationId xmlns:a16="http://schemas.microsoft.com/office/drawing/2014/main" id="{375DF70B-4895-4E76-B8EF-32B6EE62971C}"/>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a:t>
            </a:fld>
            <a:endParaRPr lang="da-DK" dirty="0"/>
          </a:p>
        </p:txBody>
      </p:sp>
    </p:spTree>
    <p:extLst>
      <p:ext uri="{BB962C8B-B14F-4D97-AF65-F5344CB8AC3E}">
        <p14:creationId xmlns:p14="http://schemas.microsoft.com/office/powerpoint/2010/main" val="264177327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o indhold og 1/3 billede blå">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A9D288E-FE9E-44C8-8107-0308EB870B92}"/>
              </a:ext>
            </a:extLst>
          </p:cNvPr>
          <p:cNvSpPr>
            <a:spLocks noGrp="1"/>
          </p:cNvSpPr>
          <p:nvPr>
            <p:ph type="title" hasCustomPrompt="1"/>
          </p:nvPr>
        </p:nvSpPr>
        <p:spPr>
          <a:xfrm>
            <a:off x="719997" y="894268"/>
            <a:ext cx="7048403" cy="893928"/>
          </a:xfrm>
          <a:prstGeom prst="rect">
            <a:avLst/>
          </a:prstGeom>
        </p:spPr>
        <p:txBody>
          <a:bodyPr vert="horz" lIns="0" tIns="0" rIns="0" bIns="0" rtlCol="0" anchor="b" anchorCtr="0">
            <a:noAutofit/>
          </a:bodyPr>
          <a:lstStyle>
            <a:lvl1pPr>
              <a:defRPr/>
            </a:lvl1pPr>
          </a:lstStyle>
          <a:p>
            <a:r>
              <a:rPr lang="da-DK" dirty="0"/>
              <a:t>Klik for at tilføje titel</a:t>
            </a:r>
          </a:p>
        </p:txBody>
      </p:sp>
      <p:sp>
        <p:nvSpPr>
          <p:cNvPr id="3" name="Content Placeholder 2"/>
          <p:cNvSpPr>
            <a:spLocks noGrp="1"/>
          </p:cNvSpPr>
          <p:nvPr>
            <p:ph idx="1" hasCustomPrompt="1"/>
          </p:nvPr>
        </p:nvSpPr>
        <p:spPr>
          <a:xfrm>
            <a:off x="719998" y="2192138"/>
            <a:ext cx="3344400" cy="3945862"/>
          </a:xfrm>
        </p:spPr>
        <p:txBody>
          <a:bodyPr/>
          <a:lstStyle>
            <a:lvl1pPr>
              <a:defRPr/>
            </a:lvl1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8" name="Picture Placeholder 7">
            <a:extLst>
              <a:ext uri="{FF2B5EF4-FFF2-40B4-BE49-F238E27FC236}">
                <a16:creationId xmlns:a16="http://schemas.microsoft.com/office/drawing/2014/main" id="{04ABBDF6-16BA-46D9-A90D-28EBC268C872}"/>
              </a:ext>
            </a:extLst>
          </p:cNvPr>
          <p:cNvSpPr>
            <a:spLocks noGrp="1"/>
          </p:cNvSpPr>
          <p:nvPr>
            <p:ph type="pic" sz="quarter" idx="13"/>
          </p:nvPr>
        </p:nvSpPr>
        <p:spPr>
          <a:xfrm>
            <a:off x="8127604" y="0"/>
            <a:ext cx="4064396" cy="6858000"/>
          </a:xfrm>
        </p:spPr>
        <p:txBody>
          <a:bodyPr tIns="36000"/>
          <a:lstStyle>
            <a:lvl1pPr marL="0" indent="0" algn="ctr">
              <a:buNone/>
              <a:defRPr/>
            </a:lvl1pPr>
          </a:lstStyle>
          <a:p>
            <a:r>
              <a:rPr lang="da-DK"/>
              <a:t>Klik på ikonet for at tilføje et billede</a:t>
            </a:r>
          </a:p>
        </p:txBody>
      </p:sp>
      <p:sp>
        <p:nvSpPr>
          <p:cNvPr id="16" name="Content Placeholder 8">
            <a:extLst>
              <a:ext uri="{FF2B5EF4-FFF2-40B4-BE49-F238E27FC236}">
                <a16:creationId xmlns:a16="http://schemas.microsoft.com/office/drawing/2014/main" id="{226B16CC-F459-45AB-8AF6-621CD4FF544B}"/>
              </a:ext>
            </a:extLst>
          </p:cNvPr>
          <p:cNvSpPr>
            <a:spLocks noGrp="1"/>
          </p:cNvSpPr>
          <p:nvPr>
            <p:ph sz="quarter" idx="14" hasCustomPrompt="1"/>
          </p:nvPr>
        </p:nvSpPr>
        <p:spPr>
          <a:xfrm>
            <a:off x="4424162" y="2192400"/>
            <a:ext cx="3344400" cy="3949200"/>
          </a:xfrm>
        </p:spPr>
        <p:txBody>
          <a:bodyPr/>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8" name="Date_GeneralDate">
            <a:extLst>
              <a:ext uri="{FF2B5EF4-FFF2-40B4-BE49-F238E27FC236}">
                <a16:creationId xmlns:a16="http://schemas.microsoft.com/office/drawing/2014/main" id="{2B4A2A1D-0176-4332-9C1E-CC3936502FBC}"/>
              </a:ext>
            </a:extLst>
          </p:cNvPr>
          <p:cNvSpPr>
            <a:spLocks noGrp="1"/>
          </p:cNvSpPr>
          <p:nvPr>
            <p:ph type="dt" sz="half" idx="10"/>
          </p:nvPr>
        </p:nvSpPr>
        <p:spPr>
          <a:xfrm>
            <a:off x="0" y="6912000"/>
            <a:ext cx="0" cy="0"/>
          </a:xfrm>
          <a:prstGeom prst="rect">
            <a:avLst/>
          </a:prstGeom>
        </p:spPr>
        <p:txBody>
          <a:bodyPr/>
          <a:lstStyle>
            <a:lvl1pPr>
              <a:defRPr>
                <a:noFill/>
              </a:defRPr>
            </a:lvl1pPr>
          </a:lstStyle>
          <a:p>
            <a:endParaRPr lang="da-DK" dirty="0"/>
          </a:p>
        </p:txBody>
      </p:sp>
      <p:sp>
        <p:nvSpPr>
          <p:cNvPr id="19" name="Slide Number Placeholder 5">
            <a:extLst>
              <a:ext uri="{FF2B5EF4-FFF2-40B4-BE49-F238E27FC236}">
                <a16:creationId xmlns:a16="http://schemas.microsoft.com/office/drawing/2014/main" id="{95BD4D9E-7254-4650-B1A9-3F266C131F8F}"/>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a:t>
            </a:fld>
            <a:endParaRPr lang="da-DK" dirty="0"/>
          </a:p>
        </p:txBody>
      </p:sp>
    </p:spTree>
    <p:extLst>
      <p:ext uri="{BB962C8B-B14F-4D97-AF65-F5344CB8AC3E}">
        <p14:creationId xmlns:p14="http://schemas.microsoft.com/office/powerpoint/2010/main" val="225929190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Indhold og 1/3 billede blå">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A9D288E-FE9E-44C8-8107-0308EB870B92}"/>
              </a:ext>
            </a:extLst>
          </p:cNvPr>
          <p:cNvSpPr>
            <a:spLocks noGrp="1"/>
          </p:cNvSpPr>
          <p:nvPr>
            <p:ph type="title" hasCustomPrompt="1"/>
          </p:nvPr>
        </p:nvSpPr>
        <p:spPr>
          <a:xfrm>
            <a:off x="719997" y="894268"/>
            <a:ext cx="7048403" cy="893928"/>
          </a:xfrm>
          <a:prstGeom prst="rect">
            <a:avLst/>
          </a:prstGeom>
        </p:spPr>
        <p:txBody>
          <a:bodyPr vert="horz" lIns="0" tIns="0" rIns="0" bIns="0" rtlCol="0" anchor="b" anchorCtr="0">
            <a:noAutofit/>
          </a:bodyPr>
          <a:lstStyle>
            <a:lvl1pPr>
              <a:defRPr/>
            </a:lvl1pPr>
          </a:lstStyle>
          <a:p>
            <a:r>
              <a:rPr lang="da-DK" dirty="0"/>
              <a:t>Klik for at tilføje titel</a:t>
            </a:r>
          </a:p>
        </p:txBody>
      </p:sp>
      <p:sp>
        <p:nvSpPr>
          <p:cNvPr id="3" name="Content Placeholder 2"/>
          <p:cNvSpPr>
            <a:spLocks noGrp="1"/>
          </p:cNvSpPr>
          <p:nvPr>
            <p:ph idx="1" hasCustomPrompt="1"/>
          </p:nvPr>
        </p:nvSpPr>
        <p:spPr>
          <a:xfrm>
            <a:off x="719998" y="2192138"/>
            <a:ext cx="7048402" cy="3945862"/>
          </a:xfrm>
        </p:spPr>
        <p:txBody>
          <a:bodyPr/>
          <a:lstStyle>
            <a:lvl1pPr>
              <a:defRPr/>
            </a:lvl1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p:txBody>
      </p:sp>
      <p:sp>
        <p:nvSpPr>
          <p:cNvPr id="8" name="Picture Placeholder 7">
            <a:extLst>
              <a:ext uri="{FF2B5EF4-FFF2-40B4-BE49-F238E27FC236}">
                <a16:creationId xmlns:a16="http://schemas.microsoft.com/office/drawing/2014/main" id="{04ABBDF6-16BA-46D9-A90D-28EBC268C872}"/>
              </a:ext>
            </a:extLst>
          </p:cNvPr>
          <p:cNvSpPr>
            <a:spLocks noGrp="1"/>
          </p:cNvSpPr>
          <p:nvPr>
            <p:ph type="pic" sz="quarter" idx="13"/>
          </p:nvPr>
        </p:nvSpPr>
        <p:spPr>
          <a:xfrm>
            <a:off x="8127604" y="0"/>
            <a:ext cx="4064396" cy="6858000"/>
          </a:xfrm>
        </p:spPr>
        <p:txBody>
          <a:bodyPr tIns="36000"/>
          <a:lstStyle>
            <a:lvl1pPr marL="0" indent="0" algn="ctr">
              <a:buNone/>
              <a:defRPr/>
            </a:lvl1pPr>
          </a:lstStyle>
          <a:p>
            <a:r>
              <a:rPr lang="da-DK"/>
              <a:t>Klik på ikonet for at tilføje et billede</a:t>
            </a:r>
          </a:p>
        </p:txBody>
      </p:sp>
      <p:sp>
        <p:nvSpPr>
          <p:cNvPr id="18" name="Date_GeneralDate">
            <a:extLst>
              <a:ext uri="{FF2B5EF4-FFF2-40B4-BE49-F238E27FC236}">
                <a16:creationId xmlns:a16="http://schemas.microsoft.com/office/drawing/2014/main" id="{2B4A2A1D-0176-4332-9C1E-CC3936502FBC}"/>
              </a:ext>
            </a:extLst>
          </p:cNvPr>
          <p:cNvSpPr>
            <a:spLocks noGrp="1"/>
          </p:cNvSpPr>
          <p:nvPr>
            <p:ph type="dt" sz="half" idx="10"/>
          </p:nvPr>
        </p:nvSpPr>
        <p:spPr>
          <a:xfrm>
            <a:off x="0" y="6912000"/>
            <a:ext cx="0" cy="0"/>
          </a:xfrm>
          <a:prstGeom prst="rect">
            <a:avLst/>
          </a:prstGeom>
        </p:spPr>
        <p:txBody>
          <a:bodyPr/>
          <a:lstStyle>
            <a:lvl1pPr>
              <a:defRPr>
                <a:noFill/>
              </a:defRPr>
            </a:lvl1pPr>
          </a:lstStyle>
          <a:p>
            <a:endParaRPr lang="da-DK" dirty="0"/>
          </a:p>
        </p:txBody>
      </p:sp>
      <p:sp>
        <p:nvSpPr>
          <p:cNvPr id="19" name="Slide Number Placeholder 5">
            <a:extLst>
              <a:ext uri="{FF2B5EF4-FFF2-40B4-BE49-F238E27FC236}">
                <a16:creationId xmlns:a16="http://schemas.microsoft.com/office/drawing/2014/main" id="{95BD4D9E-7254-4650-B1A9-3F266C131F8F}"/>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a:t>
            </a:fld>
            <a:endParaRPr lang="da-DK" dirty="0"/>
          </a:p>
        </p:txBody>
      </p:sp>
    </p:spTree>
    <p:extLst>
      <p:ext uri="{BB962C8B-B14F-4D97-AF65-F5344CB8AC3E}">
        <p14:creationId xmlns:p14="http://schemas.microsoft.com/office/powerpoint/2010/main" val="24550368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tort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p:spPr>
        <p:txBody>
          <a:bodyPr tIns="36000" anchor="t" anchorCtr="0"/>
          <a:lstStyle>
            <a:lvl1pPr marL="0" indent="0" algn="ctr">
              <a:buNone/>
              <a:defRPr sz="1600"/>
            </a:lvl1pPr>
          </a:lstStyle>
          <a:p>
            <a:r>
              <a:rPr lang="da-DK" noProof="0" dirty="0"/>
              <a:t>Klik på denne pladsholder og indsæt baggrundsbillede</a:t>
            </a:r>
          </a:p>
        </p:txBody>
      </p:sp>
      <p:sp>
        <p:nvSpPr>
          <p:cNvPr id="9" name="Date_GeneralDate"/>
          <p:cNvSpPr>
            <a:spLocks noGrp="1"/>
          </p:cNvSpPr>
          <p:nvPr>
            <p:ph type="dt" sz="half" idx="10"/>
          </p:nvPr>
        </p:nvSpPr>
        <p:spPr>
          <a:xfrm>
            <a:off x="0" y="6912000"/>
            <a:ext cx="0" cy="0"/>
          </a:xfrm>
          <a:prstGeom prst="rect">
            <a:avLst/>
          </a:prstGeo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a:prstGeom prst="rect">
            <a:avLst/>
          </a:prstGeom>
        </p:spPr>
        <p:txBody>
          <a:bodyPr/>
          <a:lstStyle>
            <a:lvl1pPr>
              <a:defRPr sz="100">
                <a:noFill/>
              </a:defRPr>
            </a:lvl1pPr>
          </a:lstStyle>
          <a:p>
            <a:r>
              <a:rPr lang="da-DK" dirty="0"/>
              <a:t>Sidehoved</a:t>
            </a:r>
          </a:p>
        </p:txBody>
      </p:sp>
      <p:sp>
        <p:nvSpPr>
          <p:cNvPr id="11" name="Slide Number Placeholder 5" hidden="1"/>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a:t>
            </a:fld>
            <a:endParaRPr lang="da-DK" dirty="0"/>
          </a:p>
        </p:txBody>
      </p:sp>
    </p:spTree>
    <p:extLst>
      <p:ext uri="{BB962C8B-B14F-4D97-AF65-F5344CB8AC3E}">
        <p14:creationId xmlns:p14="http://schemas.microsoft.com/office/powerpoint/2010/main" val="230709191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el og baggrunds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solidFill>
            <a:schemeClr val="bg1">
              <a:lumMod val="95000"/>
            </a:schemeClr>
          </a:solidFill>
        </p:spPr>
        <p:txBody>
          <a:bodyPr tIns="36000" anchor="t" anchorCtr="0"/>
          <a:lstStyle>
            <a:lvl1pPr marL="0" indent="0" algn="ctr">
              <a:buNone/>
              <a:defRPr sz="1600"/>
            </a:lvl1pPr>
          </a:lstStyle>
          <a:p>
            <a:r>
              <a:rPr lang="da-DK" noProof="0" dirty="0"/>
              <a:t>Klik på denne pladsholder og indsæt baggrundsbillede</a:t>
            </a:r>
          </a:p>
        </p:txBody>
      </p:sp>
      <p:sp>
        <p:nvSpPr>
          <p:cNvPr id="2" name="Title 1"/>
          <p:cNvSpPr>
            <a:spLocks noGrp="1"/>
          </p:cNvSpPr>
          <p:nvPr>
            <p:ph type="title" hasCustomPrompt="1"/>
          </p:nvPr>
        </p:nvSpPr>
        <p:spPr>
          <a:xfrm>
            <a:off x="719998" y="949689"/>
            <a:ext cx="10752002" cy="4328894"/>
          </a:xfrm>
        </p:spPr>
        <p:txBody>
          <a:bodyPr>
            <a:normAutofit/>
          </a:bodyPr>
          <a:lstStyle>
            <a:lvl1pPr>
              <a:defRPr sz="13000">
                <a:solidFill>
                  <a:schemeClr val="bg1"/>
                </a:solidFill>
              </a:defRPr>
            </a:lvl1pPr>
          </a:lstStyle>
          <a:p>
            <a:r>
              <a:rPr lang="da-DK" noProof="0" dirty="0"/>
              <a:t>Indsæt titel</a:t>
            </a:r>
          </a:p>
        </p:txBody>
      </p:sp>
      <p:sp>
        <p:nvSpPr>
          <p:cNvPr id="9" name="Date_GeneralDate"/>
          <p:cNvSpPr>
            <a:spLocks noGrp="1"/>
          </p:cNvSpPr>
          <p:nvPr>
            <p:ph type="dt" sz="half" idx="10"/>
          </p:nvPr>
        </p:nvSpPr>
        <p:spPr>
          <a:xfrm>
            <a:off x="0" y="6912000"/>
            <a:ext cx="0" cy="0"/>
          </a:xfrm>
          <a:prstGeom prst="rect">
            <a:avLst/>
          </a:prstGeo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a:prstGeom prst="rect">
            <a:avLst/>
          </a:prstGeom>
        </p:spPr>
        <p:txBody>
          <a:bodyPr/>
          <a:lstStyle>
            <a:lvl1pPr>
              <a:defRPr sz="100">
                <a:noFill/>
              </a:defRPr>
            </a:lvl1pPr>
          </a:lstStyle>
          <a:p>
            <a:r>
              <a:rPr lang="da-DK" dirty="0"/>
              <a:t>Sidehoved</a:t>
            </a:r>
          </a:p>
        </p:txBody>
      </p:sp>
      <p:sp>
        <p:nvSpPr>
          <p:cNvPr id="11" name="Slide Number Placeholder 5" hidden="1"/>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a:t>
            </a:fld>
            <a:endParaRPr lang="da-DK" dirty="0"/>
          </a:p>
        </p:txBody>
      </p:sp>
    </p:spTree>
    <p:extLst>
      <p:ext uri="{BB962C8B-B14F-4D97-AF65-F5344CB8AC3E}">
        <p14:creationId xmlns:p14="http://schemas.microsoft.com/office/powerpoint/2010/main" val="8442087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Forside">
    <p:bg>
      <p:bgPr>
        <a:solidFill>
          <a:schemeClr val="bg1"/>
        </a:solidFill>
        <a:effectLst/>
      </p:bgPr>
    </p:bg>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E8C92A2A-0EAF-055A-32BC-29FA04214813}"/>
              </a:ext>
            </a:extLst>
          </p:cNvPr>
          <p:cNvSpPr>
            <a:spLocks noGrp="1"/>
          </p:cNvSpPr>
          <p:nvPr>
            <p:ph type="body" sz="quarter" idx="17" hasCustomPrompt="1"/>
          </p:nvPr>
        </p:nvSpPr>
        <p:spPr>
          <a:xfrm>
            <a:off x="645365" y="310326"/>
            <a:ext cx="3419553" cy="180000"/>
          </a:xfrm>
          <a:prstGeom prst="rect">
            <a:avLst/>
          </a:prstGeom>
        </p:spPr>
        <p:txBody>
          <a:bodyPr/>
          <a:lstStyle>
            <a:lvl1pPr marL="0" indent="0">
              <a:buNone/>
              <a:defRPr sz="1050"/>
            </a:lvl1pPr>
          </a:lstStyle>
          <a:p>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3" name="Text Placeholder 18">
            <a:extLst>
              <a:ext uri="{FF2B5EF4-FFF2-40B4-BE49-F238E27FC236}">
                <a16:creationId xmlns:a16="http://schemas.microsoft.com/office/drawing/2014/main" id="{8622B229-E62D-B884-C091-5AB22BA82A18}"/>
              </a:ext>
            </a:extLst>
          </p:cNvPr>
          <p:cNvSpPr>
            <a:spLocks noGrp="1"/>
          </p:cNvSpPr>
          <p:nvPr>
            <p:ph type="body" sz="quarter" idx="18" hasCustomPrompt="1"/>
          </p:nvPr>
        </p:nvSpPr>
        <p:spPr>
          <a:xfrm>
            <a:off x="4356844" y="310326"/>
            <a:ext cx="4097592" cy="180000"/>
          </a:xfrm>
          <a:prstGeom prst="rect">
            <a:avLst/>
          </a:prstGeom>
        </p:spPr>
        <p:txBody>
          <a:bodyPr/>
          <a:lstStyle>
            <a:lvl1pPr marL="0" indent="0">
              <a:buNone/>
              <a:defRPr sz="1050"/>
            </a:lvl1pPr>
          </a:lstStyle>
          <a:p>
            <a:r>
              <a:rPr lang="da-DK" dirty="0"/>
              <a:t>Klik for at tilføje oplægsholder / enhed</a:t>
            </a:r>
          </a:p>
        </p:txBody>
      </p:sp>
      <p:sp>
        <p:nvSpPr>
          <p:cNvPr id="4" name="Text Placeholder 19">
            <a:extLst>
              <a:ext uri="{FF2B5EF4-FFF2-40B4-BE49-F238E27FC236}">
                <a16:creationId xmlns:a16="http://schemas.microsoft.com/office/drawing/2014/main" id="{28FD10DB-A2CC-9D73-ABDE-48BEB652E0B5}"/>
              </a:ext>
            </a:extLst>
          </p:cNvPr>
          <p:cNvSpPr>
            <a:spLocks noGrp="1"/>
          </p:cNvSpPr>
          <p:nvPr>
            <p:ph type="body" sz="quarter" idx="19" hasCustomPrompt="1"/>
          </p:nvPr>
        </p:nvSpPr>
        <p:spPr>
          <a:xfrm>
            <a:off x="4356844" y="555364"/>
            <a:ext cx="4097592" cy="180000"/>
          </a:xfrm>
          <a:prstGeom prst="rect">
            <a:avLst/>
          </a:prstGeom>
        </p:spPr>
        <p:txBody>
          <a:bodyPr/>
          <a:lstStyle>
            <a:lvl1pPr marL="0" indent="0">
              <a:buNone/>
              <a:defRPr sz="1050"/>
            </a:lvl1pPr>
          </a:lstStyle>
          <a:p>
            <a:r>
              <a:rPr lang="da-DK" dirty="0"/>
              <a:t>Klik for at tilføje forvaltningsnavn</a:t>
            </a:r>
          </a:p>
        </p:txBody>
      </p:sp>
      <p:sp>
        <p:nvSpPr>
          <p:cNvPr id="5" name="Subtitle 16">
            <a:extLst>
              <a:ext uri="{FF2B5EF4-FFF2-40B4-BE49-F238E27FC236}">
                <a16:creationId xmlns:a16="http://schemas.microsoft.com/office/drawing/2014/main" id="{70D7E8B0-171B-A3A3-1940-D2D61395213A}"/>
              </a:ext>
            </a:extLst>
          </p:cNvPr>
          <p:cNvSpPr>
            <a:spLocks noGrp="1"/>
          </p:cNvSpPr>
          <p:nvPr>
            <p:ph type="subTitle" idx="1" hasCustomPrompt="1"/>
          </p:nvPr>
        </p:nvSpPr>
        <p:spPr>
          <a:xfrm>
            <a:off x="2992764" y="5258093"/>
            <a:ext cx="4097591" cy="810331"/>
          </a:xfrm>
          <a:prstGeom prst="rect">
            <a:avLst/>
          </a:prstGeom>
        </p:spPr>
        <p:txBody>
          <a:bodyPr/>
          <a:lstStyle>
            <a:lvl1pPr marL="0" indent="0">
              <a:buNone/>
              <a:defRPr/>
            </a:lvl1pPr>
          </a:lstStyle>
          <a:p>
            <a:r>
              <a:rPr lang="da-DK" dirty="0"/>
              <a:t>Undertitel eller oplægsholder</a:t>
            </a:r>
          </a:p>
          <a:p>
            <a:r>
              <a:rPr lang="da-DK" dirty="0"/>
              <a:t>(hvis ingen undertitel)</a:t>
            </a:r>
          </a:p>
        </p:txBody>
      </p:sp>
      <p:sp>
        <p:nvSpPr>
          <p:cNvPr id="6" name="Title 15">
            <a:extLst>
              <a:ext uri="{FF2B5EF4-FFF2-40B4-BE49-F238E27FC236}">
                <a16:creationId xmlns:a16="http://schemas.microsoft.com/office/drawing/2014/main" id="{7AD13828-CB8A-107F-FDFC-92370DAD977C}"/>
              </a:ext>
            </a:extLst>
          </p:cNvPr>
          <p:cNvSpPr>
            <a:spLocks noGrp="1"/>
          </p:cNvSpPr>
          <p:nvPr>
            <p:ph type="ctrTitle" hasCustomPrompt="1"/>
          </p:nvPr>
        </p:nvSpPr>
        <p:spPr>
          <a:xfrm>
            <a:off x="516157" y="3249000"/>
            <a:ext cx="6574198" cy="1192696"/>
          </a:xfrm>
          <a:prstGeom prst="rect">
            <a:avLst/>
          </a:prstGeom>
        </p:spPr>
        <p:txBody>
          <a:bodyPr anchor="b"/>
          <a:lstStyle>
            <a:lvl1pPr>
              <a:defRPr sz="4000">
                <a:solidFill>
                  <a:schemeClr val="tx2"/>
                </a:solidFill>
              </a:defRPr>
            </a:lvl1pPr>
          </a:lstStyle>
          <a:p>
            <a:r>
              <a:rPr lang="da-DK" dirty="0"/>
              <a:t>Indsæt titel</a:t>
            </a:r>
          </a:p>
        </p:txBody>
      </p:sp>
    </p:spTree>
    <p:extLst>
      <p:ext uri="{BB962C8B-B14F-4D97-AF65-F5344CB8AC3E}">
        <p14:creationId xmlns:p14="http://schemas.microsoft.com/office/powerpoint/2010/main" val="11175708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o tekstbokse og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solidFill>
            <a:schemeClr val="bg1"/>
          </a:solidFill>
        </p:spPr>
        <p:txBody>
          <a:bodyPr tIns="36000" anchor="t" anchorCtr="0"/>
          <a:lstStyle>
            <a:lvl1pPr marL="0" indent="0" algn="ctr">
              <a:buNone/>
              <a:defRPr sz="1600"/>
            </a:lvl1pPr>
          </a:lstStyle>
          <a:p>
            <a:r>
              <a:rPr lang="da-DK" dirty="0"/>
              <a:t>Klik her og indsæt baggrundsbillede, via fanen Indsæt, Billeder</a:t>
            </a:r>
          </a:p>
        </p:txBody>
      </p:sp>
      <p:sp>
        <p:nvSpPr>
          <p:cNvPr id="4" name="Text Placeholder 3">
            <a:extLst>
              <a:ext uri="{FF2B5EF4-FFF2-40B4-BE49-F238E27FC236}">
                <a16:creationId xmlns:a16="http://schemas.microsoft.com/office/drawing/2014/main" id="{89DBA786-081A-49F3-8117-122AE3631193}"/>
              </a:ext>
            </a:extLst>
          </p:cNvPr>
          <p:cNvSpPr>
            <a:spLocks noGrp="1"/>
          </p:cNvSpPr>
          <p:nvPr>
            <p:ph type="body" sz="quarter" idx="14" hasCustomPrompt="1"/>
          </p:nvPr>
        </p:nvSpPr>
        <p:spPr>
          <a:xfrm>
            <a:off x="4419114" y="719999"/>
            <a:ext cx="3346444" cy="5418000"/>
          </a:xfrm>
          <a:solidFill>
            <a:schemeClr val="bg2"/>
          </a:solidFill>
        </p:spPr>
        <p:txBody>
          <a:bodyPr lIns="360000" tIns="342000" rIns="360000" bIns="342000"/>
          <a:lstStyle>
            <a:lvl1pPr>
              <a:defRPr/>
            </a:lvl1pPr>
          </a:lstStyle>
          <a:p>
            <a:pPr lvl="0"/>
            <a:r>
              <a:rPr lang="da-DK" dirty="0"/>
              <a:t>Brug TAB og </a:t>
            </a:r>
            <a:r>
              <a:rPr lang="da-DK" dirty="0" err="1"/>
              <a:t>Shift+TAB</a:t>
            </a:r>
            <a:r>
              <a:rPr lang="da-DK" dirty="0"/>
              <a:t>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6" name="Text Placeholder 5">
            <a:extLst>
              <a:ext uri="{FF2B5EF4-FFF2-40B4-BE49-F238E27FC236}">
                <a16:creationId xmlns:a16="http://schemas.microsoft.com/office/drawing/2014/main" id="{57DC5362-52A5-4FC5-A4EF-20A7DA7FD426}"/>
              </a:ext>
            </a:extLst>
          </p:cNvPr>
          <p:cNvSpPr>
            <a:spLocks noGrp="1"/>
          </p:cNvSpPr>
          <p:nvPr>
            <p:ph type="body" sz="quarter" idx="15" hasCustomPrompt="1"/>
          </p:nvPr>
        </p:nvSpPr>
        <p:spPr>
          <a:xfrm>
            <a:off x="8125558" y="720000"/>
            <a:ext cx="3346444" cy="5418000"/>
          </a:xfrm>
          <a:solidFill>
            <a:schemeClr val="bg2"/>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9" name="Date_GeneralDate"/>
          <p:cNvSpPr>
            <a:spLocks noGrp="1"/>
          </p:cNvSpPr>
          <p:nvPr>
            <p:ph type="dt" sz="half" idx="10"/>
          </p:nvPr>
        </p:nvSpPr>
        <p:spPr>
          <a:xfrm>
            <a:off x="0" y="6912000"/>
            <a:ext cx="0" cy="0"/>
          </a:xfrm>
          <a:prstGeom prst="rect">
            <a:avLst/>
          </a:prstGeo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a:prstGeom prst="rect">
            <a:avLst/>
          </a:prstGeom>
        </p:spPr>
        <p:txBody>
          <a:bodyPr/>
          <a:lstStyle>
            <a:lvl1pPr>
              <a:defRPr sz="100">
                <a:noFill/>
              </a:defRPr>
            </a:lvl1pPr>
          </a:lstStyle>
          <a:p>
            <a:r>
              <a:rPr lang="da-DK" dirty="0"/>
              <a:t>Sidehoved</a:t>
            </a:r>
          </a:p>
        </p:txBody>
      </p:sp>
      <p:sp>
        <p:nvSpPr>
          <p:cNvPr id="11"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a:t>
            </a:fld>
            <a:endParaRPr lang="da-DK" dirty="0"/>
          </a:p>
        </p:txBody>
      </p:sp>
    </p:spTree>
    <p:extLst>
      <p:ext uri="{BB962C8B-B14F-4D97-AF65-F5344CB8AC3E}">
        <p14:creationId xmlns:p14="http://schemas.microsoft.com/office/powerpoint/2010/main" val="54247092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re tekstbokse og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noFill/>
        </p:spPr>
        <p:txBody>
          <a:bodyPr tIns="36000" anchor="t" anchorCtr="0"/>
          <a:lstStyle>
            <a:lvl1pPr marL="0" indent="0" algn="ctr">
              <a:buNone/>
              <a:defRPr sz="1600"/>
            </a:lvl1pPr>
          </a:lstStyle>
          <a:p>
            <a:r>
              <a:rPr lang="da-DK" noProof="0" dirty="0"/>
              <a:t>Klik her og indsæt baggrundsbillede, via fanen Indsæt, Billeder</a:t>
            </a:r>
          </a:p>
        </p:txBody>
      </p:sp>
      <p:sp>
        <p:nvSpPr>
          <p:cNvPr id="4" name="Text Placeholder 3">
            <a:extLst>
              <a:ext uri="{FF2B5EF4-FFF2-40B4-BE49-F238E27FC236}">
                <a16:creationId xmlns:a16="http://schemas.microsoft.com/office/drawing/2014/main" id="{89DBA786-081A-49F3-8117-122AE3631193}"/>
              </a:ext>
            </a:extLst>
          </p:cNvPr>
          <p:cNvSpPr>
            <a:spLocks noGrp="1"/>
          </p:cNvSpPr>
          <p:nvPr>
            <p:ph type="body" sz="quarter" idx="14" hasCustomPrompt="1"/>
          </p:nvPr>
        </p:nvSpPr>
        <p:spPr>
          <a:xfrm>
            <a:off x="720000" y="2192138"/>
            <a:ext cx="3346444" cy="2534374"/>
          </a:xfrm>
          <a:solidFill>
            <a:schemeClr val="bg1"/>
          </a:solidFill>
        </p:spPr>
        <p:txBody>
          <a:bodyPr lIns="360000" tIns="342000" rIns="360000" bIns="342000"/>
          <a:lstStyle>
            <a:lvl1pPr>
              <a:defRPr/>
            </a:lvl1pPr>
          </a:lstStyle>
          <a:p>
            <a:pPr lvl="0"/>
            <a:r>
              <a:rPr lang="da-DK" dirty="0"/>
              <a:t>Brug TAB og </a:t>
            </a:r>
            <a:r>
              <a:rPr lang="da-DK" dirty="0" err="1"/>
              <a:t>Shift+TAB</a:t>
            </a:r>
            <a:r>
              <a:rPr lang="da-DK" dirty="0"/>
              <a:t>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6" name="Text Placeholder 5">
            <a:extLst>
              <a:ext uri="{FF2B5EF4-FFF2-40B4-BE49-F238E27FC236}">
                <a16:creationId xmlns:a16="http://schemas.microsoft.com/office/drawing/2014/main" id="{57DC5362-52A5-4FC5-A4EF-20A7DA7FD426}"/>
              </a:ext>
            </a:extLst>
          </p:cNvPr>
          <p:cNvSpPr>
            <a:spLocks noGrp="1"/>
          </p:cNvSpPr>
          <p:nvPr>
            <p:ph type="body" sz="quarter" idx="15" hasCustomPrompt="1"/>
          </p:nvPr>
        </p:nvSpPr>
        <p:spPr>
          <a:xfrm>
            <a:off x="4419114" y="2192138"/>
            <a:ext cx="3346444"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2" name="Text Placeholder 11">
            <a:extLst>
              <a:ext uri="{FF2B5EF4-FFF2-40B4-BE49-F238E27FC236}">
                <a16:creationId xmlns:a16="http://schemas.microsoft.com/office/drawing/2014/main" id="{F48BBDC9-F22E-43C8-9794-F5F2CF1FECEA}"/>
              </a:ext>
            </a:extLst>
          </p:cNvPr>
          <p:cNvSpPr>
            <a:spLocks noGrp="1"/>
          </p:cNvSpPr>
          <p:nvPr>
            <p:ph type="body" sz="quarter" idx="16" hasCustomPrompt="1"/>
          </p:nvPr>
        </p:nvSpPr>
        <p:spPr>
          <a:xfrm>
            <a:off x="8125558" y="2192138"/>
            <a:ext cx="3346444"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9" name="Date_GeneralDate"/>
          <p:cNvSpPr>
            <a:spLocks noGrp="1"/>
          </p:cNvSpPr>
          <p:nvPr>
            <p:ph type="dt" sz="half" idx="10"/>
          </p:nvPr>
        </p:nvSpPr>
        <p:spPr>
          <a:xfrm>
            <a:off x="0" y="6912000"/>
            <a:ext cx="0" cy="0"/>
          </a:xfrm>
          <a:prstGeom prst="rect">
            <a:avLst/>
          </a:prstGeo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a:prstGeom prst="rect">
            <a:avLst/>
          </a:prstGeom>
        </p:spPr>
        <p:txBody>
          <a:bodyPr/>
          <a:lstStyle>
            <a:lvl1pPr>
              <a:defRPr sz="100">
                <a:noFill/>
              </a:defRPr>
            </a:lvl1pPr>
          </a:lstStyle>
          <a:p>
            <a:r>
              <a:rPr lang="da-DK" dirty="0"/>
              <a:t>Sidehoved</a:t>
            </a:r>
          </a:p>
        </p:txBody>
      </p:sp>
      <p:sp>
        <p:nvSpPr>
          <p:cNvPr id="11"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a:t>
            </a:fld>
            <a:endParaRPr lang="da-DK" dirty="0"/>
          </a:p>
        </p:txBody>
      </p:sp>
    </p:spTree>
    <p:extLst>
      <p:ext uri="{BB962C8B-B14F-4D97-AF65-F5344CB8AC3E}">
        <p14:creationId xmlns:p14="http://schemas.microsoft.com/office/powerpoint/2010/main" val="374694910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Fire tekstbokse og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noFill/>
        </p:spPr>
        <p:txBody>
          <a:bodyPr tIns="36000" anchor="t" anchorCtr="0"/>
          <a:lstStyle>
            <a:lvl1pPr marL="0" indent="0" algn="ctr">
              <a:buNone/>
              <a:defRPr sz="1600"/>
            </a:lvl1pPr>
          </a:lstStyle>
          <a:p>
            <a:r>
              <a:rPr lang="da-DK" noProof="0" dirty="0"/>
              <a:t>Klik her og indsæt baggrundsbillede, via fanen Indsæt, Billeder</a:t>
            </a:r>
          </a:p>
        </p:txBody>
      </p:sp>
      <p:sp>
        <p:nvSpPr>
          <p:cNvPr id="4" name="Text Placeholder 3">
            <a:extLst>
              <a:ext uri="{FF2B5EF4-FFF2-40B4-BE49-F238E27FC236}">
                <a16:creationId xmlns:a16="http://schemas.microsoft.com/office/drawing/2014/main" id="{89DBA786-081A-49F3-8117-122AE3631193}"/>
              </a:ext>
            </a:extLst>
          </p:cNvPr>
          <p:cNvSpPr>
            <a:spLocks noGrp="1"/>
          </p:cNvSpPr>
          <p:nvPr>
            <p:ph type="body" sz="quarter" idx="14" hasCustomPrompt="1"/>
          </p:nvPr>
        </p:nvSpPr>
        <p:spPr>
          <a:xfrm>
            <a:off x="4419114" y="720000"/>
            <a:ext cx="3346444" cy="2534374"/>
          </a:xfrm>
          <a:solidFill>
            <a:schemeClr val="bg1"/>
          </a:solidFill>
        </p:spPr>
        <p:txBody>
          <a:bodyPr lIns="360000" tIns="342000" rIns="360000" bIns="342000"/>
          <a:lstStyle>
            <a:lvl1pPr>
              <a:defRPr/>
            </a:lvl1pPr>
          </a:lstStyle>
          <a:p>
            <a:pPr lvl="0"/>
            <a:r>
              <a:rPr lang="da-DK" dirty="0"/>
              <a:t>Brug TAB og </a:t>
            </a:r>
            <a:r>
              <a:rPr lang="da-DK" dirty="0" err="1"/>
              <a:t>Shift+TAB</a:t>
            </a:r>
            <a:r>
              <a:rPr lang="da-DK" dirty="0"/>
              <a:t>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6" name="Text Placeholder 5">
            <a:extLst>
              <a:ext uri="{FF2B5EF4-FFF2-40B4-BE49-F238E27FC236}">
                <a16:creationId xmlns:a16="http://schemas.microsoft.com/office/drawing/2014/main" id="{57DC5362-52A5-4FC5-A4EF-20A7DA7FD426}"/>
              </a:ext>
            </a:extLst>
          </p:cNvPr>
          <p:cNvSpPr>
            <a:spLocks noGrp="1"/>
          </p:cNvSpPr>
          <p:nvPr>
            <p:ph type="body" sz="quarter" idx="15" hasCustomPrompt="1"/>
          </p:nvPr>
        </p:nvSpPr>
        <p:spPr>
          <a:xfrm>
            <a:off x="4419114" y="3603626"/>
            <a:ext cx="3346444"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2" name="Text Placeholder 11">
            <a:extLst>
              <a:ext uri="{FF2B5EF4-FFF2-40B4-BE49-F238E27FC236}">
                <a16:creationId xmlns:a16="http://schemas.microsoft.com/office/drawing/2014/main" id="{F48BBDC9-F22E-43C8-9794-F5F2CF1FECEA}"/>
              </a:ext>
            </a:extLst>
          </p:cNvPr>
          <p:cNvSpPr>
            <a:spLocks noGrp="1"/>
          </p:cNvSpPr>
          <p:nvPr>
            <p:ph type="body" sz="quarter" idx="16" hasCustomPrompt="1"/>
          </p:nvPr>
        </p:nvSpPr>
        <p:spPr>
          <a:xfrm>
            <a:off x="8125558" y="720000"/>
            <a:ext cx="3346444"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4" name="Text Placeholder 13">
            <a:extLst>
              <a:ext uri="{FF2B5EF4-FFF2-40B4-BE49-F238E27FC236}">
                <a16:creationId xmlns:a16="http://schemas.microsoft.com/office/drawing/2014/main" id="{35BA7BD3-EF06-4551-A428-51A46E5A897E}"/>
              </a:ext>
            </a:extLst>
          </p:cNvPr>
          <p:cNvSpPr>
            <a:spLocks noGrp="1"/>
          </p:cNvSpPr>
          <p:nvPr>
            <p:ph type="body" sz="quarter" idx="17" hasCustomPrompt="1"/>
          </p:nvPr>
        </p:nvSpPr>
        <p:spPr>
          <a:xfrm>
            <a:off x="8125559" y="3603626"/>
            <a:ext cx="3346442" cy="2534374"/>
          </a:xfrm>
          <a:solidFill>
            <a:schemeClr val="bg1"/>
          </a:solidFill>
        </p:spPr>
        <p:txBody>
          <a:bodyPr lIns="360000" tIns="342000" rIns="360000" bIns="342000"/>
          <a:lstStyle>
            <a:lvl1pPr>
              <a:defRPr/>
            </a:lvl1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9" name="Date_GeneralDate"/>
          <p:cNvSpPr>
            <a:spLocks noGrp="1"/>
          </p:cNvSpPr>
          <p:nvPr>
            <p:ph type="dt" sz="half" idx="10"/>
          </p:nvPr>
        </p:nvSpPr>
        <p:spPr>
          <a:xfrm>
            <a:off x="0" y="6912000"/>
            <a:ext cx="0" cy="0"/>
          </a:xfrm>
          <a:prstGeom prst="rect">
            <a:avLst/>
          </a:prstGeo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a:prstGeom prst="rect">
            <a:avLst/>
          </a:prstGeom>
        </p:spPr>
        <p:txBody>
          <a:bodyPr/>
          <a:lstStyle>
            <a:lvl1pPr>
              <a:defRPr sz="100">
                <a:noFill/>
              </a:defRPr>
            </a:lvl1pPr>
          </a:lstStyle>
          <a:p>
            <a:r>
              <a:rPr lang="da-DK" dirty="0"/>
              <a:t>Sidehoved</a:t>
            </a:r>
          </a:p>
        </p:txBody>
      </p:sp>
      <p:sp>
        <p:nvSpPr>
          <p:cNvPr id="11"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a:t>
            </a:fld>
            <a:endParaRPr lang="da-DK" dirty="0"/>
          </a:p>
        </p:txBody>
      </p:sp>
    </p:spTree>
    <p:extLst>
      <p:ext uri="{BB962C8B-B14F-4D97-AF65-F5344CB8AC3E}">
        <p14:creationId xmlns:p14="http://schemas.microsoft.com/office/powerpoint/2010/main" val="300697185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ekstboks mørk og billede">
    <p:spTree>
      <p:nvGrpSpPr>
        <p:cNvPr id="1" name=""/>
        <p:cNvGrpSpPr/>
        <p:nvPr/>
      </p:nvGrpSpPr>
      <p:grpSpPr>
        <a:xfrm>
          <a:off x="0" y="0"/>
          <a:ext cx="0" cy="0"/>
          <a:chOff x="0" y="0"/>
          <a:chExt cx="0" cy="0"/>
        </a:xfrm>
      </p:grpSpPr>
      <p:sp>
        <p:nvSpPr>
          <p:cNvPr id="7" name="Picture Placeholder 6"/>
          <p:cNvSpPr>
            <a:spLocks noGrp="1"/>
          </p:cNvSpPr>
          <p:nvPr>
            <p:ph type="pic" sz="quarter" idx="13" hasCustomPrompt="1"/>
          </p:nvPr>
        </p:nvSpPr>
        <p:spPr>
          <a:xfrm>
            <a:off x="0" y="0"/>
            <a:ext cx="12193200" cy="6861600"/>
          </a:xfrm>
          <a:solidFill>
            <a:schemeClr val="bg1"/>
          </a:solidFill>
        </p:spPr>
        <p:txBody>
          <a:bodyPr tIns="36000" anchor="t" anchorCtr="0"/>
          <a:lstStyle>
            <a:lvl1pPr marL="0" indent="0" algn="ctr">
              <a:buNone/>
              <a:defRPr sz="1600"/>
            </a:lvl1pPr>
          </a:lstStyle>
          <a:p>
            <a:r>
              <a:rPr lang="da-DK" noProof="0" dirty="0"/>
              <a:t>Klik her og indsæt baggrundsbillede, via fanen Indsæt, Billeder</a:t>
            </a:r>
          </a:p>
        </p:txBody>
      </p:sp>
      <p:sp>
        <p:nvSpPr>
          <p:cNvPr id="4" name="Text Placeholder 3">
            <a:extLst>
              <a:ext uri="{FF2B5EF4-FFF2-40B4-BE49-F238E27FC236}">
                <a16:creationId xmlns:a16="http://schemas.microsoft.com/office/drawing/2014/main" id="{89DBA786-081A-49F3-8117-122AE3631193}"/>
              </a:ext>
            </a:extLst>
          </p:cNvPr>
          <p:cNvSpPr>
            <a:spLocks noGrp="1"/>
          </p:cNvSpPr>
          <p:nvPr>
            <p:ph type="body" sz="quarter" idx="14" hasCustomPrompt="1"/>
          </p:nvPr>
        </p:nvSpPr>
        <p:spPr>
          <a:xfrm>
            <a:off x="4419114" y="719999"/>
            <a:ext cx="7052888" cy="5418000"/>
          </a:xfrm>
          <a:solidFill>
            <a:schemeClr val="tx2"/>
          </a:solidFill>
        </p:spPr>
        <p:txBody>
          <a:bodyPr lIns="360000" tIns="342000" rIns="360000" bIns="34200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da-DK" dirty="0"/>
              <a:t>Brug TAB og </a:t>
            </a:r>
            <a:r>
              <a:rPr lang="da-DK" dirty="0" err="1"/>
              <a:t>Shift+TAB</a:t>
            </a:r>
            <a:r>
              <a:rPr lang="da-DK" dirty="0"/>
              <a:t>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6666</a:t>
            </a:r>
          </a:p>
          <a:p>
            <a:pPr lvl="6"/>
            <a:r>
              <a:rPr lang="da-DK" dirty="0"/>
              <a:t>777</a:t>
            </a:r>
          </a:p>
          <a:p>
            <a:pPr lvl="7"/>
            <a:r>
              <a:rPr lang="da-DK" dirty="0"/>
              <a:t>8888</a:t>
            </a:r>
          </a:p>
          <a:p>
            <a:pPr lvl="8"/>
            <a:r>
              <a:rPr lang="da-DK" dirty="0"/>
              <a:t>9999</a:t>
            </a:r>
          </a:p>
        </p:txBody>
      </p:sp>
      <p:sp>
        <p:nvSpPr>
          <p:cNvPr id="9" name="Date_GeneralDate"/>
          <p:cNvSpPr>
            <a:spLocks noGrp="1"/>
          </p:cNvSpPr>
          <p:nvPr>
            <p:ph type="dt" sz="half" idx="10"/>
          </p:nvPr>
        </p:nvSpPr>
        <p:spPr>
          <a:xfrm>
            <a:off x="0" y="6912000"/>
            <a:ext cx="0" cy="0"/>
          </a:xfrm>
          <a:prstGeom prst="rect">
            <a:avLst/>
          </a:prstGeom>
        </p:spPr>
        <p:txBody>
          <a:bodyPr/>
          <a:lstStyle>
            <a:lvl1pPr>
              <a:defRPr sz="100">
                <a:noFill/>
              </a:defRPr>
            </a:lvl1pPr>
          </a:lstStyle>
          <a:p>
            <a:endParaRPr lang="da-DK" dirty="0"/>
          </a:p>
        </p:txBody>
      </p:sp>
      <p:sp>
        <p:nvSpPr>
          <p:cNvPr id="10" name="FLD_PresentationTitle"/>
          <p:cNvSpPr>
            <a:spLocks noGrp="1"/>
          </p:cNvSpPr>
          <p:nvPr>
            <p:ph type="ftr" sz="quarter" idx="11"/>
          </p:nvPr>
        </p:nvSpPr>
        <p:spPr>
          <a:xfrm>
            <a:off x="0" y="6912000"/>
            <a:ext cx="0" cy="0"/>
          </a:xfrm>
          <a:prstGeom prst="rect">
            <a:avLst/>
          </a:prstGeom>
        </p:spPr>
        <p:txBody>
          <a:bodyPr/>
          <a:lstStyle>
            <a:lvl1pPr>
              <a:defRPr sz="100">
                <a:noFill/>
              </a:defRPr>
            </a:lvl1pPr>
          </a:lstStyle>
          <a:p>
            <a:r>
              <a:rPr lang="da-DK" dirty="0"/>
              <a:t>Sidehoved</a:t>
            </a:r>
          </a:p>
        </p:txBody>
      </p:sp>
      <p:sp>
        <p:nvSpPr>
          <p:cNvPr id="11" name="Slide Number Placeholder 5"/>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a:t>
            </a:fld>
            <a:endParaRPr lang="da-DK" dirty="0"/>
          </a:p>
        </p:txBody>
      </p:sp>
    </p:spTree>
    <p:extLst>
      <p:ext uri="{BB962C8B-B14F-4D97-AF65-F5344CB8AC3E}">
        <p14:creationId xmlns:p14="http://schemas.microsoft.com/office/powerpoint/2010/main" val="160343877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da-DK" dirty="0"/>
              <a:t>Klik for at tilføje titel</a:t>
            </a:r>
          </a:p>
        </p:txBody>
      </p:sp>
      <p:sp>
        <p:nvSpPr>
          <p:cNvPr id="5" name="Slide Number Placeholder 4"/>
          <p:cNvSpPr>
            <a:spLocks noGrp="1"/>
          </p:cNvSpPr>
          <p:nvPr>
            <p:ph type="sldNum" sz="quarter" idx="12"/>
          </p:nvPr>
        </p:nvSpPr>
        <p:spPr/>
        <p:txBody>
          <a:bodyPr/>
          <a:lstStyle/>
          <a:p>
            <a:fld id="{24C8C45C-947F-4981-8B3F-4F32E973C901}" type="slidenum">
              <a:rPr lang="da-DK" smtClean="0"/>
              <a:t>‹#›</a:t>
            </a:fld>
            <a:endParaRPr lang="da-DK" dirty="0"/>
          </a:p>
        </p:txBody>
      </p:sp>
    </p:spTree>
    <p:extLst>
      <p:ext uri="{BB962C8B-B14F-4D97-AF65-F5344CB8AC3E}">
        <p14:creationId xmlns:p14="http://schemas.microsoft.com/office/powerpoint/2010/main" val="373026059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4C8C45C-947F-4981-8B3F-4F32E973C901}" type="slidenum">
              <a:rPr lang="da-DK" smtClean="0"/>
              <a:t>‹#›</a:t>
            </a:fld>
            <a:endParaRPr lang="da-DK" dirty="0"/>
          </a:p>
        </p:txBody>
      </p:sp>
    </p:spTree>
    <p:extLst>
      <p:ext uri="{BB962C8B-B14F-4D97-AF65-F5344CB8AC3E}">
        <p14:creationId xmlns:p14="http://schemas.microsoft.com/office/powerpoint/2010/main" val="288062008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Rapport: To ind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670675-C315-4700-B9B7-A5AB773CA2BB}"/>
              </a:ext>
            </a:extLst>
          </p:cNvPr>
          <p:cNvSpPr>
            <a:spLocks noGrp="1"/>
          </p:cNvSpPr>
          <p:nvPr>
            <p:ph type="title" hasCustomPrompt="1"/>
          </p:nvPr>
        </p:nvSpPr>
        <p:spPr>
          <a:xfrm>
            <a:off x="719998" y="894268"/>
            <a:ext cx="5194800" cy="850742"/>
          </a:xfrm>
        </p:spPr>
        <p:txBody>
          <a:bodyPr/>
          <a:lstStyle>
            <a:lvl1pPr>
              <a:defRPr sz="2000"/>
            </a:lvl1pPr>
          </a:lstStyle>
          <a:p>
            <a:r>
              <a:rPr lang="da-DK" dirty="0"/>
              <a:t>Klik for at tilføje titel</a:t>
            </a:r>
          </a:p>
        </p:txBody>
      </p:sp>
      <p:sp>
        <p:nvSpPr>
          <p:cNvPr id="3" name="Content Placeholder 2"/>
          <p:cNvSpPr>
            <a:spLocks noGrp="1"/>
          </p:cNvSpPr>
          <p:nvPr>
            <p:ph idx="1" hasCustomPrompt="1"/>
          </p:nvPr>
        </p:nvSpPr>
        <p:spPr>
          <a:xfrm>
            <a:off x="719997" y="2192138"/>
            <a:ext cx="5196199" cy="3945862"/>
          </a:xfrm>
        </p:spPr>
        <p:txBody>
          <a:bodyPr/>
          <a:lstStyle>
            <a:lvl1pPr>
              <a:defRPr sz="1200">
                <a:latin typeface="KBH Tekst" panose="00000500000000000000" pitchFamily="2" charset="0"/>
              </a:defRPr>
            </a:lvl1pPr>
            <a:lvl2pPr marL="371475" indent="-179388">
              <a:defRPr sz="1200">
                <a:latin typeface="KBH Tekst" panose="00000500000000000000" pitchFamily="2" charset="0"/>
              </a:defRPr>
            </a:lvl2pPr>
            <a:lvl3pPr marL="544513" indent="-163513">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noProof="0" dirty="0"/>
              <a:t>Brug TAB og Shift + TAB til at skifte tekst- og bulletniveau. Stå på ny linje inden du trykker på TAB. </a:t>
            </a:r>
          </a:p>
          <a:p>
            <a:pPr lvl="1"/>
            <a:r>
              <a:rPr lang="da-DK" noProof="0" dirty="0"/>
              <a:t>Second </a:t>
            </a:r>
            <a:r>
              <a:rPr lang="da-DK" noProof="0" dirty="0" err="1"/>
              <a:t>level</a:t>
            </a:r>
            <a:endParaRPr lang="da-DK" noProof="0" dirty="0"/>
          </a:p>
          <a:p>
            <a:pPr lvl="2"/>
            <a:r>
              <a:rPr lang="da-DK" noProof="0" dirty="0"/>
              <a:t>Third </a:t>
            </a:r>
            <a:r>
              <a:rPr lang="da-DK" noProof="0" dirty="0" err="1"/>
              <a:t>level</a:t>
            </a:r>
            <a:endParaRPr lang="da-DK" noProof="0" dirty="0"/>
          </a:p>
          <a:p>
            <a:pPr lvl="3"/>
            <a:r>
              <a:rPr lang="da-DK" noProof="0" dirty="0" err="1"/>
              <a:t>Fourth</a:t>
            </a:r>
            <a:r>
              <a:rPr lang="da-DK" noProof="0" dirty="0"/>
              <a:t> </a:t>
            </a:r>
            <a:r>
              <a:rPr lang="da-DK" noProof="0" dirty="0" err="1"/>
              <a:t>level</a:t>
            </a:r>
            <a:endParaRPr lang="da-DK" noProof="0" dirty="0"/>
          </a:p>
          <a:p>
            <a:pPr lvl="4"/>
            <a:r>
              <a:rPr lang="da-DK" noProof="0" dirty="0"/>
              <a:t>Fifth </a:t>
            </a:r>
            <a:r>
              <a:rPr lang="da-DK" noProof="0" dirty="0" err="1"/>
              <a:t>level</a:t>
            </a:r>
            <a:endParaRPr lang="da-DK" noProof="0" dirty="0"/>
          </a:p>
          <a:p>
            <a:pPr lvl="5"/>
            <a:r>
              <a:rPr lang="da-DK" noProof="0" dirty="0" err="1"/>
              <a:t>Sixth</a:t>
            </a:r>
            <a:r>
              <a:rPr lang="da-DK" noProof="0" dirty="0"/>
              <a:t> </a:t>
            </a:r>
            <a:r>
              <a:rPr lang="da-DK" noProof="0" dirty="0" err="1"/>
              <a:t>level</a:t>
            </a:r>
            <a:endParaRPr lang="da-DK" noProof="0" dirty="0"/>
          </a:p>
          <a:p>
            <a:pPr lvl="6"/>
            <a:r>
              <a:rPr lang="da-DK" noProof="0" dirty="0" err="1"/>
              <a:t>Seventh</a:t>
            </a:r>
            <a:r>
              <a:rPr lang="da-DK" noProof="0" dirty="0"/>
              <a:t> </a:t>
            </a:r>
            <a:r>
              <a:rPr lang="da-DK" noProof="0" dirty="0" err="1"/>
              <a:t>level</a:t>
            </a:r>
            <a:endParaRPr lang="da-DK" noProof="0" dirty="0"/>
          </a:p>
          <a:p>
            <a:pPr lvl="7"/>
            <a:r>
              <a:rPr lang="da-DK" noProof="0" dirty="0" err="1"/>
              <a:t>Eight</a:t>
            </a:r>
            <a:r>
              <a:rPr lang="da-DK" noProof="0" dirty="0"/>
              <a:t> </a:t>
            </a:r>
            <a:r>
              <a:rPr lang="da-DK" noProof="0" dirty="0" err="1"/>
              <a:t>level</a:t>
            </a:r>
            <a:endParaRPr lang="da-DK" noProof="0" dirty="0"/>
          </a:p>
          <a:p>
            <a:pPr lvl="8"/>
            <a:r>
              <a:rPr lang="da-DK" noProof="0" dirty="0"/>
              <a:t>Ninth</a:t>
            </a:r>
          </a:p>
        </p:txBody>
      </p:sp>
      <p:sp>
        <p:nvSpPr>
          <p:cNvPr id="16" name="Content Placeholder 8">
            <a:extLst>
              <a:ext uri="{FF2B5EF4-FFF2-40B4-BE49-F238E27FC236}">
                <a16:creationId xmlns:a16="http://schemas.microsoft.com/office/drawing/2014/main" id="{226B16CC-F459-45AB-8AF6-621CD4FF544B}"/>
              </a:ext>
            </a:extLst>
          </p:cNvPr>
          <p:cNvSpPr>
            <a:spLocks noGrp="1"/>
          </p:cNvSpPr>
          <p:nvPr>
            <p:ph sz="quarter" idx="14" hasCustomPrompt="1"/>
          </p:nvPr>
        </p:nvSpPr>
        <p:spPr>
          <a:xfrm>
            <a:off x="6275800" y="2192400"/>
            <a:ext cx="51962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10" name="Slide Number Placeholder 5">
            <a:extLst>
              <a:ext uri="{FF2B5EF4-FFF2-40B4-BE49-F238E27FC236}">
                <a16:creationId xmlns:a16="http://schemas.microsoft.com/office/drawing/2014/main" id="{B0C0F55C-0196-46B3-A323-46BEB6056D64}"/>
              </a:ext>
            </a:extLst>
          </p:cNvPr>
          <p:cNvSpPr>
            <a:spLocks noGrp="1"/>
          </p:cNvSpPr>
          <p:nvPr>
            <p:ph type="sldNum" sz="quarter" idx="12"/>
          </p:nvPr>
        </p:nvSpPr>
        <p:spPr>
          <a:xfrm>
            <a:off x="11077081" y="310327"/>
            <a:ext cx="394920" cy="180000"/>
          </a:xfrm>
        </p:spPr>
        <p:txBody>
          <a:bodyPr/>
          <a:lstStyle/>
          <a:p>
            <a:fld id="{859873C9-BF5D-4A9A-BB31-45BBB7BABAF7}" type="slidenum">
              <a:rPr lang="da-DK" noProof="0" smtClean="0"/>
              <a:t>‹#›</a:t>
            </a:fld>
            <a:endParaRPr lang="da-DK" noProof="0" dirty="0"/>
          </a:p>
        </p:txBody>
      </p:sp>
    </p:spTree>
    <p:extLst>
      <p:ext uri="{BB962C8B-B14F-4D97-AF65-F5344CB8AC3E}">
        <p14:creationId xmlns:p14="http://schemas.microsoft.com/office/powerpoint/2010/main" val="177855525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Rapport: Tre ind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33444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4424162" y="2192400"/>
            <a:ext cx="33444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8127600" y="2192400"/>
            <a:ext cx="33444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a:t>
            </a:fld>
            <a:endParaRPr lang="da-DK" dirty="0"/>
          </a:p>
        </p:txBody>
      </p:sp>
    </p:spTree>
    <p:extLst>
      <p:ext uri="{BB962C8B-B14F-4D97-AF65-F5344CB8AC3E}">
        <p14:creationId xmlns:p14="http://schemas.microsoft.com/office/powerpoint/2010/main" val="418603251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Rapport: Fire indhold vertik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24183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3498382" y="2192399"/>
            <a:ext cx="24183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6276041" y="2192399"/>
            <a:ext cx="2418300" cy="39492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12" name="Content Placeholder 15">
            <a:extLst>
              <a:ext uri="{FF2B5EF4-FFF2-40B4-BE49-F238E27FC236}">
                <a16:creationId xmlns:a16="http://schemas.microsoft.com/office/drawing/2014/main" id="{C28262A3-2655-4D67-8500-DD40B48725D0}"/>
              </a:ext>
            </a:extLst>
          </p:cNvPr>
          <p:cNvSpPr>
            <a:spLocks noGrp="1"/>
          </p:cNvSpPr>
          <p:nvPr>
            <p:ph sz="quarter" idx="19" hasCustomPrompt="1"/>
          </p:nvPr>
        </p:nvSpPr>
        <p:spPr>
          <a:xfrm>
            <a:off x="9053700" y="2192399"/>
            <a:ext cx="2418300" cy="3949199"/>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r>
              <a:rPr lang="da-DK" dirty="0"/>
              <a:t>6</a:t>
            </a:r>
          </a:p>
          <a:p>
            <a:pPr lvl="6"/>
            <a:r>
              <a:rPr lang="da-DK" dirty="0"/>
              <a:t>7</a:t>
            </a:r>
          </a:p>
          <a:p>
            <a:pPr lvl="7"/>
            <a:r>
              <a:rPr lang="da-DK" dirty="0"/>
              <a:t>8</a:t>
            </a:r>
          </a:p>
          <a:p>
            <a:pPr lvl="8"/>
            <a:r>
              <a:rPr lang="da-DK" dirty="0"/>
              <a:t>9</a:t>
            </a:r>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a:t>
            </a:fld>
            <a:endParaRPr lang="da-DK" dirty="0"/>
          </a:p>
        </p:txBody>
      </p:sp>
    </p:spTree>
    <p:extLst>
      <p:ext uri="{BB962C8B-B14F-4D97-AF65-F5344CB8AC3E}">
        <p14:creationId xmlns:p14="http://schemas.microsoft.com/office/powerpoint/2010/main" val="94865833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Rapport: Fire indhold horisont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51948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720723" y="4346999"/>
            <a:ext cx="51948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6276041" y="2192399"/>
            <a:ext cx="51948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2" name="Content Placeholder 15">
            <a:extLst>
              <a:ext uri="{FF2B5EF4-FFF2-40B4-BE49-F238E27FC236}">
                <a16:creationId xmlns:a16="http://schemas.microsoft.com/office/drawing/2014/main" id="{C28262A3-2655-4D67-8500-DD40B48725D0}"/>
              </a:ext>
            </a:extLst>
          </p:cNvPr>
          <p:cNvSpPr>
            <a:spLocks noGrp="1"/>
          </p:cNvSpPr>
          <p:nvPr>
            <p:ph sz="quarter" idx="19" hasCustomPrompt="1"/>
          </p:nvPr>
        </p:nvSpPr>
        <p:spPr>
          <a:xfrm>
            <a:off x="6276041" y="4346999"/>
            <a:ext cx="51948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a:t>
            </a:fld>
            <a:endParaRPr lang="da-DK" dirty="0"/>
          </a:p>
        </p:txBody>
      </p:sp>
    </p:spTree>
    <p:extLst>
      <p:ext uri="{BB962C8B-B14F-4D97-AF65-F5344CB8AC3E}">
        <p14:creationId xmlns:p14="http://schemas.microsoft.com/office/powerpoint/2010/main" val="1856848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rside">
    <p:bg>
      <p:bgPr>
        <a:solidFill>
          <a:schemeClr val="bg1"/>
        </a:solidFill>
        <a:effectLst/>
      </p:bgPr>
    </p:bg>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E8C92A2A-0EAF-055A-32BC-29FA04214813}"/>
              </a:ext>
            </a:extLst>
          </p:cNvPr>
          <p:cNvSpPr>
            <a:spLocks noGrp="1"/>
          </p:cNvSpPr>
          <p:nvPr>
            <p:ph type="body" sz="quarter" idx="17" hasCustomPrompt="1"/>
          </p:nvPr>
        </p:nvSpPr>
        <p:spPr>
          <a:xfrm>
            <a:off x="645365" y="310326"/>
            <a:ext cx="3419553" cy="180000"/>
          </a:xfrm>
          <a:prstGeom prst="rect">
            <a:avLst/>
          </a:prstGeom>
        </p:spPr>
        <p:txBody>
          <a:bodyPr/>
          <a:lstStyle>
            <a:lvl1pPr marL="0" indent="0">
              <a:buNone/>
              <a:defRPr sz="1050"/>
            </a:lvl1pPr>
          </a:lstStyle>
          <a:p>
            <a:r>
              <a:rPr lang="da-DK" dirty="0"/>
              <a:t>Klik for at tilføje dato </a:t>
            </a:r>
            <a:r>
              <a:rPr lang="da-DK" dirty="0" err="1"/>
              <a:t>dd</a:t>
            </a:r>
            <a:r>
              <a:rPr lang="da-DK" dirty="0"/>
              <a:t> </a:t>
            </a:r>
            <a:r>
              <a:rPr lang="da-DK" dirty="0" err="1"/>
              <a:t>mmmm</a:t>
            </a:r>
            <a:r>
              <a:rPr lang="da-DK" dirty="0"/>
              <a:t> </a:t>
            </a:r>
            <a:r>
              <a:rPr lang="da-DK" dirty="0" err="1"/>
              <a:t>åååå</a:t>
            </a:r>
            <a:endParaRPr lang="da-DK" dirty="0"/>
          </a:p>
        </p:txBody>
      </p:sp>
      <p:sp>
        <p:nvSpPr>
          <p:cNvPr id="3" name="Text Placeholder 18">
            <a:extLst>
              <a:ext uri="{FF2B5EF4-FFF2-40B4-BE49-F238E27FC236}">
                <a16:creationId xmlns:a16="http://schemas.microsoft.com/office/drawing/2014/main" id="{8622B229-E62D-B884-C091-5AB22BA82A18}"/>
              </a:ext>
            </a:extLst>
          </p:cNvPr>
          <p:cNvSpPr>
            <a:spLocks noGrp="1"/>
          </p:cNvSpPr>
          <p:nvPr>
            <p:ph type="body" sz="quarter" idx="18" hasCustomPrompt="1"/>
          </p:nvPr>
        </p:nvSpPr>
        <p:spPr>
          <a:xfrm>
            <a:off x="4356844" y="310326"/>
            <a:ext cx="4097592" cy="180000"/>
          </a:xfrm>
          <a:prstGeom prst="rect">
            <a:avLst/>
          </a:prstGeom>
        </p:spPr>
        <p:txBody>
          <a:bodyPr/>
          <a:lstStyle>
            <a:lvl1pPr marL="0" indent="0">
              <a:buNone/>
              <a:defRPr sz="1050"/>
            </a:lvl1pPr>
          </a:lstStyle>
          <a:p>
            <a:r>
              <a:rPr lang="da-DK" dirty="0"/>
              <a:t>Klik for at tilføje oplægsholder / enhed</a:t>
            </a:r>
          </a:p>
        </p:txBody>
      </p:sp>
      <p:sp>
        <p:nvSpPr>
          <p:cNvPr id="4" name="Text Placeholder 19">
            <a:extLst>
              <a:ext uri="{FF2B5EF4-FFF2-40B4-BE49-F238E27FC236}">
                <a16:creationId xmlns:a16="http://schemas.microsoft.com/office/drawing/2014/main" id="{28FD10DB-A2CC-9D73-ABDE-48BEB652E0B5}"/>
              </a:ext>
            </a:extLst>
          </p:cNvPr>
          <p:cNvSpPr>
            <a:spLocks noGrp="1"/>
          </p:cNvSpPr>
          <p:nvPr>
            <p:ph type="body" sz="quarter" idx="19" hasCustomPrompt="1"/>
          </p:nvPr>
        </p:nvSpPr>
        <p:spPr>
          <a:xfrm>
            <a:off x="4356844" y="555364"/>
            <a:ext cx="4097592" cy="180000"/>
          </a:xfrm>
          <a:prstGeom prst="rect">
            <a:avLst/>
          </a:prstGeom>
        </p:spPr>
        <p:txBody>
          <a:bodyPr/>
          <a:lstStyle>
            <a:lvl1pPr marL="0" indent="0">
              <a:buNone/>
              <a:defRPr sz="1050"/>
            </a:lvl1pPr>
          </a:lstStyle>
          <a:p>
            <a:r>
              <a:rPr lang="da-DK" dirty="0"/>
              <a:t>Klik for at tilføje forvaltningsnavn</a:t>
            </a:r>
          </a:p>
        </p:txBody>
      </p:sp>
    </p:spTree>
    <p:extLst>
      <p:ext uri="{BB962C8B-B14F-4D97-AF65-F5344CB8AC3E}">
        <p14:creationId xmlns:p14="http://schemas.microsoft.com/office/powerpoint/2010/main" val="344007310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Rapport: Seks ind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33444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720723" y="4348800"/>
            <a:ext cx="33444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4424400" y="2192400"/>
            <a:ext cx="33444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0" name="Content Placeholder 15">
            <a:extLst>
              <a:ext uri="{FF2B5EF4-FFF2-40B4-BE49-F238E27FC236}">
                <a16:creationId xmlns:a16="http://schemas.microsoft.com/office/drawing/2014/main" id="{8A779418-EA1C-402E-8FE9-04BF21BF1288}"/>
              </a:ext>
            </a:extLst>
          </p:cNvPr>
          <p:cNvSpPr>
            <a:spLocks noGrp="1"/>
          </p:cNvSpPr>
          <p:nvPr>
            <p:ph sz="quarter" idx="19" hasCustomPrompt="1"/>
          </p:nvPr>
        </p:nvSpPr>
        <p:spPr>
          <a:xfrm>
            <a:off x="4424400" y="4346999"/>
            <a:ext cx="33444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7" name="Content Placeholder 16">
            <a:extLst>
              <a:ext uri="{FF2B5EF4-FFF2-40B4-BE49-F238E27FC236}">
                <a16:creationId xmlns:a16="http://schemas.microsoft.com/office/drawing/2014/main" id="{ACB9BD8A-549C-46D6-8DF3-8D5B50A83395}"/>
              </a:ext>
            </a:extLst>
          </p:cNvPr>
          <p:cNvSpPr>
            <a:spLocks noGrp="1"/>
          </p:cNvSpPr>
          <p:nvPr>
            <p:ph sz="quarter" idx="23" hasCustomPrompt="1"/>
          </p:nvPr>
        </p:nvSpPr>
        <p:spPr>
          <a:xfrm>
            <a:off x="8127602" y="2192400"/>
            <a:ext cx="3344398" cy="1794599"/>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9" name="Content Placeholder 18">
            <a:extLst>
              <a:ext uri="{FF2B5EF4-FFF2-40B4-BE49-F238E27FC236}">
                <a16:creationId xmlns:a16="http://schemas.microsoft.com/office/drawing/2014/main" id="{48639A0C-5FD1-4E6D-AC45-D97BFF484704}"/>
              </a:ext>
            </a:extLst>
          </p:cNvPr>
          <p:cNvSpPr>
            <a:spLocks noGrp="1"/>
          </p:cNvSpPr>
          <p:nvPr>
            <p:ph sz="quarter" idx="24" hasCustomPrompt="1"/>
          </p:nvPr>
        </p:nvSpPr>
        <p:spPr>
          <a:xfrm>
            <a:off x="8127602" y="4346999"/>
            <a:ext cx="3344398" cy="1794598"/>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a:t>
            </a:fld>
            <a:endParaRPr lang="da-DK" dirty="0"/>
          </a:p>
        </p:txBody>
      </p:sp>
    </p:spTree>
    <p:extLst>
      <p:ext uri="{BB962C8B-B14F-4D97-AF65-F5344CB8AC3E}">
        <p14:creationId xmlns:p14="http://schemas.microsoft.com/office/powerpoint/2010/main" val="346658900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Rapport: Otte ind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458BA-6B62-4A58-AEFA-E9846DB03BF3}"/>
              </a:ext>
            </a:extLst>
          </p:cNvPr>
          <p:cNvSpPr>
            <a:spLocks noGrp="1"/>
          </p:cNvSpPr>
          <p:nvPr>
            <p:ph type="title" hasCustomPrompt="1"/>
          </p:nvPr>
        </p:nvSpPr>
        <p:spPr>
          <a:xfrm>
            <a:off x="719998" y="894268"/>
            <a:ext cx="5194800" cy="849600"/>
          </a:xfrm>
        </p:spPr>
        <p:txBody>
          <a:bodyPr/>
          <a:lstStyle>
            <a:lvl1pPr>
              <a:defRPr sz="2000"/>
            </a:lvl1pPr>
          </a:lstStyle>
          <a:p>
            <a:r>
              <a:rPr lang="da-DK" dirty="0"/>
              <a:t>Klik for at tilføje titel</a:t>
            </a:r>
          </a:p>
        </p:txBody>
      </p:sp>
      <p:sp>
        <p:nvSpPr>
          <p:cNvPr id="7" name="Content Placeholder 6">
            <a:extLst>
              <a:ext uri="{FF2B5EF4-FFF2-40B4-BE49-F238E27FC236}">
                <a16:creationId xmlns:a16="http://schemas.microsoft.com/office/drawing/2014/main" id="{FA410FE0-7A8F-4A71-8BC4-0C37E165C5B0}"/>
              </a:ext>
            </a:extLst>
          </p:cNvPr>
          <p:cNvSpPr>
            <a:spLocks noGrp="1"/>
          </p:cNvSpPr>
          <p:nvPr>
            <p:ph sz="quarter" idx="13" hasCustomPrompt="1"/>
          </p:nvPr>
        </p:nvSpPr>
        <p:spPr>
          <a:xfrm>
            <a:off x="720723" y="2192399"/>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Brug TAB og Shift + TAB til at skifte tekst- og bulletniveau. Stå på ny linje inden du trykker på TAB. </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9" name="Content Placeholder 8">
            <a:extLst>
              <a:ext uri="{FF2B5EF4-FFF2-40B4-BE49-F238E27FC236}">
                <a16:creationId xmlns:a16="http://schemas.microsoft.com/office/drawing/2014/main" id="{77B0EEE2-E293-4765-AF01-90FB78356EB5}"/>
              </a:ext>
            </a:extLst>
          </p:cNvPr>
          <p:cNvSpPr>
            <a:spLocks noGrp="1"/>
          </p:cNvSpPr>
          <p:nvPr>
            <p:ph sz="quarter" idx="14" hasCustomPrompt="1"/>
          </p:nvPr>
        </p:nvSpPr>
        <p:spPr>
          <a:xfrm>
            <a:off x="720723" y="4348800"/>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1" name="Content Placeholder 10">
            <a:extLst>
              <a:ext uri="{FF2B5EF4-FFF2-40B4-BE49-F238E27FC236}">
                <a16:creationId xmlns:a16="http://schemas.microsoft.com/office/drawing/2014/main" id="{86ED6EB6-926F-4A7D-BBD8-5577956512A8}"/>
              </a:ext>
            </a:extLst>
          </p:cNvPr>
          <p:cNvSpPr>
            <a:spLocks noGrp="1"/>
          </p:cNvSpPr>
          <p:nvPr>
            <p:ph sz="quarter" idx="15" hasCustomPrompt="1"/>
          </p:nvPr>
        </p:nvSpPr>
        <p:spPr>
          <a:xfrm>
            <a:off x="3499200" y="2192399"/>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2" name="Content Placeholder 15">
            <a:extLst>
              <a:ext uri="{FF2B5EF4-FFF2-40B4-BE49-F238E27FC236}">
                <a16:creationId xmlns:a16="http://schemas.microsoft.com/office/drawing/2014/main" id="{C28262A3-2655-4D67-8500-DD40B48725D0}"/>
              </a:ext>
            </a:extLst>
          </p:cNvPr>
          <p:cNvSpPr>
            <a:spLocks noGrp="1"/>
          </p:cNvSpPr>
          <p:nvPr>
            <p:ph sz="quarter" idx="19" hasCustomPrompt="1"/>
          </p:nvPr>
        </p:nvSpPr>
        <p:spPr>
          <a:xfrm>
            <a:off x="3499200" y="4348800"/>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3" name="Content Placeholder 16">
            <a:extLst>
              <a:ext uri="{FF2B5EF4-FFF2-40B4-BE49-F238E27FC236}">
                <a16:creationId xmlns:a16="http://schemas.microsoft.com/office/drawing/2014/main" id="{B2917A20-9A14-4A88-B799-05327B9EBDEE}"/>
              </a:ext>
            </a:extLst>
          </p:cNvPr>
          <p:cNvSpPr>
            <a:spLocks noGrp="1"/>
          </p:cNvSpPr>
          <p:nvPr>
            <p:ph sz="quarter" idx="23" hasCustomPrompt="1"/>
          </p:nvPr>
        </p:nvSpPr>
        <p:spPr>
          <a:xfrm>
            <a:off x="6274800" y="2192400"/>
            <a:ext cx="2418480" cy="1794599"/>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14" name="Content Placeholder 18">
            <a:extLst>
              <a:ext uri="{FF2B5EF4-FFF2-40B4-BE49-F238E27FC236}">
                <a16:creationId xmlns:a16="http://schemas.microsoft.com/office/drawing/2014/main" id="{B3711F40-BEA7-48C1-AEBB-C27EBAB6E411}"/>
              </a:ext>
            </a:extLst>
          </p:cNvPr>
          <p:cNvSpPr>
            <a:spLocks noGrp="1"/>
          </p:cNvSpPr>
          <p:nvPr>
            <p:ph sz="quarter" idx="24" hasCustomPrompt="1"/>
          </p:nvPr>
        </p:nvSpPr>
        <p:spPr>
          <a:xfrm>
            <a:off x="6274800" y="4346999"/>
            <a:ext cx="2418480" cy="1794598"/>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21" name="Content Placeholder 20">
            <a:extLst>
              <a:ext uri="{FF2B5EF4-FFF2-40B4-BE49-F238E27FC236}">
                <a16:creationId xmlns:a16="http://schemas.microsoft.com/office/drawing/2014/main" id="{7ACBB5A9-99A6-4806-8AFF-8B50DD841B99}"/>
              </a:ext>
            </a:extLst>
          </p:cNvPr>
          <p:cNvSpPr>
            <a:spLocks noGrp="1"/>
          </p:cNvSpPr>
          <p:nvPr>
            <p:ph sz="quarter" idx="29" hasCustomPrompt="1"/>
          </p:nvPr>
        </p:nvSpPr>
        <p:spPr>
          <a:xfrm>
            <a:off x="9054000" y="2192400"/>
            <a:ext cx="2418300" cy="1794599"/>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23" name="Content Placeholder 22">
            <a:extLst>
              <a:ext uri="{FF2B5EF4-FFF2-40B4-BE49-F238E27FC236}">
                <a16:creationId xmlns:a16="http://schemas.microsoft.com/office/drawing/2014/main" id="{E2F627CA-639B-47B1-A5E4-A4CDD045B183}"/>
              </a:ext>
            </a:extLst>
          </p:cNvPr>
          <p:cNvSpPr>
            <a:spLocks noGrp="1"/>
          </p:cNvSpPr>
          <p:nvPr>
            <p:ph sz="quarter" idx="30" hasCustomPrompt="1"/>
          </p:nvPr>
        </p:nvSpPr>
        <p:spPr>
          <a:xfrm>
            <a:off x="9054000" y="4348800"/>
            <a:ext cx="2418300" cy="1794600"/>
          </a:xfrm>
        </p:spPr>
        <p:txBody>
          <a:bodyPr/>
          <a:lstStyle>
            <a:lvl1pPr>
              <a:defRPr sz="1200">
                <a:latin typeface="KBH Tekst" panose="00000500000000000000" pitchFamily="2" charset="0"/>
              </a:defRPr>
            </a:lvl1pPr>
            <a:lvl2pPr marL="370800" indent="-180000">
              <a:defRPr sz="1200">
                <a:latin typeface="KBH Tekst" panose="00000500000000000000" pitchFamily="2" charset="0"/>
              </a:defRPr>
            </a:lvl2pPr>
            <a:lvl3pPr marL="543600">
              <a:defRPr sz="1200">
                <a:latin typeface="KBH Tekst" panose="00000500000000000000" pitchFamily="2" charset="0"/>
              </a:defRPr>
            </a:lvl3pPr>
            <a:lvl4pPr>
              <a:defRPr sz="1200"/>
            </a:lvl4pPr>
            <a:lvl5pPr>
              <a:defRPr sz="1200">
                <a:latin typeface="KBH Tekst" panose="00000500000000000000" pitchFamily="2" charset="0"/>
              </a:defRPr>
            </a:lvl5pPr>
            <a:lvl6pPr>
              <a:defRPr sz="2000"/>
            </a:lvl6pPr>
            <a:lvl7pPr>
              <a:defRPr sz="2000"/>
            </a:lvl7pPr>
            <a:lvl8pPr>
              <a:defRPr sz="2000"/>
            </a:lvl8pPr>
          </a:lstStyle>
          <a:p>
            <a:pPr lvl="0"/>
            <a:r>
              <a:rPr lang="da-DK" dirty="0"/>
              <a:t>Klik for at tilføje tekst</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5" name="Slide Number Placeholder 4">
            <a:extLst>
              <a:ext uri="{FF2B5EF4-FFF2-40B4-BE49-F238E27FC236}">
                <a16:creationId xmlns:a16="http://schemas.microsoft.com/office/drawing/2014/main" id="{F0835B99-7F5A-4336-AEC2-7D9ACC94156C}"/>
              </a:ext>
            </a:extLst>
          </p:cNvPr>
          <p:cNvSpPr>
            <a:spLocks noGrp="1"/>
          </p:cNvSpPr>
          <p:nvPr>
            <p:ph type="sldNum" sz="quarter" idx="12"/>
          </p:nvPr>
        </p:nvSpPr>
        <p:spPr/>
        <p:txBody>
          <a:bodyPr/>
          <a:lstStyle/>
          <a:p>
            <a:fld id="{24C8C45C-947F-4981-8B3F-4F32E973C901}" type="slidenum">
              <a:rPr lang="da-DK" smtClean="0"/>
              <a:pPr/>
              <a:t>‹#›</a:t>
            </a:fld>
            <a:endParaRPr lang="da-DK" dirty="0"/>
          </a:p>
        </p:txBody>
      </p:sp>
    </p:spTree>
    <p:extLst>
      <p:ext uri="{BB962C8B-B14F-4D97-AF65-F5344CB8AC3E}">
        <p14:creationId xmlns:p14="http://schemas.microsoft.com/office/powerpoint/2010/main" val="189153901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Titelslide">
    <p:spTree>
      <p:nvGrpSpPr>
        <p:cNvPr id="1" name=""/>
        <p:cNvGrpSpPr/>
        <p:nvPr/>
      </p:nvGrpSpPr>
      <p:grpSpPr>
        <a:xfrm>
          <a:off x="0" y="0"/>
          <a:ext cx="0" cy="0"/>
          <a:chOff x="0" y="0"/>
          <a:chExt cx="0" cy="0"/>
        </a:xfrm>
      </p:grpSpPr>
      <p:pic>
        <p:nvPicPr>
          <p:cNvPr id="11" name="Billed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7"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8"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9"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20"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21"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22" name="Billed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9" name="Billed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Billede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8400" y="432000"/>
            <a:ext cx="1980000" cy="681099"/>
          </a:xfrm>
          <a:prstGeom prst="rect">
            <a:avLst/>
          </a:prstGeom>
        </p:spPr>
      </p:pic>
    </p:spTree>
    <p:extLst>
      <p:ext uri="{BB962C8B-B14F-4D97-AF65-F5344CB8AC3E}">
        <p14:creationId xmlns:p14="http://schemas.microsoft.com/office/powerpoint/2010/main" val="424545898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3" name="Pladsholder til indhold 2"/>
          <p:cNvSpPr>
            <a:spLocks noGrp="1"/>
          </p:cNvSpPr>
          <p:nvPr>
            <p:ph idx="1"/>
          </p:nvPr>
        </p:nvSpPr>
        <p:spPr>
          <a:xfrm>
            <a:off x="533400" y="2196000"/>
            <a:ext cx="11124000" cy="3814001"/>
          </a:xfrm>
        </p:spPr>
        <p:txBody>
          <a:bodyPr>
            <a:normAutofit/>
          </a:bodyPr>
          <a:lstStyle>
            <a:lvl1pPr>
              <a:defRPr sz="2000"/>
            </a:lvl1pPr>
            <a:lvl2pPr>
              <a:defRPr sz="2000"/>
            </a:lvl2pPr>
            <a:lvl3pPr>
              <a:defRPr sz="1800"/>
            </a:lvl3pPr>
            <a:lvl4pPr>
              <a:defRPr sz="1600"/>
            </a:lvl4pPr>
            <a:lvl5pPr>
              <a:defRPr sz="1600"/>
            </a:lvl5pPr>
          </a:lstStyle>
          <a:p>
            <a:pPr lvl="0"/>
            <a:r>
              <a:rPr lang="da-DK"/>
              <a:t>Klik for at redigere teksttypografierne i masteren</a:t>
            </a:r>
          </a:p>
        </p:txBody>
      </p:sp>
      <p:sp>
        <p:nvSpPr>
          <p:cNvPr id="8" name="Tekstfelt 7"/>
          <p:cNvSpPr txBox="1"/>
          <p:nvPr/>
        </p:nvSpPr>
        <p:spPr>
          <a:xfrm>
            <a:off x="540000" y="1188000"/>
            <a:ext cx="11124000" cy="369332"/>
          </a:xfrm>
          <a:prstGeom prst="rect">
            <a:avLst/>
          </a:prstGeom>
          <a:noFill/>
        </p:spPr>
        <p:txBody>
          <a:bodyPr wrap="square" lIns="90000" tIns="0" rIns="90000" bIns="0" rtlCol="0">
            <a:spAutoFit/>
          </a:bodyPr>
          <a:lstStyle/>
          <a:p>
            <a:r>
              <a:rPr lang="da-DK" sz="2400" b="1"/>
              <a:t>Agenda</a:t>
            </a:r>
          </a:p>
        </p:txBody>
      </p:sp>
      <p:sp>
        <p:nvSpPr>
          <p:cNvPr id="7" name="Pladsholder til slidenummer 6"/>
          <p:cNvSpPr>
            <a:spLocks noGrp="1"/>
          </p:cNvSpPr>
          <p:nvPr>
            <p:ph type="sldNum" sz="quarter" idx="10"/>
          </p:nvPr>
        </p:nvSpPr>
        <p:spPr/>
        <p:txBody>
          <a:bodyPr/>
          <a:lstStyle>
            <a:lvl1pPr algn="l">
              <a:defRPr/>
            </a:lvl1pPr>
          </a:lstStyle>
          <a:p>
            <a:fld id="{48B90412-FB5A-4F66-BFB7-963B605F1F6D}" type="slidenum">
              <a:rPr lang="da-DK" smtClean="0"/>
              <a:pPr/>
              <a:t>‹#›</a:t>
            </a:fld>
            <a:endParaRPr lang="da-DK"/>
          </a:p>
        </p:txBody>
      </p:sp>
      <p:sp>
        <p:nvSpPr>
          <p:cNvPr id="5" name="Tekstfelt 4"/>
          <p:cNvSpPr txBox="1"/>
          <p:nvPr userDrawn="1"/>
        </p:nvSpPr>
        <p:spPr>
          <a:xfrm>
            <a:off x="540000" y="1188000"/>
            <a:ext cx="11124000" cy="369332"/>
          </a:xfrm>
          <a:prstGeom prst="rect">
            <a:avLst/>
          </a:prstGeom>
          <a:noFill/>
        </p:spPr>
        <p:txBody>
          <a:bodyPr wrap="square" lIns="90000" tIns="0" rIns="90000" bIns="0" rtlCol="0">
            <a:spAutoFit/>
          </a:bodyPr>
          <a:lstStyle/>
          <a:p>
            <a:r>
              <a:rPr lang="da-DK" sz="2400" b="1"/>
              <a:t>Agenda</a:t>
            </a:r>
          </a:p>
        </p:txBody>
      </p:sp>
    </p:spTree>
    <p:extLst>
      <p:ext uri="{BB962C8B-B14F-4D97-AF65-F5344CB8AC3E}">
        <p14:creationId xmlns:p14="http://schemas.microsoft.com/office/powerpoint/2010/main" val="3018101065"/>
      </p:ext>
    </p:extLst>
  </p:cSld>
  <p:clrMapOvr>
    <a:masterClrMapping/>
  </p:clrMapOvr>
  <p:hf hdr="0" ftr="0" dt="0"/>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Introduktion">
    <p:spTree>
      <p:nvGrpSpPr>
        <p:cNvPr id="1" name=""/>
        <p:cNvGrpSpPr/>
        <p:nvPr/>
      </p:nvGrpSpPr>
      <p:grpSpPr>
        <a:xfrm>
          <a:off x="0" y="0"/>
          <a:ext cx="0" cy="0"/>
          <a:chOff x="0" y="0"/>
          <a:chExt cx="0" cy="0"/>
        </a:xfrm>
      </p:grpSpPr>
      <p:sp>
        <p:nvSpPr>
          <p:cNvPr id="9" name="Pladsholder til indhold 2"/>
          <p:cNvSpPr>
            <a:spLocks noGrp="1"/>
          </p:cNvSpPr>
          <p:nvPr>
            <p:ph idx="13"/>
          </p:nvPr>
        </p:nvSpPr>
        <p:spPr>
          <a:xfrm>
            <a:off x="540000" y="2196000"/>
            <a:ext cx="11124000" cy="3814001"/>
          </a:xfrm>
        </p:spPr>
        <p:txBody>
          <a:bodyPr>
            <a:normAutofit/>
          </a:bodyPr>
          <a:lstStyle>
            <a:lvl1pPr marL="0" indent="0">
              <a:buNone/>
              <a:defRPr sz="2000"/>
            </a:lvl1pPr>
            <a:lvl2pPr>
              <a:defRPr sz="2000"/>
            </a:lvl2pPr>
            <a:lvl3pPr>
              <a:defRPr sz="1800"/>
            </a:lvl3pPr>
            <a:lvl4pPr>
              <a:defRPr sz="1600"/>
            </a:lvl4pPr>
            <a:lvl5pPr>
              <a:defRPr sz="1600"/>
            </a:lvl5pPr>
          </a:lstStyle>
          <a:p>
            <a:pPr lvl="0"/>
            <a:r>
              <a:rPr lang="da-DK"/>
              <a:t>Klik for at redigere teksttypografierne i masteren</a:t>
            </a:r>
          </a:p>
        </p:txBody>
      </p:sp>
      <p:sp>
        <p:nvSpPr>
          <p:cNvPr id="7" name="Tekstfelt 6"/>
          <p:cNvSpPr txBox="1"/>
          <p:nvPr/>
        </p:nvSpPr>
        <p:spPr>
          <a:xfrm>
            <a:off x="540000" y="1188000"/>
            <a:ext cx="11124000" cy="369332"/>
          </a:xfrm>
          <a:prstGeom prst="rect">
            <a:avLst/>
          </a:prstGeom>
          <a:noFill/>
        </p:spPr>
        <p:txBody>
          <a:bodyPr wrap="square" lIns="90000" tIns="0" rIns="90000" bIns="0" rtlCol="0">
            <a:spAutoFit/>
          </a:bodyPr>
          <a:lstStyle/>
          <a:p>
            <a:r>
              <a:rPr lang="da-DK" sz="2400" b="1"/>
              <a:t>Introduktion</a:t>
            </a:r>
          </a:p>
        </p:txBody>
      </p:sp>
      <p:sp>
        <p:nvSpPr>
          <p:cNvPr id="4" name="Pladsholder til slidenummer 3"/>
          <p:cNvSpPr>
            <a:spLocks noGrp="1"/>
          </p:cNvSpPr>
          <p:nvPr>
            <p:ph type="sldNum" sz="quarter" idx="14"/>
          </p:nvPr>
        </p:nvSpPr>
        <p:spPr/>
        <p:txBody>
          <a:bodyPr/>
          <a:lstStyle>
            <a:lvl1pPr algn="l">
              <a:defRPr/>
            </a:lvl1pPr>
          </a:lstStyle>
          <a:p>
            <a:fld id="{48B90412-FB5A-4F66-BFB7-963B605F1F6D}" type="slidenum">
              <a:rPr lang="da-DK" smtClean="0"/>
              <a:pPr/>
              <a:t>‹#›</a:t>
            </a:fld>
            <a:endParaRPr lang="da-DK"/>
          </a:p>
        </p:txBody>
      </p:sp>
      <p:sp>
        <p:nvSpPr>
          <p:cNvPr id="5" name="Tekstfelt 4"/>
          <p:cNvSpPr txBox="1"/>
          <p:nvPr userDrawn="1"/>
        </p:nvSpPr>
        <p:spPr>
          <a:xfrm>
            <a:off x="540000" y="1188000"/>
            <a:ext cx="11124000" cy="369332"/>
          </a:xfrm>
          <a:prstGeom prst="rect">
            <a:avLst/>
          </a:prstGeom>
          <a:noFill/>
        </p:spPr>
        <p:txBody>
          <a:bodyPr wrap="square" lIns="90000" tIns="0" rIns="90000" bIns="0" rtlCol="0">
            <a:spAutoFit/>
          </a:bodyPr>
          <a:lstStyle/>
          <a:p>
            <a:r>
              <a:rPr lang="da-DK" sz="2400" b="1"/>
              <a:t>Introduktion</a:t>
            </a:r>
          </a:p>
        </p:txBody>
      </p:sp>
    </p:spTree>
    <p:extLst>
      <p:ext uri="{BB962C8B-B14F-4D97-AF65-F5344CB8AC3E}">
        <p14:creationId xmlns:p14="http://schemas.microsoft.com/office/powerpoint/2010/main" val="3516658084"/>
      </p:ext>
    </p:extLst>
  </p:cSld>
  <p:clrMapOvr>
    <a:masterClrMapping/>
  </p:clrMapOvr>
  <p:hf hdr="0" ftr="0" dt="0"/>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Overskrift og indholdsobjekt">
    <p:spTree>
      <p:nvGrpSpPr>
        <p:cNvPr id="1" name=""/>
        <p:cNvGrpSpPr/>
        <p:nvPr/>
      </p:nvGrpSpPr>
      <p:grpSpPr>
        <a:xfrm>
          <a:off x="0" y="0"/>
          <a:ext cx="0" cy="0"/>
          <a:chOff x="0" y="0"/>
          <a:chExt cx="0" cy="0"/>
        </a:xfrm>
      </p:grpSpPr>
      <p:sp>
        <p:nvSpPr>
          <p:cNvPr id="2" name="Titel 1"/>
          <p:cNvSpPr>
            <a:spLocks noGrp="1"/>
          </p:cNvSpPr>
          <p:nvPr>
            <p:ph type="title"/>
          </p:nvPr>
        </p:nvSpPr>
        <p:spPr>
          <a:xfrm>
            <a:off x="540000" y="1188000"/>
            <a:ext cx="11124000" cy="756000"/>
          </a:xfrm>
        </p:spPr>
        <p:txBody>
          <a:bodyPr anchor="t"/>
          <a:lstStyle>
            <a:lvl1pPr>
              <a:defRPr/>
            </a:lvl1pPr>
          </a:lstStyle>
          <a:p>
            <a:r>
              <a:rPr lang="da-DK"/>
              <a:t>Klik for at redigere titeltypografien i masteren</a:t>
            </a:r>
          </a:p>
        </p:txBody>
      </p:sp>
      <p:sp>
        <p:nvSpPr>
          <p:cNvPr id="3" name="Pladsholder til indhold 2"/>
          <p:cNvSpPr>
            <a:spLocks noGrp="1"/>
          </p:cNvSpPr>
          <p:nvPr>
            <p:ph idx="1"/>
          </p:nvPr>
        </p:nvSpPr>
        <p:spPr>
          <a:xfrm>
            <a:off x="540000" y="2520000"/>
            <a:ext cx="11124000" cy="3474656"/>
          </a:xfrm>
        </p:spPr>
        <p:txBody>
          <a:bodyPr>
            <a:normAutofit/>
          </a:bodyPr>
          <a:lstStyle>
            <a:lvl1pPr>
              <a:defRPr sz="2000"/>
            </a:lvl1pPr>
            <a:lvl2pPr>
              <a:defRPr sz="1800"/>
            </a:lvl2pPr>
            <a:lvl3pPr>
              <a:defRPr sz="1600"/>
            </a:lvl3pPr>
            <a:lvl4pPr>
              <a:defRPr sz="1400"/>
            </a:lvl4pPr>
            <a:lvl5pPr>
              <a:defRPr sz="1400"/>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lidenummer 5"/>
          <p:cNvSpPr>
            <a:spLocks noGrp="1"/>
          </p:cNvSpPr>
          <p:nvPr>
            <p:ph type="sldNum" sz="quarter" idx="10"/>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1666827073"/>
      </p:ext>
    </p:extLst>
  </p:cSld>
  <p:clrMapOvr>
    <a:masterClrMapping/>
  </p:clrMapOvr>
  <p:hf hdr="0" ftr="0" dt="0"/>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a:xfrm>
            <a:off x="540000" y="1188000"/>
            <a:ext cx="11124000" cy="756000"/>
          </a:xfrm>
        </p:spPr>
        <p:txBody>
          <a:bodyPr/>
          <a:lstStyle/>
          <a:p>
            <a:r>
              <a:rPr lang="da-DK"/>
              <a:t>Klik for at redigere titeltypografien i masteren</a:t>
            </a:r>
          </a:p>
        </p:txBody>
      </p:sp>
      <p:sp>
        <p:nvSpPr>
          <p:cNvPr id="3" name="Pladsholder til indhold 2"/>
          <p:cNvSpPr>
            <a:spLocks noGrp="1"/>
          </p:cNvSpPr>
          <p:nvPr>
            <p:ph sz="half" idx="1"/>
          </p:nvPr>
        </p:nvSpPr>
        <p:spPr>
          <a:xfrm>
            <a:off x="540000" y="2520000"/>
            <a:ext cx="52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p:cNvSpPr>
            <a:spLocks noGrp="1"/>
          </p:cNvSpPr>
          <p:nvPr>
            <p:ph sz="half" idx="2"/>
          </p:nvPr>
        </p:nvSpPr>
        <p:spPr>
          <a:xfrm>
            <a:off x="6472136" y="2520000"/>
            <a:ext cx="52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slidenummer 6"/>
          <p:cNvSpPr>
            <a:spLocks noGrp="1"/>
          </p:cNvSpPr>
          <p:nvPr>
            <p:ph type="sldNum" sz="quarter" idx="10"/>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3084674567"/>
      </p:ext>
    </p:extLst>
  </p:cSld>
  <p:clrMapOvr>
    <a:masterClrMapping/>
  </p:clrMapOvr>
  <p:hf hdr="0" ftr="0" dt="0"/>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Tre indholdsobjekter">
    <p:spTree>
      <p:nvGrpSpPr>
        <p:cNvPr id="1" name=""/>
        <p:cNvGrpSpPr/>
        <p:nvPr/>
      </p:nvGrpSpPr>
      <p:grpSpPr>
        <a:xfrm>
          <a:off x="0" y="0"/>
          <a:ext cx="0" cy="0"/>
          <a:chOff x="0" y="0"/>
          <a:chExt cx="0" cy="0"/>
        </a:xfrm>
      </p:grpSpPr>
      <p:sp>
        <p:nvSpPr>
          <p:cNvPr id="2" name="Titel 1"/>
          <p:cNvSpPr>
            <a:spLocks noGrp="1"/>
          </p:cNvSpPr>
          <p:nvPr>
            <p:ph type="title"/>
          </p:nvPr>
        </p:nvSpPr>
        <p:spPr>
          <a:xfrm>
            <a:off x="540000" y="1188000"/>
            <a:ext cx="11124000" cy="756000"/>
          </a:xfrm>
        </p:spPr>
        <p:txBody>
          <a:bodyPr/>
          <a:lstStyle/>
          <a:p>
            <a:r>
              <a:rPr lang="da-DK"/>
              <a:t>Klik for at redigere titeltypografien i masteren</a:t>
            </a:r>
          </a:p>
        </p:txBody>
      </p:sp>
      <p:sp>
        <p:nvSpPr>
          <p:cNvPr id="3" name="Pladsholder til indhold 2"/>
          <p:cNvSpPr>
            <a:spLocks noGrp="1"/>
          </p:cNvSpPr>
          <p:nvPr>
            <p:ph sz="half" idx="1"/>
          </p:nvPr>
        </p:nvSpPr>
        <p:spPr>
          <a:xfrm>
            <a:off x="540000" y="2520000"/>
            <a:ext cx="34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indhold 2"/>
          <p:cNvSpPr>
            <a:spLocks noGrp="1"/>
          </p:cNvSpPr>
          <p:nvPr>
            <p:ph sz="half" idx="10"/>
          </p:nvPr>
        </p:nvSpPr>
        <p:spPr>
          <a:xfrm>
            <a:off x="4390124" y="2521032"/>
            <a:ext cx="34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8" name="Pladsholder til indhold 2"/>
          <p:cNvSpPr>
            <a:spLocks noGrp="1"/>
          </p:cNvSpPr>
          <p:nvPr>
            <p:ph sz="half" idx="11"/>
          </p:nvPr>
        </p:nvSpPr>
        <p:spPr>
          <a:xfrm>
            <a:off x="8264488" y="2520000"/>
            <a:ext cx="34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slidenummer 6"/>
          <p:cNvSpPr>
            <a:spLocks noGrp="1"/>
          </p:cNvSpPr>
          <p:nvPr>
            <p:ph type="sldNum" sz="quarter" idx="12"/>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1843880964"/>
      </p:ext>
    </p:extLst>
  </p:cSld>
  <p:clrMapOvr>
    <a:masterClrMapping/>
  </p:clrMapOvr>
  <p:hf hdr="0" ftr="0" dt="0"/>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Indholdsobjekt + billede">
    <p:spTree>
      <p:nvGrpSpPr>
        <p:cNvPr id="1" name=""/>
        <p:cNvGrpSpPr/>
        <p:nvPr/>
      </p:nvGrpSpPr>
      <p:grpSpPr>
        <a:xfrm>
          <a:off x="0" y="0"/>
          <a:ext cx="0" cy="0"/>
          <a:chOff x="0" y="0"/>
          <a:chExt cx="0" cy="0"/>
        </a:xfrm>
      </p:grpSpPr>
      <p:sp>
        <p:nvSpPr>
          <p:cNvPr id="2" name="Titel 1"/>
          <p:cNvSpPr>
            <a:spLocks noGrp="1"/>
          </p:cNvSpPr>
          <p:nvPr>
            <p:ph type="title"/>
          </p:nvPr>
        </p:nvSpPr>
        <p:spPr>
          <a:xfrm>
            <a:off x="540000" y="1188000"/>
            <a:ext cx="5220000" cy="756000"/>
          </a:xfrm>
        </p:spPr>
        <p:txBody>
          <a:bodyPr/>
          <a:lstStyle/>
          <a:p>
            <a:r>
              <a:rPr lang="da-DK"/>
              <a:t>Klik for at redigere titeltypografien i masteren</a:t>
            </a:r>
          </a:p>
        </p:txBody>
      </p:sp>
      <p:sp>
        <p:nvSpPr>
          <p:cNvPr id="3" name="Pladsholder til indhold 2"/>
          <p:cNvSpPr>
            <a:spLocks noGrp="1"/>
          </p:cNvSpPr>
          <p:nvPr>
            <p:ph sz="half" idx="1"/>
          </p:nvPr>
        </p:nvSpPr>
        <p:spPr>
          <a:xfrm>
            <a:off x="540000" y="2520000"/>
            <a:ext cx="52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billede 4"/>
          <p:cNvSpPr>
            <a:spLocks noGrp="1"/>
          </p:cNvSpPr>
          <p:nvPr>
            <p:ph type="pic" sz="quarter" idx="13"/>
          </p:nvPr>
        </p:nvSpPr>
        <p:spPr>
          <a:xfrm>
            <a:off x="6096000" y="0"/>
            <a:ext cx="6096000" cy="6858000"/>
          </a:xfrm>
        </p:spPr>
        <p:txBody>
          <a:bodyPr/>
          <a:lstStyle>
            <a:lvl1pPr marL="0" indent="0">
              <a:buNone/>
              <a:defRPr/>
            </a:lvl1pPr>
          </a:lstStyle>
          <a:p>
            <a:r>
              <a:rPr lang="da-DK"/>
              <a:t>Klik på ikonet for at tilføje et billede</a:t>
            </a:r>
          </a:p>
        </p:txBody>
      </p:sp>
      <p:sp>
        <p:nvSpPr>
          <p:cNvPr id="7" name="Pladsholder til slidenummer 6"/>
          <p:cNvSpPr>
            <a:spLocks noGrp="1"/>
          </p:cNvSpPr>
          <p:nvPr>
            <p:ph type="sldNum" sz="quarter" idx="14"/>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4063604582"/>
      </p:ext>
    </p:extLst>
  </p:cSld>
  <p:clrMapOvr>
    <a:masterClrMapping/>
  </p:clrMapOvr>
  <p:hf hdr="0" ftr="0" dt="0"/>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Indholdsobjekt + billede 2">
    <p:spTree>
      <p:nvGrpSpPr>
        <p:cNvPr id="1" name=""/>
        <p:cNvGrpSpPr/>
        <p:nvPr/>
      </p:nvGrpSpPr>
      <p:grpSpPr>
        <a:xfrm>
          <a:off x="0" y="0"/>
          <a:ext cx="0" cy="0"/>
          <a:chOff x="0" y="0"/>
          <a:chExt cx="0" cy="0"/>
        </a:xfrm>
      </p:grpSpPr>
      <p:sp>
        <p:nvSpPr>
          <p:cNvPr id="9" name="Titel 1"/>
          <p:cNvSpPr>
            <a:spLocks noGrp="1"/>
          </p:cNvSpPr>
          <p:nvPr>
            <p:ph type="title"/>
          </p:nvPr>
        </p:nvSpPr>
        <p:spPr>
          <a:xfrm>
            <a:off x="540000" y="1188000"/>
            <a:ext cx="4320000" cy="756000"/>
          </a:xfrm>
        </p:spPr>
        <p:txBody>
          <a:bodyPr/>
          <a:lstStyle/>
          <a:p>
            <a:r>
              <a:rPr lang="da-DK"/>
              <a:t>Klik for at redigere titeltypografien i masteren</a:t>
            </a:r>
          </a:p>
        </p:txBody>
      </p:sp>
      <p:sp>
        <p:nvSpPr>
          <p:cNvPr id="11" name="Pladsholder til indhold 2"/>
          <p:cNvSpPr>
            <a:spLocks noGrp="1"/>
          </p:cNvSpPr>
          <p:nvPr>
            <p:ph sz="half" idx="1"/>
          </p:nvPr>
        </p:nvSpPr>
        <p:spPr>
          <a:xfrm>
            <a:off x="540000" y="2520000"/>
            <a:ext cx="43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3" name="Pladsholder til billede 2"/>
          <p:cNvSpPr>
            <a:spLocks noGrp="1"/>
          </p:cNvSpPr>
          <p:nvPr>
            <p:ph type="pic" sz="quarter" idx="13"/>
          </p:nvPr>
        </p:nvSpPr>
        <p:spPr>
          <a:xfrm>
            <a:off x="5334000" y="-1200"/>
            <a:ext cx="6858000" cy="6858000"/>
          </a:xfrm>
        </p:spPr>
        <p:txBody>
          <a:bodyPr/>
          <a:lstStyle>
            <a:lvl1pPr marL="0" indent="0">
              <a:buNone/>
              <a:defRPr/>
            </a:lvl1pPr>
          </a:lstStyle>
          <a:p>
            <a:r>
              <a:rPr lang="da-DK"/>
              <a:t>Klik på ikonet for at tilføje et billede</a:t>
            </a:r>
          </a:p>
        </p:txBody>
      </p:sp>
      <p:sp>
        <p:nvSpPr>
          <p:cNvPr id="5" name="Pladsholder til slidenummer 4"/>
          <p:cNvSpPr>
            <a:spLocks noGrp="1"/>
          </p:cNvSpPr>
          <p:nvPr>
            <p:ph type="sldNum" sz="quarter" idx="14"/>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3366333499"/>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idste slide">
    <p:bg>
      <p:bgPr>
        <a:solidFill>
          <a:schemeClr val="tx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172409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Indholdsobjekt + billede 3">
    <p:spTree>
      <p:nvGrpSpPr>
        <p:cNvPr id="1" name=""/>
        <p:cNvGrpSpPr/>
        <p:nvPr/>
      </p:nvGrpSpPr>
      <p:grpSpPr>
        <a:xfrm>
          <a:off x="0" y="0"/>
          <a:ext cx="0" cy="0"/>
          <a:chOff x="0" y="0"/>
          <a:chExt cx="0" cy="0"/>
        </a:xfrm>
      </p:grpSpPr>
      <p:sp>
        <p:nvSpPr>
          <p:cNvPr id="2" name="Titel 1"/>
          <p:cNvSpPr>
            <a:spLocks noGrp="1"/>
          </p:cNvSpPr>
          <p:nvPr>
            <p:ph type="title"/>
          </p:nvPr>
        </p:nvSpPr>
        <p:spPr>
          <a:xfrm>
            <a:off x="540000" y="1188000"/>
            <a:ext cx="5220000" cy="756000"/>
          </a:xfrm>
        </p:spPr>
        <p:txBody>
          <a:bodyPr/>
          <a:lstStyle/>
          <a:p>
            <a:r>
              <a:rPr lang="da-DK"/>
              <a:t>Klik for at redigere titeltypografien i masteren</a:t>
            </a:r>
          </a:p>
        </p:txBody>
      </p:sp>
      <p:sp>
        <p:nvSpPr>
          <p:cNvPr id="3" name="Pladsholder til indhold 2"/>
          <p:cNvSpPr>
            <a:spLocks noGrp="1"/>
          </p:cNvSpPr>
          <p:nvPr>
            <p:ph sz="half" idx="1"/>
          </p:nvPr>
        </p:nvSpPr>
        <p:spPr>
          <a:xfrm>
            <a:off x="540000" y="2520000"/>
            <a:ext cx="52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billede 5"/>
          <p:cNvSpPr>
            <a:spLocks noGrp="1"/>
          </p:cNvSpPr>
          <p:nvPr>
            <p:ph type="pic" sz="quarter" idx="13"/>
          </p:nvPr>
        </p:nvSpPr>
        <p:spPr>
          <a:xfrm>
            <a:off x="6444000" y="1188000"/>
            <a:ext cx="5220000" cy="4824000"/>
          </a:xfrm>
        </p:spPr>
        <p:txBody>
          <a:bodyPr/>
          <a:lstStyle>
            <a:lvl1pPr marL="0" indent="0">
              <a:buNone/>
              <a:defRPr/>
            </a:lvl1pPr>
          </a:lstStyle>
          <a:p>
            <a:r>
              <a:rPr lang="da-DK"/>
              <a:t>Klik på ikonet for at tilføje et billede</a:t>
            </a:r>
          </a:p>
        </p:txBody>
      </p:sp>
      <p:sp>
        <p:nvSpPr>
          <p:cNvPr id="7" name="Pladsholder til slidenummer 6"/>
          <p:cNvSpPr>
            <a:spLocks noGrp="1"/>
          </p:cNvSpPr>
          <p:nvPr>
            <p:ph type="sldNum" sz="quarter" idx="14"/>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2389507287"/>
      </p:ext>
    </p:extLst>
  </p:cSld>
  <p:clrMapOvr>
    <a:masterClrMapping/>
  </p:clrMapOvr>
  <p:hf hdr="0" ftr="0" dt="0"/>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Billede + indholdsobjekt">
    <p:spTree>
      <p:nvGrpSpPr>
        <p:cNvPr id="1" name=""/>
        <p:cNvGrpSpPr/>
        <p:nvPr/>
      </p:nvGrpSpPr>
      <p:grpSpPr>
        <a:xfrm>
          <a:off x="0" y="0"/>
          <a:ext cx="0" cy="0"/>
          <a:chOff x="0" y="0"/>
          <a:chExt cx="0" cy="0"/>
        </a:xfrm>
      </p:grpSpPr>
      <p:sp>
        <p:nvSpPr>
          <p:cNvPr id="2" name="Titel 1"/>
          <p:cNvSpPr>
            <a:spLocks noGrp="1"/>
          </p:cNvSpPr>
          <p:nvPr>
            <p:ph type="title"/>
          </p:nvPr>
        </p:nvSpPr>
        <p:spPr>
          <a:xfrm>
            <a:off x="6444000" y="1188000"/>
            <a:ext cx="5256000" cy="756000"/>
          </a:xfrm>
        </p:spPr>
        <p:txBody>
          <a:bodyPr/>
          <a:lstStyle/>
          <a:p>
            <a:r>
              <a:rPr lang="da-DK"/>
              <a:t>Klik for at redigere titeltypografien i masteren</a:t>
            </a:r>
          </a:p>
        </p:txBody>
      </p:sp>
      <p:sp>
        <p:nvSpPr>
          <p:cNvPr id="4" name="Pladsholder til indhold 3"/>
          <p:cNvSpPr>
            <a:spLocks noGrp="1"/>
          </p:cNvSpPr>
          <p:nvPr>
            <p:ph sz="half" idx="2"/>
          </p:nvPr>
        </p:nvSpPr>
        <p:spPr>
          <a:xfrm>
            <a:off x="6444000" y="2520000"/>
            <a:ext cx="5256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billede 4"/>
          <p:cNvSpPr>
            <a:spLocks noGrp="1"/>
          </p:cNvSpPr>
          <p:nvPr>
            <p:ph type="pic" sz="quarter" idx="13"/>
          </p:nvPr>
        </p:nvSpPr>
        <p:spPr>
          <a:xfrm>
            <a:off x="0" y="0"/>
            <a:ext cx="6096000" cy="6858000"/>
          </a:xfrm>
        </p:spPr>
        <p:txBody>
          <a:bodyPr/>
          <a:lstStyle>
            <a:lvl1pPr marL="0" indent="0">
              <a:buNone/>
              <a:defRPr/>
            </a:lvl1pPr>
          </a:lstStyle>
          <a:p>
            <a:r>
              <a:rPr lang="da-DK"/>
              <a:t>Klik på ikonet for at tilføje et billede</a:t>
            </a:r>
          </a:p>
        </p:txBody>
      </p:sp>
      <p:sp>
        <p:nvSpPr>
          <p:cNvPr id="7" name="Pladsholder til slidenummer 6"/>
          <p:cNvSpPr>
            <a:spLocks noGrp="1"/>
          </p:cNvSpPr>
          <p:nvPr>
            <p:ph type="sldNum" sz="quarter" idx="14"/>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1198665295"/>
      </p:ext>
    </p:extLst>
  </p:cSld>
  <p:clrMapOvr>
    <a:masterClrMapping/>
  </p:clrMapOvr>
  <p:hf hdr="0" ftr="0" dt="0"/>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Billede + indholdsobjekt 2">
    <p:spTree>
      <p:nvGrpSpPr>
        <p:cNvPr id="1" name=""/>
        <p:cNvGrpSpPr/>
        <p:nvPr/>
      </p:nvGrpSpPr>
      <p:grpSpPr>
        <a:xfrm>
          <a:off x="0" y="0"/>
          <a:ext cx="0" cy="0"/>
          <a:chOff x="0" y="0"/>
          <a:chExt cx="0" cy="0"/>
        </a:xfrm>
      </p:grpSpPr>
      <p:sp>
        <p:nvSpPr>
          <p:cNvPr id="2" name="Titel 1"/>
          <p:cNvSpPr>
            <a:spLocks noGrp="1"/>
          </p:cNvSpPr>
          <p:nvPr>
            <p:ph type="title"/>
          </p:nvPr>
        </p:nvSpPr>
        <p:spPr>
          <a:xfrm>
            <a:off x="7308000" y="1188000"/>
            <a:ext cx="4320000" cy="756000"/>
          </a:xfrm>
        </p:spPr>
        <p:txBody>
          <a:bodyPr/>
          <a:lstStyle/>
          <a:p>
            <a:r>
              <a:rPr lang="da-DK"/>
              <a:t>Klik for at redigere titeltypografien i masteren</a:t>
            </a:r>
          </a:p>
        </p:txBody>
      </p:sp>
      <p:sp>
        <p:nvSpPr>
          <p:cNvPr id="4" name="Pladsholder til indhold 3"/>
          <p:cNvSpPr>
            <a:spLocks noGrp="1"/>
          </p:cNvSpPr>
          <p:nvPr>
            <p:ph sz="half" idx="2"/>
          </p:nvPr>
        </p:nvSpPr>
        <p:spPr>
          <a:xfrm>
            <a:off x="7308000" y="2520000"/>
            <a:ext cx="43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billede 4"/>
          <p:cNvSpPr>
            <a:spLocks noGrp="1"/>
          </p:cNvSpPr>
          <p:nvPr>
            <p:ph type="pic" sz="quarter" idx="13"/>
          </p:nvPr>
        </p:nvSpPr>
        <p:spPr>
          <a:xfrm>
            <a:off x="-1" y="0"/>
            <a:ext cx="7020000" cy="6858000"/>
          </a:xfrm>
        </p:spPr>
        <p:txBody>
          <a:bodyPr/>
          <a:lstStyle>
            <a:lvl1pPr marL="0" indent="0">
              <a:buNone/>
              <a:defRPr/>
            </a:lvl1pPr>
          </a:lstStyle>
          <a:p>
            <a:r>
              <a:rPr lang="da-DK"/>
              <a:t>Klik på ikonet for at tilføje et billede</a:t>
            </a:r>
          </a:p>
        </p:txBody>
      </p:sp>
      <p:sp>
        <p:nvSpPr>
          <p:cNvPr id="7" name="Pladsholder til slidenummer 6"/>
          <p:cNvSpPr>
            <a:spLocks noGrp="1"/>
          </p:cNvSpPr>
          <p:nvPr>
            <p:ph type="sldNum" sz="quarter" idx="14"/>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606558707"/>
      </p:ext>
    </p:extLst>
  </p:cSld>
  <p:clrMapOvr>
    <a:masterClrMapping/>
  </p:clrMapOvr>
  <p:hf hdr="0" ftr="0" dt="0"/>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Billede + indholdsobjekt 3">
    <p:spTree>
      <p:nvGrpSpPr>
        <p:cNvPr id="1" name=""/>
        <p:cNvGrpSpPr/>
        <p:nvPr/>
      </p:nvGrpSpPr>
      <p:grpSpPr>
        <a:xfrm>
          <a:off x="0" y="0"/>
          <a:ext cx="0" cy="0"/>
          <a:chOff x="0" y="0"/>
          <a:chExt cx="0" cy="0"/>
        </a:xfrm>
      </p:grpSpPr>
      <p:sp>
        <p:nvSpPr>
          <p:cNvPr id="2" name="Titel 1"/>
          <p:cNvSpPr>
            <a:spLocks noGrp="1"/>
          </p:cNvSpPr>
          <p:nvPr>
            <p:ph type="title"/>
          </p:nvPr>
        </p:nvSpPr>
        <p:spPr>
          <a:xfrm>
            <a:off x="6434600" y="1188000"/>
            <a:ext cx="5220000" cy="756000"/>
          </a:xfrm>
        </p:spPr>
        <p:txBody>
          <a:bodyPr/>
          <a:lstStyle/>
          <a:p>
            <a:r>
              <a:rPr lang="da-DK"/>
              <a:t>Klik for at redigere titeltypografien i masteren</a:t>
            </a:r>
          </a:p>
        </p:txBody>
      </p:sp>
      <p:sp>
        <p:nvSpPr>
          <p:cNvPr id="3" name="Pladsholder til indhold 2"/>
          <p:cNvSpPr>
            <a:spLocks noGrp="1"/>
          </p:cNvSpPr>
          <p:nvPr>
            <p:ph sz="half" idx="1"/>
          </p:nvPr>
        </p:nvSpPr>
        <p:spPr>
          <a:xfrm>
            <a:off x="6434600" y="2520000"/>
            <a:ext cx="5220000" cy="3492000"/>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billede 5"/>
          <p:cNvSpPr>
            <a:spLocks noGrp="1"/>
          </p:cNvSpPr>
          <p:nvPr>
            <p:ph type="pic" sz="quarter" idx="13"/>
          </p:nvPr>
        </p:nvSpPr>
        <p:spPr>
          <a:xfrm>
            <a:off x="540000" y="1188000"/>
            <a:ext cx="5220000" cy="4824000"/>
          </a:xfrm>
        </p:spPr>
        <p:txBody>
          <a:bodyPr/>
          <a:lstStyle>
            <a:lvl1pPr marL="0" indent="0">
              <a:buNone/>
              <a:defRPr/>
            </a:lvl1pPr>
          </a:lstStyle>
          <a:p>
            <a:r>
              <a:rPr lang="da-DK"/>
              <a:t>Klik på ikonet for at tilføje et billede</a:t>
            </a:r>
          </a:p>
        </p:txBody>
      </p:sp>
      <p:sp>
        <p:nvSpPr>
          <p:cNvPr id="8" name="Pladsholder til slidenummer 7"/>
          <p:cNvSpPr>
            <a:spLocks noGrp="1"/>
          </p:cNvSpPr>
          <p:nvPr>
            <p:ph type="sldNum" sz="quarter" idx="14"/>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1460379196"/>
      </p:ext>
    </p:extLst>
  </p:cSld>
  <p:clrMapOvr>
    <a:masterClrMapping/>
  </p:clrMapOvr>
  <p:hf hdr="0" ftr="0" dt="0"/>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Bredt billede med beskrivelse">
    <p:spTree>
      <p:nvGrpSpPr>
        <p:cNvPr id="1" name=""/>
        <p:cNvGrpSpPr/>
        <p:nvPr/>
      </p:nvGrpSpPr>
      <p:grpSpPr>
        <a:xfrm>
          <a:off x="0" y="0"/>
          <a:ext cx="0" cy="0"/>
          <a:chOff x="0" y="0"/>
          <a:chExt cx="0" cy="0"/>
        </a:xfrm>
      </p:grpSpPr>
      <p:sp>
        <p:nvSpPr>
          <p:cNvPr id="7" name="Titel 1"/>
          <p:cNvSpPr>
            <a:spLocks noGrp="1"/>
          </p:cNvSpPr>
          <p:nvPr>
            <p:ph type="title"/>
          </p:nvPr>
        </p:nvSpPr>
        <p:spPr>
          <a:xfrm>
            <a:off x="540000" y="5895756"/>
            <a:ext cx="5580000" cy="360000"/>
          </a:xfrm>
        </p:spPr>
        <p:txBody>
          <a:bodyPr anchor="t">
            <a:normAutofit/>
          </a:bodyPr>
          <a:lstStyle>
            <a:lvl1pPr>
              <a:defRPr sz="1000" b="0"/>
            </a:lvl1pPr>
          </a:lstStyle>
          <a:p>
            <a:r>
              <a:rPr lang="da-DK"/>
              <a:t>Klik for at redigere titeltypografien i masteren</a:t>
            </a:r>
          </a:p>
        </p:txBody>
      </p:sp>
      <p:sp>
        <p:nvSpPr>
          <p:cNvPr id="4" name="Pladsholder til billede 3"/>
          <p:cNvSpPr>
            <a:spLocks noGrp="1"/>
          </p:cNvSpPr>
          <p:nvPr>
            <p:ph type="pic" sz="quarter" idx="13"/>
          </p:nvPr>
        </p:nvSpPr>
        <p:spPr>
          <a:xfrm>
            <a:off x="540000" y="1188000"/>
            <a:ext cx="11113200" cy="4464000"/>
          </a:xfrm>
        </p:spPr>
        <p:txBody>
          <a:bodyPr/>
          <a:lstStyle>
            <a:lvl1pPr marL="0" indent="0">
              <a:buNone/>
              <a:defRPr/>
            </a:lvl1pPr>
          </a:lstStyle>
          <a:p>
            <a:r>
              <a:rPr lang="da-DK"/>
              <a:t>Klik på ikonet for at tilføje et billede</a:t>
            </a:r>
          </a:p>
        </p:txBody>
      </p:sp>
      <p:sp>
        <p:nvSpPr>
          <p:cNvPr id="5" name="Pladsholder til slidenummer 4"/>
          <p:cNvSpPr>
            <a:spLocks noGrp="1"/>
          </p:cNvSpPr>
          <p:nvPr>
            <p:ph type="sldNum" sz="quarter" idx="14"/>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3904587063"/>
      </p:ext>
    </p:extLst>
  </p:cSld>
  <p:clrMapOvr>
    <a:masterClrMapping/>
  </p:clrMapOvr>
  <p:hf hdr="0" ftr="0" dt="0"/>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To billeder med beskrivelse">
    <p:spTree>
      <p:nvGrpSpPr>
        <p:cNvPr id="1" name=""/>
        <p:cNvGrpSpPr/>
        <p:nvPr/>
      </p:nvGrpSpPr>
      <p:grpSpPr>
        <a:xfrm>
          <a:off x="0" y="0"/>
          <a:ext cx="0" cy="0"/>
          <a:chOff x="0" y="0"/>
          <a:chExt cx="0" cy="0"/>
        </a:xfrm>
      </p:grpSpPr>
      <p:sp>
        <p:nvSpPr>
          <p:cNvPr id="12" name="Pladsholder til tekst 3"/>
          <p:cNvSpPr>
            <a:spLocks noGrp="1"/>
          </p:cNvSpPr>
          <p:nvPr>
            <p:ph type="body" sz="quarter" idx="14"/>
          </p:nvPr>
        </p:nvSpPr>
        <p:spPr>
          <a:xfrm>
            <a:off x="540000" y="5914600"/>
            <a:ext cx="6660000" cy="360000"/>
          </a:xfrm>
        </p:spPr>
        <p:txBody>
          <a:bodyPr>
            <a:normAutofit/>
          </a:bodyPr>
          <a:lstStyle>
            <a:lvl1pPr marL="0" indent="0">
              <a:buNone/>
              <a:defRPr sz="1000"/>
            </a:lvl1pPr>
          </a:lstStyle>
          <a:p>
            <a:pPr lvl="0"/>
            <a:r>
              <a:rPr lang="da-DK"/>
              <a:t>Klik for at redigere teksttypografierne i masteren</a:t>
            </a:r>
          </a:p>
        </p:txBody>
      </p:sp>
      <p:sp>
        <p:nvSpPr>
          <p:cNvPr id="13" name="Pladsholder til tekst 3"/>
          <p:cNvSpPr>
            <a:spLocks noGrp="1"/>
          </p:cNvSpPr>
          <p:nvPr>
            <p:ph type="body" sz="quarter" idx="15"/>
          </p:nvPr>
        </p:nvSpPr>
        <p:spPr>
          <a:xfrm>
            <a:off x="7560000" y="5914600"/>
            <a:ext cx="3072504" cy="360000"/>
          </a:xfrm>
        </p:spPr>
        <p:txBody>
          <a:bodyPr>
            <a:normAutofit/>
          </a:bodyPr>
          <a:lstStyle>
            <a:lvl1pPr marL="0" indent="0">
              <a:buNone/>
              <a:defRPr sz="1000"/>
            </a:lvl1pPr>
          </a:lstStyle>
          <a:p>
            <a:pPr lvl="0"/>
            <a:r>
              <a:rPr lang="da-DK"/>
              <a:t>Klik for at redigere teksttypografierne i masteren</a:t>
            </a:r>
          </a:p>
        </p:txBody>
      </p:sp>
      <p:sp>
        <p:nvSpPr>
          <p:cNvPr id="4" name="Pladsholder til billede 3"/>
          <p:cNvSpPr>
            <a:spLocks noGrp="1"/>
          </p:cNvSpPr>
          <p:nvPr>
            <p:ph type="pic" sz="quarter" idx="16"/>
          </p:nvPr>
        </p:nvSpPr>
        <p:spPr>
          <a:xfrm>
            <a:off x="540000" y="1188000"/>
            <a:ext cx="6660000" cy="4464000"/>
          </a:xfrm>
        </p:spPr>
        <p:txBody>
          <a:bodyPr/>
          <a:lstStyle>
            <a:lvl1pPr marL="0" indent="0">
              <a:buNone/>
              <a:defRPr/>
            </a:lvl1pPr>
          </a:lstStyle>
          <a:p>
            <a:r>
              <a:rPr lang="da-DK"/>
              <a:t>Klik på ikonet for at tilføje et billede</a:t>
            </a:r>
          </a:p>
        </p:txBody>
      </p:sp>
      <p:sp>
        <p:nvSpPr>
          <p:cNvPr id="7" name="Pladsholder til billede 6"/>
          <p:cNvSpPr>
            <a:spLocks noGrp="1"/>
          </p:cNvSpPr>
          <p:nvPr>
            <p:ph type="pic" sz="quarter" idx="17"/>
          </p:nvPr>
        </p:nvSpPr>
        <p:spPr>
          <a:xfrm>
            <a:off x="7560000" y="1187449"/>
            <a:ext cx="4104000" cy="4464000"/>
          </a:xfrm>
        </p:spPr>
        <p:txBody>
          <a:bodyPr/>
          <a:lstStyle>
            <a:lvl1pPr marL="0" indent="0">
              <a:buNone/>
              <a:defRPr/>
            </a:lvl1pPr>
          </a:lstStyle>
          <a:p>
            <a:r>
              <a:rPr lang="da-DK"/>
              <a:t>Klik på ikonet for at tilføje et billede</a:t>
            </a:r>
          </a:p>
        </p:txBody>
      </p:sp>
      <p:sp>
        <p:nvSpPr>
          <p:cNvPr id="5" name="Pladsholder til slidenummer 4"/>
          <p:cNvSpPr>
            <a:spLocks noGrp="1"/>
          </p:cNvSpPr>
          <p:nvPr>
            <p:ph type="sldNum" sz="quarter" idx="18"/>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3502376340"/>
      </p:ext>
    </p:extLst>
  </p:cSld>
  <p:clrMapOvr>
    <a:masterClrMapping/>
  </p:clrMapOvr>
  <p:hf hdr="0" ftr="0" dt="0"/>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To billeder med beskrivelse 2">
    <p:spTree>
      <p:nvGrpSpPr>
        <p:cNvPr id="1" name=""/>
        <p:cNvGrpSpPr/>
        <p:nvPr/>
      </p:nvGrpSpPr>
      <p:grpSpPr>
        <a:xfrm>
          <a:off x="0" y="0"/>
          <a:ext cx="0" cy="0"/>
          <a:chOff x="0" y="0"/>
          <a:chExt cx="0" cy="0"/>
        </a:xfrm>
      </p:grpSpPr>
      <p:sp>
        <p:nvSpPr>
          <p:cNvPr id="4" name="Pladsholder til tekst 3"/>
          <p:cNvSpPr>
            <a:spLocks noGrp="1"/>
          </p:cNvSpPr>
          <p:nvPr>
            <p:ph type="body" sz="quarter" idx="14"/>
          </p:nvPr>
        </p:nvSpPr>
        <p:spPr>
          <a:xfrm>
            <a:off x="7560000" y="5364000"/>
            <a:ext cx="4104000" cy="360000"/>
          </a:xfrm>
        </p:spPr>
        <p:txBody>
          <a:bodyPr>
            <a:normAutofit/>
          </a:bodyPr>
          <a:lstStyle>
            <a:lvl1pPr marL="0" indent="0">
              <a:buNone/>
              <a:defRPr sz="1000"/>
            </a:lvl1pPr>
          </a:lstStyle>
          <a:p>
            <a:pPr lvl="0"/>
            <a:r>
              <a:rPr lang="da-DK"/>
              <a:t>Klik for at redigere teksttypografierne i masteren</a:t>
            </a:r>
          </a:p>
        </p:txBody>
      </p:sp>
      <p:sp>
        <p:nvSpPr>
          <p:cNvPr id="10" name="Pladsholder til tekst 3"/>
          <p:cNvSpPr>
            <a:spLocks noGrp="1"/>
          </p:cNvSpPr>
          <p:nvPr>
            <p:ph type="body" sz="quarter" idx="15"/>
          </p:nvPr>
        </p:nvSpPr>
        <p:spPr>
          <a:xfrm>
            <a:off x="7559675" y="5904000"/>
            <a:ext cx="3144512" cy="360000"/>
          </a:xfrm>
        </p:spPr>
        <p:txBody>
          <a:bodyPr>
            <a:normAutofit/>
          </a:bodyPr>
          <a:lstStyle>
            <a:lvl1pPr marL="0" indent="0">
              <a:buNone/>
              <a:defRPr sz="1000"/>
            </a:lvl1pPr>
          </a:lstStyle>
          <a:p>
            <a:pPr lvl="0"/>
            <a:r>
              <a:rPr lang="da-DK"/>
              <a:t>Klik for at redigere teksttypografierne i masteren</a:t>
            </a:r>
          </a:p>
        </p:txBody>
      </p:sp>
      <p:sp>
        <p:nvSpPr>
          <p:cNvPr id="5" name="Pladsholder til billede 4"/>
          <p:cNvSpPr>
            <a:spLocks noGrp="1"/>
          </p:cNvSpPr>
          <p:nvPr>
            <p:ph type="pic" sz="quarter" idx="16"/>
          </p:nvPr>
        </p:nvSpPr>
        <p:spPr>
          <a:xfrm>
            <a:off x="540000" y="1188000"/>
            <a:ext cx="6624000" cy="5076000"/>
          </a:xfrm>
        </p:spPr>
        <p:txBody>
          <a:bodyPr/>
          <a:lstStyle>
            <a:lvl1pPr marL="0" indent="0">
              <a:buNone/>
              <a:defRPr/>
            </a:lvl1pPr>
          </a:lstStyle>
          <a:p>
            <a:r>
              <a:rPr lang="da-DK"/>
              <a:t>Klik på ikonet for at tilføje et billede</a:t>
            </a:r>
          </a:p>
        </p:txBody>
      </p:sp>
      <p:sp>
        <p:nvSpPr>
          <p:cNvPr id="9" name="Pladsholder til billede 8"/>
          <p:cNvSpPr>
            <a:spLocks noGrp="1"/>
          </p:cNvSpPr>
          <p:nvPr>
            <p:ph type="pic" sz="quarter" idx="17"/>
          </p:nvPr>
        </p:nvSpPr>
        <p:spPr>
          <a:xfrm>
            <a:off x="7559675" y="1187449"/>
            <a:ext cx="4104000" cy="4140000"/>
          </a:xfrm>
        </p:spPr>
        <p:txBody>
          <a:bodyPr/>
          <a:lstStyle>
            <a:lvl1pPr marL="0" indent="0">
              <a:buNone/>
              <a:defRPr/>
            </a:lvl1pPr>
          </a:lstStyle>
          <a:p>
            <a:r>
              <a:rPr lang="da-DK"/>
              <a:t>Klik på ikonet for at tilføje et billede</a:t>
            </a:r>
          </a:p>
        </p:txBody>
      </p:sp>
      <p:sp>
        <p:nvSpPr>
          <p:cNvPr id="6" name="Pladsholder til slidenummer 5"/>
          <p:cNvSpPr>
            <a:spLocks noGrp="1"/>
          </p:cNvSpPr>
          <p:nvPr>
            <p:ph type="sldNum" sz="quarter" idx="18"/>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4013940188"/>
      </p:ext>
    </p:extLst>
  </p:cSld>
  <p:clrMapOvr>
    <a:masterClrMapping/>
  </p:clrMapOvr>
  <p:hf hdr="0" ftr="0" dt="0"/>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Breakerslide 1">
    <p:spTree>
      <p:nvGrpSpPr>
        <p:cNvPr id="1" name=""/>
        <p:cNvGrpSpPr/>
        <p:nvPr/>
      </p:nvGrpSpPr>
      <p:grpSpPr>
        <a:xfrm>
          <a:off x="0" y="0"/>
          <a:ext cx="0" cy="0"/>
          <a:chOff x="0" y="0"/>
          <a:chExt cx="0" cy="0"/>
        </a:xfrm>
      </p:grpSpPr>
      <p:pic>
        <p:nvPicPr>
          <p:cNvPr id="5" name="Billed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p:nvPr>
        </p:nvSpPr>
        <p:spPr>
          <a:xfrm>
            <a:off x="3060000" y="1980000"/>
            <a:ext cx="6120680" cy="2880320"/>
          </a:xfrm>
        </p:spPr>
        <p:txBody>
          <a:bodyPr anchor="ctr">
            <a:normAutofit/>
          </a:bodyPr>
          <a:lstStyle>
            <a:lvl1pPr algn="ctr">
              <a:lnSpc>
                <a:spcPts val="4400"/>
              </a:lnSpc>
              <a:defRPr sz="3600" baseline="0">
                <a:solidFill>
                  <a:schemeClr val="bg1"/>
                </a:solidFill>
              </a:defRPr>
            </a:lvl1pPr>
          </a:lstStyle>
          <a:p>
            <a:r>
              <a:rPr lang="da-DK"/>
              <a:t>Klik for at redigere titeltypografien i masteren</a:t>
            </a:r>
          </a:p>
        </p:txBody>
      </p:sp>
      <p:sp>
        <p:nvSpPr>
          <p:cNvPr id="6" name="Pladsholder til slidenummer 5"/>
          <p:cNvSpPr>
            <a:spLocks noGrp="1"/>
          </p:cNvSpPr>
          <p:nvPr>
            <p:ph type="sldNum" sz="quarter" idx="12"/>
          </p:nvPr>
        </p:nvSpPr>
        <p:spPr>
          <a:xfrm>
            <a:off x="540000" y="7200000"/>
            <a:ext cx="540000" cy="360000"/>
          </a:xfrm>
        </p:spPr>
        <p:txBody>
          <a:bodyPr/>
          <a:lstStyle/>
          <a:p>
            <a:fld id="{48B90412-FB5A-4F66-BFB7-963B605F1F6D}" type="slidenum">
              <a:rPr lang="da-DK" smtClean="0"/>
              <a:pPr/>
              <a:t>‹#›</a:t>
            </a:fld>
            <a:endParaRPr lang="da-DK"/>
          </a:p>
        </p:txBody>
      </p:sp>
      <p:pic>
        <p:nvPicPr>
          <p:cNvPr id="7" name="Billed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698695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Breakerslide 2">
    <p:spTree>
      <p:nvGrpSpPr>
        <p:cNvPr id="1" name=""/>
        <p:cNvGrpSpPr/>
        <p:nvPr/>
      </p:nvGrpSpPr>
      <p:grpSpPr>
        <a:xfrm>
          <a:off x="0" y="0"/>
          <a:ext cx="0" cy="0"/>
          <a:chOff x="0" y="0"/>
          <a:chExt cx="0" cy="0"/>
        </a:xfrm>
      </p:grpSpPr>
      <p:pic>
        <p:nvPicPr>
          <p:cNvPr id="3" name="Billed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p:nvPr>
        </p:nvSpPr>
        <p:spPr>
          <a:xfrm>
            <a:off x="3636000" y="1980000"/>
            <a:ext cx="7488152" cy="2591968"/>
          </a:xfrm>
        </p:spPr>
        <p:txBody>
          <a:bodyPr anchor="ctr">
            <a:normAutofit/>
          </a:bodyPr>
          <a:lstStyle>
            <a:lvl1pPr algn="ctr">
              <a:lnSpc>
                <a:spcPts val="4400"/>
              </a:lnSpc>
              <a:defRPr sz="3600" baseline="0">
                <a:solidFill>
                  <a:schemeClr val="bg1"/>
                </a:solidFill>
              </a:defRPr>
            </a:lvl1pPr>
          </a:lstStyle>
          <a:p>
            <a:r>
              <a:rPr lang="da-DK"/>
              <a:t>Klik for at redigere titeltypografien i masteren</a:t>
            </a:r>
          </a:p>
        </p:txBody>
      </p:sp>
      <p:sp>
        <p:nvSpPr>
          <p:cNvPr id="6" name="Pladsholder til slidenummer 5"/>
          <p:cNvSpPr>
            <a:spLocks noGrp="1"/>
          </p:cNvSpPr>
          <p:nvPr>
            <p:ph type="sldNum" sz="quarter" idx="12"/>
          </p:nvPr>
        </p:nvSpPr>
        <p:spPr>
          <a:xfrm>
            <a:off x="540000" y="7200000"/>
            <a:ext cx="540000" cy="360000"/>
          </a:xfrm>
        </p:spPr>
        <p:txBody>
          <a:bodyPr/>
          <a:lstStyle/>
          <a:p>
            <a:fld id="{48B90412-FB5A-4F66-BFB7-963B605F1F6D}" type="slidenum">
              <a:rPr lang="da-DK" smtClean="0"/>
              <a:pPr/>
              <a:t>‹#›</a:t>
            </a:fld>
            <a:endParaRPr lang="da-DK"/>
          </a:p>
        </p:txBody>
      </p:sp>
      <p:pic>
        <p:nvPicPr>
          <p:cNvPr id="5" name="Billed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68330836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Breakerslide 3">
    <p:spTree>
      <p:nvGrpSpPr>
        <p:cNvPr id="1" name=""/>
        <p:cNvGrpSpPr/>
        <p:nvPr/>
      </p:nvGrpSpPr>
      <p:grpSpPr>
        <a:xfrm>
          <a:off x="0" y="0"/>
          <a:ext cx="0" cy="0"/>
          <a:chOff x="0" y="0"/>
          <a:chExt cx="0" cy="0"/>
        </a:xfrm>
      </p:grpSpPr>
      <p:pic>
        <p:nvPicPr>
          <p:cNvPr id="3" name="Billed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p:nvPr>
        </p:nvSpPr>
        <p:spPr>
          <a:xfrm>
            <a:off x="2016000" y="2052000"/>
            <a:ext cx="7458918" cy="2736304"/>
          </a:xfrm>
        </p:spPr>
        <p:txBody>
          <a:bodyPr anchor="ctr">
            <a:normAutofit/>
          </a:bodyPr>
          <a:lstStyle>
            <a:lvl1pPr algn="ctr">
              <a:lnSpc>
                <a:spcPts val="4400"/>
              </a:lnSpc>
              <a:defRPr sz="3600" baseline="0">
                <a:solidFill>
                  <a:schemeClr val="bg1"/>
                </a:solidFill>
              </a:defRPr>
            </a:lvl1pPr>
          </a:lstStyle>
          <a:p>
            <a:r>
              <a:rPr lang="da-DK"/>
              <a:t>Klik for at redigere titeltypografien i masteren</a:t>
            </a:r>
          </a:p>
        </p:txBody>
      </p:sp>
      <p:sp>
        <p:nvSpPr>
          <p:cNvPr id="4" name="Pladsholder til slidenummer 3"/>
          <p:cNvSpPr>
            <a:spLocks noGrp="1"/>
          </p:cNvSpPr>
          <p:nvPr>
            <p:ph type="sldNum" sz="quarter" idx="10"/>
          </p:nvPr>
        </p:nvSpPr>
        <p:spPr>
          <a:xfrm>
            <a:off x="540000" y="7200000"/>
            <a:ext cx="540000" cy="360000"/>
          </a:xfrm>
        </p:spPr>
        <p:txBody>
          <a:bodyPr/>
          <a:lstStyle/>
          <a:p>
            <a:fld id="{48B90412-FB5A-4F66-BFB7-963B605F1F6D}" type="slidenum">
              <a:rPr lang="da-DK" smtClean="0"/>
              <a:pPr/>
              <a:t>‹#›</a:t>
            </a:fld>
            <a:endParaRPr lang="da-DK"/>
          </a:p>
        </p:txBody>
      </p:sp>
      <p:pic>
        <p:nvPicPr>
          <p:cNvPr id="5" name="Billed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3036231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idste slide">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935959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Breakerslide 4">
    <p:spTree>
      <p:nvGrpSpPr>
        <p:cNvPr id="1" name=""/>
        <p:cNvGrpSpPr/>
        <p:nvPr/>
      </p:nvGrpSpPr>
      <p:grpSpPr>
        <a:xfrm>
          <a:off x="0" y="0"/>
          <a:ext cx="0" cy="0"/>
          <a:chOff x="0" y="0"/>
          <a:chExt cx="0" cy="0"/>
        </a:xfrm>
      </p:grpSpPr>
      <p:pic>
        <p:nvPicPr>
          <p:cNvPr id="3" name="Billed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p:nvPr>
        </p:nvSpPr>
        <p:spPr>
          <a:xfrm>
            <a:off x="1944000" y="2448000"/>
            <a:ext cx="8293100" cy="1941000"/>
          </a:xfrm>
        </p:spPr>
        <p:txBody>
          <a:bodyPr anchor="ctr">
            <a:normAutofit/>
          </a:bodyPr>
          <a:lstStyle>
            <a:lvl1pPr algn="ctr">
              <a:lnSpc>
                <a:spcPts val="4400"/>
              </a:lnSpc>
              <a:defRPr sz="3600" baseline="0">
                <a:solidFill>
                  <a:srgbClr val="323232"/>
                </a:solidFill>
              </a:defRPr>
            </a:lvl1pPr>
          </a:lstStyle>
          <a:p>
            <a:r>
              <a:rPr lang="da-DK"/>
              <a:t>Klik for at redigere titeltypografien i masteren</a:t>
            </a:r>
          </a:p>
        </p:txBody>
      </p:sp>
      <p:sp>
        <p:nvSpPr>
          <p:cNvPr id="4" name="Pladsholder til slidenummer 3"/>
          <p:cNvSpPr>
            <a:spLocks noGrp="1"/>
          </p:cNvSpPr>
          <p:nvPr>
            <p:ph type="sldNum" sz="quarter" idx="10"/>
          </p:nvPr>
        </p:nvSpPr>
        <p:spPr>
          <a:xfrm>
            <a:off x="540000" y="7200000"/>
            <a:ext cx="540000" cy="360000"/>
          </a:xfrm>
        </p:spPr>
        <p:txBody>
          <a:bodyPr/>
          <a:lstStyle/>
          <a:p>
            <a:fld id="{48B90412-FB5A-4F66-BFB7-963B605F1F6D}" type="slidenum">
              <a:rPr lang="da-DK" smtClean="0"/>
              <a:pPr/>
              <a:t>‹#›</a:t>
            </a:fld>
            <a:endParaRPr lang="da-DK"/>
          </a:p>
        </p:txBody>
      </p:sp>
      <p:pic>
        <p:nvPicPr>
          <p:cNvPr id="5" name="Billed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93885640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Breakerslide 5">
    <p:spTree>
      <p:nvGrpSpPr>
        <p:cNvPr id="1" name=""/>
        <p:cNvGrpSpPr/>
        <p:nvPr/>
      </p:nvGrpSpPr>
      <p:grpSpPr>
        <a:xfrm>
          <a:off x="0" y="0"/>
          <a:ext cx="0" cy="0"/>
          <a:chOff x="0" y="0"/>
          <a:chExt cx="0" cy="0"/>
        </a:xfrm>
      </p:grpSpPr>
      <p:pic>
        <p:nvPicPr>
          <p:cNvPr id="3" name="Billed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p:nvPr>
        </p:nvSpPr>
        <p:spPr>
          <a:xfrm>
            <a:off x="1692000" y="2988000"/>
            <a:ext cx="8293100" cy="1941000"/>
          </a:xfrm>
        </p:spPr>
        <p:txBody>
          <a:bodyPr anchor="ctr">
            <a:normAutofit/>
          </a:bodyPr>
          <a:lstStyle>
            <a:lvl1pPr algn="ctr">
              <a:lnSpc>
                <a:spcPts val="4400"/>
              </a:lnSpc>
              <a:defRPr sz="3600" baseline="0">
                <a:solidFill>
                  <a:schemeClr val="bg1"/>
                </a:solidFill>
              </a:defRPr>
            </a:lvl1pPr>
          </a:lstStyle>
          <a:p>
            <a:r>
              <a:rPr lang="da-DK"/>
              <a:t>Klik for at redigere titeltypografien i masteren</a:t>
            </a:r>
          </a:p>
        </p:txBody>
      </p:sp>
      <p:sp>
        <p:nvSpPr>
          <p:cNvPr id="4" name="Pladsholder til slidenummer 3"/>
          <p:cNvSpPr>
            <a:spLocks noGrp="1"/>
          </p:cNvSpPr>
          <p:nvPr>
            <p:ph type="sldNum" sz="quarter" idx="10"/>
          </p:nvPr>
        </p:nvSpPr>
        <p:spPr>
          <a:xfrm>
            <a:off x="540000" y="7200000"/>
            <a:ext cx="540000" cy="360000"/>
          </a:xfrm>
        </p:spPr>
        <p:txBody>
          <a:bodyPr/>
          <a:lstStyle/>
          <a:p>
            <a:fld id="{48B90412-FB5A-4F66-BFB7-963B605F1F6D}" type="slidenum">
              <a:rPr lang="da-DK" smtClean="0"/>
              <a:pPr/>
              <a:t>‹#›</a:t>
            </a:fld>
            <a:endParaRPr lang="da-DK"/>
          </a:p>
        </p:txBody>
      </p:sp>
      <p:pic>
        <p:nvPicPr>
          <p:cNvPr id="5" name="Billed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3418081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Citatslide 1">
    <p:spTree>
      <p:nvGrpSpPr>
        <p:cNvPr id="1" name=""/>
        <p:cNvGrpSpPr/>
        <p:nvPr/>
      </p:nvGrpSpPr>
      <p:grpSpPr>
        <a:xfrm>
          <a:off x="0" y="0"/>
          <a:ext cx="0" cy="0"/>
          <a:chOff x="0" y="0"/>
          <a:chExt cx="0" cy="0"/>
        </a:xfrm>
      </p:grpSpPr>
      <p:pic>
        <p:nvPicPr>
          <p:cNvPr id="3" name="Billed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hasCustomPrompt="1"/>
          </p:nvPr>
        </p:nvSpPr>
        <p:spPr>
          <a:xfrm>
            <a:off x="1944000" y="2448000"/>
            <a:ext cx="8293100" cy="1941000"/>
          </a:xfrm>
        </p:spPr>
        <p:txBody>
          <a:bodyPr anchor="ctr">
            <a:normAutofit/>
          </a:bodyPr>
          <a:lstStyle>
            <a:lvl1pPr algn="ctr">
              <a:lnSpc>
                <a:spcPts val="4400"/>
              </a:lnSpc>
              <a:defRPr sz="3600" baseline="0">
                <a:solidFill>
                  <a:srgbClr val="323232"/>
                </a:solidFill>
              </a:defRPr>
            </a:lvl1pPr>
          </a:lstStyle>
          <a:p>
            <a:r>
              <a:rPr lang="da-DK"/>
              <a:t>”Citat”</a:t>
            </a:r>
          </a:p>
        </p:txBody>
      </p:sp>
      <p:sp>
        <p:nvSpPr>
          <p:cNvPr id="4" name="Pladsholder til slidenummer 3"/>
          <p:cNvSpPr>
            <a:spLocks noGrp="1"/>
          </p:cNvSpPr>
          <p:nvPr>
            <p:ph type="sldNum" sz="quarter" idx="10"/>
          </p:nvPr>
        </p:nvSpPr>
        <p:spPr>
          <a:xfrm>
            <a:off x="540000" y="7200000"/>
            <a:ext cx="540000" cy="360000"/>
          </a:xfrm>
        </p:spPr>
        <p:txBody>
          <a:bodyPr/>
          <a:lstStyle/>
          <a:p>
            <a:fld id="{48B90412-FB5A-4F66-BFB7-963B605F1F6D}" type="slidenum">
              <a:rPr lang="da-DK" smtClean="0"/>
              <a:pPr/>
              <a:t>‹#›</a:t>
            </a:fld>
            <a:endParaRPr lang="da-DK"/>
          </a:p>
        </p:txBody>
      </p:sp>
      <p:pic>
        <p:nvPicPr>
          <p:cNvPr id="5" name="Billed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21446712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Citatslide 2">
    <p:spTree>
      <p:nvGrpSpPr>
        <p:cNvPr id="1" name=""/>
        <p:cNvGrpSpPr/>
        <p:nvPr/>
      </p:nvGrpSpPr>
      <p:grpSpPr>
        <a:xfrm>
          <a:off x="0" y="0"/>
          <a:ext cx="0" cy="0"/>
          <a:chOff x="0" y="0"/>
          <a:chExt cx="0" cy="0"/>
        </a:xfrm>
      </p:grpSpPr>
      <p:pic>
        <p:nvPicPr>
          <p:cNvPr id="4" name="Billed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hasCustomPrompt="1"/>
          </p:nvPr>
        </p:nvSpPr>
        <p:spPr>
          <a:xfrm>
            <a:off x="3791744" y="2204864"/>
            <a:ext cx="6624736" cy="2448272"/>
          </a:xfrm>
        </p:spPr>
        <p:txBody>
          <a:bodyPr anchor="ctr">
            <a:normAutofit/>
          </a:bodyPr>
          <a:lstStyle>
            <a:lvl1pPr algn="ctr">
              <a:lnSpc>
                <a:spcPts val="4400"/>
              </a:lnSpc>
              <a:defRPr sz="3600" baseline="0">
                <a:solidFill>
                  <a:srgbClr val="323232"/>
                </a:solidFill>
              </a:defRPr>
            </a:lvl1pPr>
          </a:lstStyle>
          <a:p>
            <a:r>
              <a:rPr lang="da-DK"/>
              <a:t>”Citat”</a:t>
            </a:r>
          </a:p>
        </p:txBody>
      </p:sp>
      <p:sp>
        <p:nvSpPr>
          <p:cNvPr id="3" name="Pladsholder til slidenummer 2"/>
          <p:cNvSpPr>
            <a:spLocks noGrp="1"/>
          </p:cNvSpPr>
          <p:nvPr>
            <p:ph type="sldNum" sz="quarter" idx="10"/>
          </p:nvPr>
        </p:nvSpPr>
        <p:spPr>
          <a:xfrm>
            <a:off x="540000" y="7200000"/>
            <a:ext cx="540000" cy="360000"/>
          </a:xfrm>
        </p:spPr>
        <p:txBody>
          <a:bodyPr/>
          <a:lstStyle/>
          <a:p>
            <a:fld id="{48B90412-FB5A-4F66-BFB7-963B605F1F6D}" type="slidenum">
              <a:rPr lang="da-DK" smtClean="0"/>
              <a:pPr/>
              <a:t>‹#›</a:t>
            </a:fld>
            <a:endParaRPr lang="da-DK"/>
          </a:p>
        </p:txBody>
      </p:sp>
      <p:pic>
        <p:nvPicPr>
          <p:cNvPr id="5" name="Billed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38624155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Citatslide 3">
    <p:spTree>
      <p:nvGrpSpPr>
        <p:cNvPr id="1" name=""/>
        <p:cNvGrpSpPr/>
        <p:nvPr/>
      </p:nvGrpSpPr>
      <p:grpSpPr>
        <a:xfrm>
          <a:off x="0" y="0"/>
          <a:ext cx="0" cy="0"/>
          <a:chOff x="0" y="0"/>
          <a:chExt cx="0" cy="0"/>
        </a:xfrm>
      </p:grpSpPr>
      <p:pic>
        <p:nvPicPr>
          <p:cNvPr id="4" name="Billed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hasCustomPrompt="1"/>
          </p:nvPr>
        </p:nvSpPr>
        <p:spPr>
          <a:xfrm>
            <a:off x="2927648" y="1988840"/>
            <a:ext cx="6336704" cy="2952328"/>
          </a:xfrm>
        </p:spPr>
        <p:txBody>
          <a:bodyPr anchor="ctr">
            <a:normAutofit/>
          </a:bodyPr>
          <a:lstStyle>
            <a:lvl1pPr algn="ctr">
              <a:lnSpc>
                <a:spcPts val="4400"/>
              </a:lnSpc>
              <a:defRPr sz="3600" baseline="0">
                <a:solidFill>
                  <a:srgbClr val="323232"/>
                </a:solidFill>
              </a:defRPr>
            </a:lvl1pPr>
          </a:lstStyle>
          <a:p>
            <a:r>
              <a:rPr lang="da-DK"/>
              <a:t>”Citat”</a:t>
            </a:r>
          </a:p>
        </p:txBody>
      </p:sp>
      <p:sp>
        <p:nvSpPr>
          <p:cNvPr id="3" name="Pladsholder til slidenummer 2"/>
          <p:cNvSpPr>
            <a:spLocks noGrp="1"/>
          </p:cNvSpPr>
          <p:nvPr>
            <p:ph type="sldNum" sz="quarter" idx="10"/>
          </p:nvPr>
        </p:nvSpPr>
        <p:spPr>
          <a:xfrm>
            <a:off x="540000" y="7200000"/>
            <a:ext cx="540000" cy="360000"/>
          </a:xfrm>
        </p:spPr>
        <p:txBody>
          <a:bodyPr/>
          <a:lstStyle/>
          <a:p>
            <a:fld id="{48B90412-FB5A-4F66-BFB7-963B605F1F6D}" type="slidenum">
              <a:rPr lang="da-DK" smtClean="0"/>
              <a:pPr/>
              <a:t>‹#›</a:t>
            </a:fld>
            <a:endParaRPr lang="da-DK"/>
          </a:p>
        </p:txBody>
      </p:sp>
      <p:pic>
        <p:nvPicPr>
          <p:cNvPr id="5" name="Billed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04550009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Citatslide 4">
    <p:spTree>
      <p:nvGrpSpPr>
        <p:cNvPr id="1" name=""/>
        <p:cNvGrpSpPr/>
        <p:nvPr/>
      </p:nvGrpSpPr>
      <p:grpSpPr>
        <a:xfrm>
          <a:off x="0" y="0"/>
          <a:ext cx="0" cy="0"/>
          <a:chOff x="0" y="0"/>
          <a:chExt cx="0" cy="0"/>
        </a:xfrm>
      </p:grpSpPr>
      <p:pic>
        <p:nvPicPr>
          <p:cNvPr id="4" name="Billed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hasCustomPrompt="1"/>
          </p:nvPr>
        </p:nvSpPr>
        <p:spPr>
          <a:xfrm>
            <a:off x="1944000" y="2448000"/>
            <a:ext cx="8293100" cy="1941000"/>
          </a:xfrm>
        </p:spPr>
        <p:txBody>
          <a:bodyPr anchor="ctr">
            <a:normAutofit/>
          </a:bodyPr>
          <a:lstStyle>
            <a:lvl1pPr algn="ctr">
              <a:lnSpc>
                <a:spcPts val="4400"/>
              </a:lnSpc>
              <a:defRPr sz="3600" baseline="0">
                <a:solidFill>
                  <a:srgbClr val="323232"/>
                </a:solidFill>
              </a:defRPr>
            </a:lvl1pPr>
          </a:lstStyle>
          <a:p>
            <a:r>
              <a:rPr lang="da-DK"/>
              <a:t>”Citat”</a:t>
            </a:r>
          </a:p>
        </p:txBody>
      </p:sp>
      <p:sp>
        <p:nvSpPr>
          <p:cNvPr id="3" name="Pladsholder til slidenummer 2"/>
          <p:cNvSpPr>
            <a:spLocks noGrp="1"/>
          </p:cNvSpPr>
          <p:nvPr>
            <p:ph type="sldNum" sz="quarter" idx="10"/>
          </p:nvPr>
        </p:nvSpPr>
        <p:spPr>
          <a:xfrm>
            <a:off x="540000" y="7200000"/>
            <a:ext cx="540000" cy="360000"/>
          </a:xfrm>
        </p:spPr>
        <p:txBody>
          <a:bodyPr/>
          <a:lstStyle/>
          <a:p>
            <a:fld id="{48B90412-FB5A-4F66-BFB7-963B605F1F6D}" type="slidenum">
              <a:rPr lang="da-DK" smtClean="0"/>
              <a:pPr/>
              <a:t>‹#›</a:t>
            </a:fld>
            <a:endParaRPr lang="da-DK"/>
          </a:p>
        </p:txBody>
      </p:sp>
      <p:pic>
        <p:nvPicPr>
          <p:cNvPr id="5" name="Billed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97477968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Citatslide 5">
    <p:spTree>
      <p:nvGrpSpPr>
        <p:cNvPr id="1" name=""/>
        <p:cNvGrpSpPr/>
        <p:nvPr/>
      </p:nvGrpSpPr>
      <p:grpSpPr>
        <a:xfrm>
          <a:off x="0" y="0"/>
          <a:ext cx="0" cy="0"/>
          <a:chOff x="0" y="0"/>
          <a:chExt cx="0" cy="0"/>
        </a:xfrm>
      </p:grpSpPr>
      <p:pic>
        <p:nvPicPr>
          <p:cNvPr id="4" name="Billed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hasCustomPrompt="1"/>
          </p:nvPr>
        </p:nvSpPr>
        <p:spPr>
          <a:xfrm>
            <a:off x="1949450" y="2448000"/>
            <a:ext cx="8293100" cy="1941000"/>
          </a:xfrm>
        </p:spPr>
        <p:txBody>
          <a:bodyPr anchor="ctr">
            <a:normAutofit/>
          </a:bodyPr>
          <a:lstStyle>
            <a:lvl1pPr algn="ctr">
              <a:lnSpc>
                <a:spcPts val="4400"/>
              </a:lnSpc>
              <a:defRPr sz="3600" baseline="0">
                <a:solidFill>
                  <a:srgbClr val="323232"/>
                </a:solidFill>
              </a:defRPr>
            </a:lvl1pPr>
          </a:lstStyle>
          <a:p>
            <a:r>
              <a:rPr lang="da-DK"/>
              <a:t>”Citat”</a:t>
            </a:r>
          </a:p>
        </p:txBody>
      </p:sp>
      <p:sp>
        <p:nvSpPr>
          <p:cNvPr id="3" name="Pladsholder til slidenummer 2"/>
          <p:cNvSpPr>
            <a:spLocks noGrp="1"/>
          </p:cNvSpPr>
          <p:nvPr>
            <p:ph type="sldNum" sz="quarter" idx="10"/>
          </p:nvPr>
        </p:nvSpPr>
        <p:spPr>
          <a:xfrm>
            <a:off x="540000" y="7200000"/>
            <a:ext cx="540000" cy="360000"/>
          </a:xfrm>
        </p:spPr>
        <p:txBody>
          <a:bodyPr/>
          <a:lstStyle/>
          <a:p>
            <a:fld id="{48B90412-FB5A-4F66-BFB7-963B605F1F6D}" type="slidenum">
              <a:rPr lang="da-DK" smtClean="0"/>
              <a:pPr/>
              <a:t>‹#›</a:t>
            </a:fld>
            <a:endParaRPr lang="da-DK"/>
          </a:p>
        </p:txBody>
      </p:sp>
      <p:pic>
        <p:nvPicPr>
          <p:cNvPr id="5" name="Billed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98913594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Tom">
    <p:spTree>
      <p:nvGrpSpPr>
        <p:cNvPr id="1" name=""/>
        <p:cNvGrpSpPr/>
        <p:nvPr/>
      </p:nvGrpSpPr>
      <p:grpSpPr>
        <a:xfrm>
          <a:off x="0" y="0"/>
          <a:ext cx="0" cy="0"/>
          <a:chOff x="0" y="0"/>
          <a:chExt cx="0" cy="0"/>
        </a:xfrm>
      </p:grpSpPr>
      <p:sp>
        <p:nvSpPr>
          <p:cNvPr id="4" name="Pladsholder til slidenummer 3"/>
          <p:cNvSpPr>
            <a:spLocks noGrp="1"/>
          </p:cNvSpPr>
          <p:nvPr>
            <p:ph type="sldNum" sz="quarter" idx="10"/>
          </p:nvPr>
        </p:nvSpPr>
        <p:spPr/>
        <p:txBody>
          <a:bodyPr/>
          <a:lstStyle>
            <a:lvl1pPr algn="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145663897"/>
      </p:ext>
    </p:extLst>
  </p:cSld>
  <p:clrMapOvr>
    <a:masterClrMapping/>
  </p:clrMapOvr>
  <p:hf hdr="0" ftr="0" dt="0"/>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Titelslide 2">
    <p:spTree>
      <p:nvGrpSpPr>
        <p:cNvPr id="1" name=""/>
        <p:cNvGrpSpPr/>
        <p:nvPr/>
      </p:nvGrpSpPr>
      <p:grpSpPr>
        <a:xfrm>
          <a:off x="0" y="0"/>
          <a:ext cx="0" cy="0"/>
          <a:chOff x="0" y="0"/>
          <a:chExt cx="0" cy="0"/>
        </a:xfrm>
      </p:grpSpPr>
      <p:pic>
        <p:nvPicPr>
          <p:cNvPr id="5" name="Billed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0"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5"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6"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7"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8" name="Billed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1" name="Billed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2" name="Billede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8400" y="432000"/>
            <a:ext cx="1980000" cy="680208"/>
          </a:xfrm>
          <a:prstGeom prst="rect">
            <a:avLst/>
          </a:prstGeom>
        </p:spPr>
      </p:pic>
    </p:spTree>
    <p:extLst>
      <p:ext uri="{BB962C8B-B14F-4D97-AF65-F5344CB8AC3E}">
        <p14:creationId xmlns:p14="http://schemas.microsoft.com/office/powerpoint/2010/main" val="165941671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Titelslide 3 - EU">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1"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6"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7"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8"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9" name="Billed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2" name="Billede 11" descr="\\SOSA\Data\Informatique Sverige\Kunder\Banedanmark\Nyt design, efterår 2020\Grafik\EUlogoDK.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480376" y="5810400"/>
            <a:ext cx="782002" cy="619200"/>
          </a:xfrm>
          <a:prstGeom prst="rect">
            <a:avLst/>
          </a:prstGeom>
          <a:noFill/>
          <a:ln>
            <a:noFill/>
          </a:ln>
        </p:spPr>
      </p:pic>
      <p:pic>
        <p:nvPicPr>
          <p:cNvPr id="13" name="Billed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5" name="Billede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868400" y="5810400"/>
            <a:ext cx="783797" cy="619200"/>
          </a:xfrm>
          <a:prstGeom prst="rect">
            <a:avLst/>
          </a:prstGeom>
        </p:spPr>
      </p:pic>
      <p:pic>
        <p:nvPicPr>
          <p:cNvPr id="14" name="Billede 1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108400" y="432000"/>
            <a:ext cx="1980000" cy="681099"/>
          </a:xfrm>
          <a:prstGeom prst="rect">
            <a:avLst/>
          </a:prstGeom>
        </p:spPr>
      </p:pic>
    </p:spTree>
    <p:extLst>
      <p:ext uri="{BB962C8B-B14F-4D97-AF65-F5344CB8AC3E}">
        <p14:creationId xmlns:p14="http://schemas.microsoft.com/office/powerpoint/2010/main" val="6017587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tor titel">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51E5C199-BB2E-44F0-AD6D-7D9220B576B0}"/>
              </a:ext>
            </a:extLst>
          </p:cNvPr>
          <p:cNvSpPr>
            <a:spLocks noGrp="1"/>
          </p:cNvSpPr>
          <p:nvPr>
            <p:ph type="pic" sz="quarter" idx="17" hasCustomPrompt="1"/>
          </p:nvPr>
        </p:nvSpPr>
        <p:spPr>
          <a:xfrm>
            <a:off x="0" y="0"/>
            <a:ext cx="12192000" cy="6858000"/>
          </a:xfrm>
        </p:spPr>
        <p:txBody>
          <a:bodyPr tIns="36000"/>
          <a:lstStyle>
            <a:lvl1pPr marL="0" indent="0" algn="ctr">
              <a:buNone/>
              <a:defRPr sz="1600"/>
            </a:lvl1pPr>
          </a:lstStyle>
          <a:p>
            <a:r>
              <a:rPr lang="da-DK" dirty="0"/>
              <a:t>Klik her og indsæt lyst billede, via fanen Indsæt, Billeder</a:t>
            </a:r>
          </a:p>
        </p:txBody>
      </p:sp>
      <p:sp>
        <p:nvSpPr>
          <p:cNvPr id="2" name="Title 1"/>
          <p:cNvSpPr>
            <a:spLocks noGrp="1"/>
          </p:cNvSpPr>
          <p:nvPr>
            <p:ph type="ctrTitle" hasCustomPrompt="1"/>
          </p:nvPr>
        </p:nvSpPr>
        <p:spPr>
          <a:xfrm>
            <a:off x="710842" y="1021080"/>
            <a:ext cx="10752001" cy="3634676"/>
          </a:xfrm>
        </p:spPr>
        <p:txBody>
          <a:bodyPr anchor="b" anchorCtr="0">
            <a:normAutofit/>
          </a:bodyPr>
          <a:lstStyle>
            <a:lvl1pPr algn="l">
              <a:defRPr sz="13000"/>
            </a:lvl1pPr>
          </a:lstStyle>
          <a:p>
            <a:r>
              <a:rPr lang="da-DK" dirty="0"/>
              <a:t>Indsæt titel</a:t>
            </a:r>
          </a:p>
        </p:txBody>
      </p:sp>
      <p:sp>
        <p:nvSpPr>
          <p:cNvPr id="14" name="Subtitle 2">
            <a:extLst>
              <a:ext uri="{FF2B5EF4-FFF2-40B4-BE49-F238E27FC236}">
                <a16:creationId xmlns:a16="http://schemas.microsoft.com/office/drawing/2014/main" id="{12CF0303-FAD9-4C99-AED3-D04BAD578B3B}"/>
              </a:ext>
            </a:extLst>
          </p:cNvPr>
          <p:cNvSpPr>
            <a:spLocks noGrp="1"/>
          </p:cNvSpPr>
          <p:nvPr>
            <p:ph type="subTitle" idx="1" hasCustomPrompt="1"/>
          </p:nvPr>
        </p:nvSpPr>
        <p:spPr>
          <a:xfrm>
            <a:off x="4423999" y="5327667"/>
            <a:ext cx="4097591" cy="810331"/>
          </a:xfrm>
        </p:spPr>
        <p:txBody>
          <a:bodyPr>
            <a:normAutofit/>
          </a:bodyPr>
          <a:lstStyle>
            <a:lvl1pPr marL="0" indent="0" algn="l">
              <a:spcBef>
                <a:spcPts val="0"/>
              </a:spcBef>
              <a:spcAft>
                <a:spcPts val="0"/>
              </a:spcAft>
              <a:buFont typeface="Arial" panose="020B0604020202020204" pitchFamily="34" charset="0"/>
              <a:buChar char="​"/>
              <a:defRPr sz="2500" b="1">
                <a:latin typeface="KBH" panose="00000500000000000000" pitchFamily="2" charset="0"/>
              </a:defRPr>
            </a:lvl1pPr>
            <a:lvl2pPr marL="0" indent="0" algn="l">
              <a:buFont typeface="Arial" panose="020B0604020202020204" pitchFamily="34" charset="0"/>
              <a:buChar char="​"/>
              <a:defRPr sz="2000" b="1">
                <a:latin typeface="KBH Tekst" panose="00000500000000000000" pitchFamily="2" charset="0"/>
              </a:defRPr>
            </a:lvl2pPr>
            <a:lvl3pPr marL="0" indent="0" algn="l">
              <a:buFont typeface="Arial" panose="020B0604020202020204" pitchFamily="34" charset="0"/>
              <a:buChar char="​"/>
              <a:defRPr sz="2000" b="1">
                <a:latin typeface="KBH Tekst" panose="00000500000000000000" pitchFamily="2" charset="0"/>
              </a:defRPr>
            </a:lvl3pPr>
            <a:lvl4pPr marL="0" indent="0" algn="l">
              <a:buFont typeface="Arial" panose="020B0604020202020204" pitchFamily="34" charset="0"/>
              <a:buChar char="​"/>
              <a:defRPr sz="2000" b="1">
                <a:latin typeface="KBH Tekst" panose="00000500000000000000" pitchFamily="2" charset="0"/>
              </a:defRPr>
            </a:lvl4pPr>
            <a:lvl5pPr marL="0" indent="0" algn="l">
              <a:buFont typeface="Arial" panose="020B0604020202020204" pitchFamily="34" charset="0"/>
              <a:buChar char="​"/>
              <a:defRPr sz="2000" b="1">
                <a:latin typeface="KBH Tekst" panose="00000500000000000000" pitchFamily="2" charset="0"/>
              </a:defRPr>
            </a:lvl5pPr>
            <a:lvl6pPr marL="0" indent="0" algn="l">
              <a:buFont typeface="Arial" panose="020B0604020202020204" pitchFamily="34" charset="0"/>
              <a:buChar char="​"/>
              <a:defRPr sz="2000" b="1">
                <a:latin typeface="KBH Tekst" panose="00000500000000000000" pitchFamily="2" charset="0"/>
              </a:defRPr>
            </a:lvl6pPr>
            <a:lvl7pPr marL="0" indent="0" algn="l">
              <a:buFont typeface="Arial" panose="020B0604020202020204" pitchFamily="34" charset="0"/>
              <a:buChar char="​"/>
              <a:defRPr sz="2000" b="1">
                <a:latin typeface="KBH Tekst" panose="00000500000000000000" pitchFamily="2" charset="0"/>
              </a:defRPr>
            </a:lvl7pPr>
            <a:lvl8pPr marL="0" indent="0" algn="l">
              <a:buFont typeface="Arial" panose="020B0604020202020204" pitchFamily="34" charset="0"/>
              <a:buChar char="​"/>
              <a:defRPr sz="2000" b="1">
                <a:latin typeface="KBH Tekst" panose="00000500000000000000" pitchFamily="2" charset="0"/>
              </a:defRPr>
            </a:lvl8pPr>
            <a:lvl9pPr marL="0" indent="0" algn="l">
              <a:buFont typeface="Arial" panose="020B0604020202020204" pitchFamily="34" charset="0"/>
              <a:buChar char="​"/>
              <a:defRPr sz="2000" b="1">
                <a:latin typeface="KBH Tekst" panose="00000500000000000000" pitchFamily="2" charset="0"/>
              </a:defRPr>
            </a:lvl9pPr>
          </a:lstStyle>
          <a:p>
            <a:r>
              <a:rPr lang="da-DK" dirty="0"/>
              <a:t>Undertitel eller oplægsholder (hvis ingen undertitel)</a:t>
            </a:r>
          </a:p>
        </p:txBody>
      </p:sp>
      <p:sp>
        <p:nvSpPr>
          <p:cNvPr id="12" name="Date_GeneralDate">
            <a:extLst>
              <a:ext uri="{FF2B5EF4-FFF2-40B4-BE49-F238E27FC236}">
                <a16:creationId xmlns:a16="http://schemas.microsoft.com/office/drawing/2014/main" id="{ED397024-840C-483C-9221-D7196DFC9407}"/>
              </a:ext>
            </a:extLst>
          </p:cNvPr>
          <p:cNvSpPr>
            <a:spLocks noGrp="1"/>
          </p:cNvSpPr>
          <p:nvPr>
            <p:ph type="dt" sz="half" idx="10"/>
          </p:nvPr>
        </p:nvSpPr>
        <p:spPr>
          <a:xfrm>
            <a:off x="0" y="6912000"/>
            <a:ext cx="0" cy="0"/>
          </a:xfrm>
          <a:prstGeom prst="rect">
            <a:avLst/>
          </a:prstGeom>
        </p:spPr>
        <p:txBody>
          <a:bodyPr/>
          <a:lstStyle>
            <a:lvl1pPr>
              <a:defRPr>
                <a:noFill/>
              </a:defRPr>
            </a:lvl1pPr>
          </a:lstStyle>
          <a:p>
            <a:endParaRPr lang="da-DK" dirty="0"/>
          </a:p>
        </p:txBody>
      </p:sp>
      <p:sp>
        <p:nvSpPr>
          <p:cNvPr id="15" name="FLD_PresentationTitle">
            <a:extLst>
              <a:ext uri="{FF2B5EF4-FFF2-40B4-BE49-F238E27FC236}">
                <a16:creationId xmlns:a16="http://schemas.microsoft.com/office/drawing/2014/main" id="{E3294628-B382-4444-8C1E-34B1C37B8D45}"/>
              </a:ext>
            </a:extLst>
          </p:cNvPr>
          <p:cNvSpPr>
            <a:spLocks noGrp="1"/>
          </p:cNvSpPr>
          <p:nvPr>
            <p:ph type="ftr" sz="quarter" idx="11"/>
          </p:nvPr>
        </p:nvSpPr>
        <p:spPr>
          <a:xfrm>
            <a:off x="0" y="6912000"/>
            <a:ext cx="0" cy="0"/>
          </a:xfrm>
          <a:prstGeom prst="rect">
            <a:avLst/>
          </a:prstGeom>
        </p:spPr>
        <p:txBody>
          <a:bodyPr/>
          <a:lstStyle>
            <a:lvl1pPr>
              <a:defRPr>
                <a:noFill/>
              </a:defRPr>
            </a:lvl1pPr>
          </a:lstStyle>
          <a:p>
            <a:r>
              <a:rPr lang="da-DK" dirty="0"/>
              <a:t>Sidehoved</a:t>
            </a:r>
          </a:p>
        </p:txBody>
      </p:sp>
      <p:sp>
        <p:nvSpPr>
          <p:cNvPr id="16" name="Slide Number Placeholder 5">
            <a:extLst>
              <a:ext uri="{FF2B5EF4-FFF2-40B4-BE49-F238E27FC236}">
                <a16:creationId xmlns:a16="http://schemas.microsoft.com/office/drawing/2014/main" id="{08A2E041-3E38-4FB1-98E1-405CB20FA201}"/>
              </a:ext>
            </a:extLst>
          </p:cNvPr>
          <p:cNvSpPr>
            <a:spLocks noGrp="1"/>
          </p:cNvSpPr>
          <p:nvPr>
            <p:ph type="sldNum" sz="quarter" idx="12"/>
          </p:nvPr>
        </p:nvSpPr>
        <p:spPr>
          <a:xfrm>
            <a:off x="0" y="6912000"/>
            <a:ext cx="0" cy="0"/>
          </a:xfrm>
        </p:spPr>
        <p:txBody>
          <a:bodyPr/>
          <a:lstStyle>
            <a:lvl1pPr>
              <a:defRPr>
                <a:noFill/>
              </a:defRPr>
            </a:lvl1pPr>
          </a:lstStyle>
          <a:p>
            <a:fld id="{24C8C45C-947F-4981-8B3F-4F32E973C901}" type="slidenum">
              <a:rPr lang="da-DK" smtClean="0"/>
              <a:pPr/>
              <a:t>‹#›</a:t>
            </a:fld>
            <a:endParaRPr lang="da-DK" dirty="0"/>
          </a:p>
        </p:txBody>
      </p:sp>
      <p:sp>
        <p:nvSpPr>
          <p:cNvPr id="19" name="Text Placeholder 9">
            <a:extLst>
              <a:ext uri="{FF2B5EF4-FFF2-40B4-BE49-F238E27FC236}">
                <a16:creationId xmlns:a16="http://schemas.microsoft.com/office/drawing/2014/main" id="{9075BC39-D207-4CA1-857E-6EA19E26C9FB}"/>
              </a:ext>
            </a:extLst>
          </p:cNvPr>
          <p:cNvSpPr>
            <a:spLocks noGrp="1"/>
          </p:cNvSpPr>
          <p:nvPr>
            <p:ph type="body" sz="quarter" idx="20" hasCustomPrompt="1"/>
          </p:nvPr>
        </p:nvSpPr>
        <p:spPr>
          <a:xfrm>
            <a:off x="4423998" y="310326"/>
            <a:ext cx="4097592" cy="180000"/>
          </a:xfrm>
        </p:spPr>
        <p:txBody>
          <a:bodyPr anchor="b"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solidFill>
                  <a:schemeClr val="tx1"/>
                </a:solidFill>
                <a:latin typeface="KBH Tekst" panose="00000500000000000000" pitchFamily="2" charset="0"/>
              </a:defRPr>
            </a:lvl2pPr>
            <a:lvl3pPr marL="0" indent="0">
              <a:spcAft>
                <a:spcPts val="0"/>
              </a:spcAft>
              <a:buNone/>
              <a:defRPr sz="1000">
                <a:solidFill>
                  <a:schemeClr val="tx1"/>
                </a:solidFill>
                <a:latin typeface="KBH Tekst" panose="00000500000000000000" pitchFamily="2" charset="0"/>
              </a:defRPr>
            </a:lvl3pPr>
            <a:lvl4pPr marL="0" indent="0">
              <a:spcAft>
                <a:spcPts val="0"/>
              </a:spcAft>
              <a:buNone/>
              <a:defRPr sz="1000">
                <a:solidFill>
                  <a:schemeClr val="tx1"/>
                </a:solidFill>
                <a:latin typeface="KBH Tekst" panose="00000500000000000000" pitchFamily="2" charset="0"/>
              </a:defRPr>
            </a:lvl4pPr>
            <a:lvl5pPr marL="0" indent="0">
              <a:spcAft>
                <a:spcPts val="0"/>
              </a:spcAft>
              <a:buNone/>
              <a:defRPr sz="1000">
                <a:solidFill>
                  <a:schemeClr val="tx1"/>
                </a:solidFill>
                <a:latin typeface="KBH Tekst" panose="00000500000000000000" pitchFamily="2" charset="0"/>
              </a:defRPr>
            </a:lvl5pPr>
          </a:lstStyle>
          <a:p>
            <a:pPr lvl="0"/>
            <a:r>
              <a:rPr lang="da-DK" dirty="0"/>
              <a:t>Klik for at tilføje oplægsholder / enhed</a:t>
            </a:r>
          </a:p>
        </p:txBody>
      </p:sp>
      <p:sp>
        <p:nvSpPr>
          <p:cNvPr id="20" name="Text Placeholder 17">
            <a:extLst>
              <a:ext uri="{FF2B5EF4-FFF2-40B4-BE49-F238E27FC236}">
                <a16:creationId xmlns:a16="http://schemas.microsoft.com/office/drawing/2014/main" id="{DAD6F774-1095-47B8-92F2-C3F93E18A6AD}"/>
              </a:ext>
            </a:extLst>
          </p:cNvPr>
          <p:cNvSpPr>
            <a:spLocks noGrp="1"/>
          </p:cNvSpPr>
          <p:nvPr>
            <p:ph type="body" sz="quarter" idx="21" hasCustomPrompt="1"/>
          </p:nvPr>
        </p:nvSpPr>
        <p:spPr>
          <a:xfrm>
            <a:off x="4423998" y="531101"/>
            <a:ext cx="4097592" cy="180000"/>
          </a:xfrm>
        </p:spPr>
        <p:txBody>
          <a:bodyPr anchor="t" anchorCtr="0"/>
          <a:lstStyle>
            <a:lvl1pPr marL="0" indent="0">
              <a:spcAft>
                <a:spcPts val="0"/>
              </a:spcAft>
              <a:buNone/>
              <a:defRPr sz="1000">
                <a:solidFill>
                  <a:schemeClr val="tx1"/>
                </a:solidFill>
                <a:latin typeface="KBH Tekst" panose="00000500000000000000" pitchFamily="2" charset="0"/>
              </a:defRPr>
            </a:lvl1pPr>
            <a:lvl2pPr marL="0" indent="0">
              <a:spcAft>
                <a:spcPts val="0"/>
              </a:spcAft>
              <a:buNone/>
              <a:defRPr sz="1000">
                <a:latin typeface="KBH Tekst" panose="00000500000000000000" pitchFamily="2" charset="0"/>
              </a:defRPr>
            </a:lvl2pPr>
            <a:lvl3pPr marL="0" indent="0">
              <a:spcAft>
                <a:spcPts val="0"/>
              </a:spcAft>
              <a:buNone/>
              <a:defRPr sz="1000">
                <a:latin typeface="KBH Tekst" panose="00000500000000000000" pitchFamily="2" charset="0"/>
              </a:defRPr>
            </a:lvl3pPr>
            <a:lvl4pPr marL="0" indent="0">
              <a:spcAft>
                <a:spcPts val="0"/>
              </a:spcAft>
              <a:buNone/>
              <a:defRPr sz="1000">
                <a:latin typeface="KBH Tekst" panose="00000500000000000000" pitchFamily="2" charset="0"/>
              </a:defRPr>
            </a:lvl4pPr>
            <a:lvl5pPr marL="0" indent="0">
              <a:spcAft>
                <a:spcPts val="0"/>
              </a:spcAft>
              <a:buNone/>
              <a:defRPr sz="1000">
                <a:latin typeface="KBH Tekst" panose="00000500000000000000" pitchFamily="2" charset="0"/>
              </a:defRPr>
            </a:lvl5pPr>
          </a:lstStyle>
          <a:p>
            <a:pPr lvl="0"/>
            <a:r>
              <a:rPr lang="da-DK" dirty="0"/>
              <a:t>Klik for at tilføje forvaltningsnavn</a:t>
            </a:r>
          </a:p>
        </p:txBody>
      </p:sp>
      <p:sp>
        <p:nvSpPr>
          <p:cNvPr id="23" name="Text Placeholder 22">
            <a:extLst>
              <a:ext uri="{FF2B5EF4-FFF2-40B4-BE49-F238E27FC236}">
                <a16:creationId xmlns:a16="http://schemas.microsoft.com/office/drawing/2014/main" id="{114CE8CE-0AFB-48E8-822A-C0D496286A8F}"/>
              </a:ext>
            </a:extLst>
          </p:cNvPr>
          <p:cNvSpPr>
            <a:spLocks noGrp="1"/>
          </p:cNvSpPr>
          <p:nvPr>
            <p:ph type="body" sz="quarter" idx="22" hasCustomPrompt="1"/>
          </p:nvPr>
        </p:nvSpPr>
        <p:spPr>
          <a:xfrm>
            <a:off x="10751713" y="5061592"/>
            <a:ext cx="1025918" cy="1069117"/>
          </a:xfrm>
          <a:custGeom>
            <a:avLst/>
            <a:gdLst>
              <a:gd name="connsiteX0" fmla="*/ 445718 w 1025918"/>
              <a:gd name="connsiteY0" fmla="*/ 980173 h 1069117"/>
              <a:gd name="connsiteX1" fmla="*/ 464702 w 1025918"/>
              <a:gd name="connsiteY1" fmla="*/ 980540 h 1069117"/>
              <a:gd name="connsiteX2" fmla="*/ 509639 w 1025918"/>
              <a:gd name="connsiteY2" fmla="*/ 1035095 h 1069117"/>
              <a:gd name="connsiteX3" fmla="*/ 509414 w 1025918"/>
              <a:gd name="connsiteY3" fmla="*/ 981188 h 1069117"/>
              <a:gd name="connsiteX4" fmla="*/ 530119 w 1025918"/>
              <a:gd name="connsiteY4" fmla="*/ 981527 h 1069117"/>
              <a:gd name="connsiteX5" fmla="*/ 530147 w 1025918"/>
              <a:gd name="connsiteY5" fmla="*/ 1069117 h 1069117"/>
              <a:gd name="connsiteX6" fmla="*/ 509544 w 1025918"/>
              <a:gd name="connsiteY6" fmla="*/ 1069117 h 1069117"/>
              <a:gd name="connsiteX7" fmla="*/ 509527 w 1025918"/>
              <a:gd name="connsiteY7" fmla="*/ 1067846 h 1069117"/>
              <a:gd name="connsiteX8" fmla="*/ 504449 w 1025918"/>
              <a:gd name="connsiteY8" fmla="*/ 1056901 h 1069117"/>
              <a:gd name="connsiteX9" fmla="*/ 465126 w 1025918"/>
              <a:gd name="connsiteY9" fmla="*/ 1008833 h 1069117"/>
              <a:gd name="connsiteX10" fmla="*/ 463748 w 1025918"/>
              <a:gd name="connsiteY10" fmla="*/ 1069117 h 1069117"/>
              <a:gd name="connsiteX11" fmla="*/ 451642 w 1025918"/>
              <a:gd name="connsiteY11" fmla="*/ 1069117 h 1069117"/>
              <a:gd name="connsiteX12" fmla="*/ 442812 w 1025918"/>
              <a:gd name="connsiteY12" fmla="*/ 1068974 h 1069117"/>
              <a:gd name="connsiteX13" fmla="*/ 660021 w 1025918"/>
              <a:gd name="connsiteY13" fmla="*/ 951513 h 1069117"/>
              <a:gd name="connsiteX14" fmla="*/ 686537 w 1025918"/>
              <a:gd name="connsiteY14" fmla="*/ 1036280 h 1069117"/>
              <a:gd name="connsiteX15" fmla="*/ 665973 w 1025918"/>
              <a:gd name="connsiteY15" fmla="*/ 1042345 h 1069117"/>
              <a:gd name="connsiteX16" fmla="*/ 655112 w 1025918"/>
              <a:gd name="connsiteY16" fmla="*/ 1007028 h 1069117"/>
              <a:gd name="connsiteX17" fmla="*/ 616043 w 1025918"/>
              <a:gd name="connsiteY17" fmla="*/ 1018509 h 1069117"/>
              <a:gd name="connsiteX18" fmla="*/ 626086 w 1025918"/>
              <a:gd name="connsiteY18" fmla="*/ 1054052 h 1069117"/>
              <a:gd name="connsiteX19" fmla="*/ 605408 w 1025918"/>
              <a:gd name="connsiteY19" fmla="*/ 1060145 h 1069117"/>
              <a:gd name="connsiteX20" fmla="*/ 581713 w 1025918"/>
              <a:gd name="connsiteY20" fmla="*/ 974559 h 1069117"/>
              <a:gd name="connsiteX21" fmla="*/ 601939 w 1025918"/>
              <a:gd name="connsiteY21" fmla="*/ 968607 h 1069117"/>
              <a:gd name="connsiteX22" fmla="*/ 611304 w 1025918"/>
              <a:gd name="connsiteY22" fmla="*/ 1001668 h 1069117"/>
              <a:gd name="connsiteX23" fmla="*/ 650006 w 1025918"/>
              <a:gd name="connsiteY23" fmla="*/ 990300 h 1069117"/>
              <a:gd name="connsiteX24" fmla="*/ 639908 w 1025918"/>
              <a:gd name="connsiteY24" fmla="*/ 957437 h 1069117"/>
              <a:gd name="connsiteX25" fmla="*/ 330880 w 1025918"/>
              <a:gd name="connsiteY25" fmla="*/ 950864 h 1069117"/>
              <a:gd name="connsiteX26" fmla="*/ 394886 w 1025918"/>
              <a:gd name="connsiteY26" fmla="*/ 971005 h 1069117"/>
              <a:gd name="connsiteX27" fmla="*/ 389610 w 1025918"/>
              <a:gd name="connsiteY27" fmla="*/ 987818 h 1069117"/>
              <a:gd name="connsiteX28" fmla="*/ 345802 w 1025918"/>
              <a:gd name="connsiteY28" fmla="*/ 974023 h 1069117"/>
              <a:gd name="connsiteX29" fmla="*/ 340640 w 1025918"/>
              <a:gd name="connsiteY29" fmla="*/ 990469 h 1069117"/>
              <a:gd name="connsiteX30" fmla="*/ 377171 w 1025918"/>
              <a:gd name="connsiteY30" fmla="*/ 1001978 h 1069117"/>
              <a:gd name="connsiteX31" fmla="*/ 371895 w 1025918"/>
              <a:gd name="connsiteY31" fmla="*/ 1018791 h 1069117"/>
              <a:gd name="connsiteX32" fmla="*/ 335337 w 1025918"/>
              <a:gd name="connsiteY32" fmla="*/ 1007310 h 1069117"/>
              <a:gd name="connsiteX33" fmla="*/ 329752 w 1025918"/>
              <a:gd name="connsiteY33" fmla="*/ 1025081 h 1069117"/>
              <a:gd name="connsiteX34" fmla="*/ 373560 w 1025918"/>
              <a:gd name="connsiteY34" fmla="*/ 1038875 h 1069117"/>
              <a:gd name="connsiteX35" fmla="*/ 368257 w 1025918"/>
              <a:gd name="connsiteY35" fmla="*/ 1055716 h 1069117"/>
              <a:gd name="connsiteX36" fmla="*/ 304251 w 1025918"/>
              <a:gd name="connsiteY36" fmla="*/ 1035575 h 1069117"/>
              <a:gd name="connsiteX37" fmla="*/ 215252 w 1025918"/>
              <a:gd name="connsiteY37" fmla="*/ 947959 h 1069117"/>
              <a:gd name="connsiteX38" fmla="*/ 203235 w 1025918"/>
              <a:gd name="connsiteY38" fmla="*/ 965561 h 1069117"/>
              <a:gd name="connsiteX39" fmla="*/ 219145 w 1025918"/>
              <a:gd name="connsiteY39" fmla="*/ 976421 h 1069117"/>
              <a:gd name="connsiteX40" fmla="*/ 236719 w 1025918"/>
              <a:gd name="connsiteY40" fmla="*/ 975208 h 1069117"/>
              <a:gd name="connsiteX41" fmla="*/ 231162 w 1025918"/>
              <a:gd name="connsiteY41" fmla="*/ 958819 h 1069117"/>
              <a:gd name="connsiteX42" fmla="*/ 743180 w 1025918"/>
              <a:gd name="connsiteY42" fmla="*/ 930779 h 1069117"/>
              <a:gd name="connsiteX43" fmla="*/ 748455 w 1025918"/>
              <a:gd name="connsiteY43" fmla="*/ 966125 h 1069117"/>
              <a:gd name="connsiteX44" fmla="*/ 772884 w 1025918"/>
              <a:gd name="connsiteY44" fmla="*/ 950892 h 1069117"/>
              <a:gd name="connsiteX45" fmla="*/ 235252 w 1025918"/>
              <a:gd name="connsiteY45" fmla="*/ 918593 h 1069117"/>
              <a:gd name="connsiteX46" fmla="*/ 224025 w 1025918"/>
              <a:gd name="connsiteY46" fmla="*/ 935067 h 1069117"/>
              <a:gd name="connsiteX47" fmla="*/ 235449 w 1025918"/>
              <a:gd name="connsiteY47" fmla="*/ 942853 h 1069117"/>
              <a:gd name="connsiteX48" fmla="*/ 252318 w 1025918"/>
              <a:gd name="connsiteY48" fmla="*/ 941753 h 1069117"/>
              <a:gd name="connsiteX49" fmla="*/ 246676 w 1025918"/>
              <a:gd name="connsiteY49" fmla="*/ 926379 h 1069117"/>
              <a:gd name="connsiteX50" fmla="*/ 741911 w 1025918"/>
              <a:gd name="connsiteY50" fmla="*/ 907225 h 1069117"/>
              <a:gd name="connsiteX51" fmla="*/ 823181 w 1025918"/>
              <a:gd name="connsiteY51" fmla="*/ 959467 h 1069117"/>
              <a:gd name="connsiteX52" fmla="*/ 805240 w 1025918"/>
              <a:gd name="connsiteY52" fmla="*/ 972782 h 1069117"/>
              <a:gd name="connsiteX53" fmla="*/ 788907 w 1025918"/>
              <a:gd name="connsiteY53" fmla="*/ 961725 h 1069117"/>
              <a:gd name="connsiteX54" fmla="*/ 751305 w 1025918"/>
              <a:gd name="connsiteY54" fmla="*/ 985166 h 1069117"/>
              <a:gd name="connsiteX55" fmla="*/ 754238 w 1025918"/>
              <a:gd name="connsiteY55" fmla="*/ 1004884 h 1069117"/>
              <a:gd name="connsiteX56" fmla="*/ 735113 w 1025918"/>
              <a:gd name="connsiteY56" fmla="*/ 1014898 h 1069117"/>
              <a:gd name="connsiteX57" fmla="*/ 723011 w 1025918"/>
              <a:gd name="connsiteY57" fmla="*/ 919129 h 1069117"/>
              <a:gd name="connsiteX58" fmla="*/ 226761 w 1025918"/>
              <a:gd name="connsiteY58" fmla="*/ 893459 h 1069117"/>
              <a:gd name="connsiteX59" fmla="*/ 255788 w 1025918"/>
              <a:gd name="connsiteY59" fmla="*/ 913261 h 1069117"/>
              <a:gd name="connsiteX60" fmla="*/ 271359 w 1025918"/>
              <a:gd name="connsiteY60" fmla="*/ 951202 h 1069117"/>
              <a:gd name="connsiteX61" fmla="*/ 250992 w 1025918"/>
              <a:gd name="connsiteY61" fmla="*/ 959891 h 1069117"/>
              <a:gd name="connsiteX62" fmla="*/ 253672 w 1025918"/>
              <a:gd name="connsiteY62" fmla="*/ 987676 h 1069117"/>
              <a:gd name="connsiteX63" fmla="*/ 210231 w 1025918"/>
              <a:gd name="connsiteY63" fmla="*/ 989679 h 1069117"/>
              <a:gd name="connsiteX64" fmla="*/ 176690 w 1025918"/>
              <a:gd name="connsiteY64" fmla="*/ 966802 h 1069117"/>
              <a:gd name="connsiteX65" fmla="*/ 154377 w 1025918"/>
              <a:gd name="connsiteY65" fmla="*/ 860426 h 1069117"/>
              <a:gd name="connsiteX66" fmla="*/ 98467 w 1025918"/>
              <a:gd name="connsiteY66" fmla="*/ 866181 h 1069117"/>
              <a:gd name="connsiteX67" fmla="*/ 100639 w 1025918"/>
              <a:gd name="connsiteY67" fmla="*/ 871343 h 1069117"/>
              <a:gd name="connsiteX68" fmla="*/ 139398 w 1025918"/>
              <a:gd name="connsiteY68" fmla="*/ 882627 h 1069117"/>
              <a:gd name="connsiteX69" fmla="*/ 154377 w 1025918"/>
              <a:gd name="connsiteY69" fmla="*/ 860426 h 1069117"/>
              <a:gd name="connsiteX70" fmla="*/ 134190 w 1025918"/>
              <a:gd name="connsiteY70" fmla="*/ 830197 h 1069117"/>
              <a:gd name="connsiteX71" fmla="*/ 112233 w 1025918"/>
              <a:gd name="connsiteY71" fmla="*/ 832556 h 1069117"/>
              <a:gd name="connsiteX72" fmla="*/ 97311 w 1025918"/>
              <a:gd name="connsiteY72" fmla="*/ 854390 h 1069117"/>
              <a:gd name="connsiteX73" fmla="*/ 153023 w 1025918"/>
              <a:gd name="connsiteY73" fmla="*/ 848607 h 1069117"/>
              <a:gd name="connsiteX74" fmla="*/ 151048 w 1025918"/>
              <a:gd name="connsiteY74" fmla="*/ 843980 h 1069117"/>
              <a:gd name="connsiteX75" fmla="*/ 134190 w 1025918"/>
              <a:gd name="connsiteY75" fmla="*/ 830197 h 1069117"/>
              <a:gd name="connsiteX76" fmla="*/ 495084 w 1025918"/>
              <a:gd name="connsiteY76" fmla="*/ 812076 h 1069117"/>
              <a:gd name="connsiteX77" fmla="*/ 584844 w 1025918"/>
              <a:gd name="connsiteY77" fmla="*/ 836562 h 1069117"/>
              <a:gd name="connsiteX78" fmla="*/ 495084 w 1025918"/>
              <a:gd name="connsiteY78" fmla="*/ 849425 h 1069117"/>
              <a:gd name="connsiteX79" fmla="*/ 405323 w 1025918"/>
              <a:gd name="connsiteY79" fmla="*/ 836562 h 1069117"/>
              <a:gd name="connsiteX80" fmla="*/ 495084 w 1025918"/>
              <a:gd name="connsiteY80" fmla="*/ 812076 h 1069117"/>
              <a:gd name="connsiteX81" fmla="*/ 121238 w 1025918"/>
              <a:gd name="connsiteY81" fmla="*/ 808619 h 1069117"/>
              <a:gd name="connsiteX82" fmla="*/ 168086 w 1025918"/>
              <a:gd name="connsiteY82" fmla="*/ 834756 h 1069117"/>
              <a:gd name="connsiteX83" fmla="*/ 172769 w 1025918"/>
              <a:gd name="connsiteY83" fmla="*/ 846576 h 1069117"/>
              <a:gd name="connsiteX84" fmla="*/ 185209 w 1025918"/>
              <a:gd name="connsiteY84" fmla="*/ 845278 h 1069117"/>
              <a:gd name="connsiteX85" fmla="*/ 186479 w 1025918"/>
              <a:gd name="connsiteY85" fmla="*/ 857126 h 1069117"/>
              <a:gd name="connsiteX86" fmla="*/ 174377 w 1025918"/>
              <a:gd name="connsiteY86" fmla="*/ 858395 h 1069117"/>
              <a:gd name="connsiteX87" fmla="*/ 149299 w 1025918"/>
              <a:gd name="connsiteY87" fmla="*/ 900962 h 1069117"/>
              <a:gd name="connsiteX88" fmla="*/ 83573 w 1025918"/>
              <a:gd name="connsiteY88" fmla="*/ 880596 h 1069117"/>
              <a:gd name="connsiteX89" fmla="*/ 78777 w 1025918"/>
              <a:gd name="connsiteY89" fmla="*/ 868240 h 1069117"/>
              <a:gd name="connsiteX90" fmla="*/ 66168 w 1025918"/>
              <a:gd name="connsiteY90" fmla="*/ 869538 h 1069117"/>
              <a:gd name="connsiteX91" fmla="*/ 64532 w 1025918"/>
              <a:gd name="connsiteY91" fmla="*/ 857831 h 1069117"/>
              <a:gd name="connsiteX92" fmla="*/ 77282 w 1025918"/>
              <a:gd name="connsiteY92" fmla="*/ 856505 h 1069117"/>
              <a:gd name="connsiteX93" fmla="*/ 102360 w 1025918"/>
              <a:gd name="connsiteY93" fmla="*/ 814418 h 1069117"/>
              <a:gd name="connsiteX94" fmla="*/ 121238 w 1025918"/>
              <a:gd name="connsiteY94" fmla="*/ 808619 h 1069117"/>
              <a:gd name="connsiteX95" fmla="*/ 852320 w 1025918"/>
              <a:gd name="connsiteY95" fmla="*/ 803360 h 1069117"/>
              <a:gd name="connsiteX96" fmla="*/ 893167 w 1025918"/>
              <a:gd name="connsiteY96" fmla="*/ 894615 h 1069117"/>
              <a:gd name="connsiteX97" fmla="*/ 877850 w 1025918"/>
              <a:gd name="connsiteY97" fmla="*/ 910864 h 1069117"/>
              <a:gd name="connsiteX98" fmla="*/ 784422 w 1025918"/>
              <a:gd name="connsiteY98" fmla="*/ 875405 h 1069117"/>
              <a:gd name="connsiteX99" fmla="*/ 801488 w 1025918"/>
              <a:gd name="connsiteY99" fmla="*/ 860116 h 1069117"/>
              <a:gd name="connsiteX100" fmla="*/ 867440 w 1025918"/>
              <a:gd name="connsiteY100" fmla="*/ 885702 h 1069117"/>
              <a:gd name="connsiteX101" fmla="*/ 838301 w 1025918"/>
              <a:gd name="connsiteY101" fmla="*/ 821075 h 1069117"/>
              <a:gd name="connsiteX102" fmla="*/ 495055 w 1025918"/>
              <a:gd name="connsiteY102" fmla="*/ 739185 h 1069117"/>
              <a:gd name="connsiteX103" fmla="*/ 559851 w 1025918"/>
              <a:gd name="connsiteY103" fmla="*/ 758395 h 1069117"/>
              <a:gd name="connsiteX104" fmla="*/ 611502 w 1025918"/>
              <a:gd name="connsiteY104" fmla="*/ 771597 h 1069117"/>
              <a:gd name="connsiteX105" fmla="*/ 663293 w 1025918"/>
              <a:gd name="connsiteY105" fmla="*/ 759128 h 1069117"/>
              <a:gd name="connsiteX106" fmla="*/ 733025 w 1025918"/>
              <a:gd name="connsiteY106" fmla="*/ 740624 h 1069117"/>
              <a:gd name="connsiteX107" fmla="*/ 610599 w 1025918"/>
              <a:gd name="connsiteY107" fmla="*/ 805955 h 1069117"/>
              <a:gd name="connsiteX108" fmla="*/ 546367 w 1025918"/>
              <a:gd name="connsiteY108" fmla="*/ 791117 h 1069117"/>
              <a:gd name="connsiteX109" fmla="*/ 495055 w 1025918"/>
              <a:gd name="connsiteY109" fmla="*/ 774530 h 1069117"/>
              <a:gd name="connsiteX110" fmla="*/ 443743 w 1025918"/>
              <a:gd name="connsiteY110" fmla="*/ 791117 h 1069117"/>
              <a:gd name="connsiteX111" fmla="*/ 379512 w 1025918"/>
              <a:gd name="connsiteY111" fmla="*/ 805955 h 1069117"/>
              <a:gd name="connsiteX112" fmla="*/ 257085 w 1025918"/>
              <a:gd name="connsiteY112" fmla="*/ 740624 h 1069117"/>
              <a:gd name="connsiteX113" fmla="*/ 326818 w 1025918"/>
              <a:gd name="connsiteY113" fmla="*/ 759128 h 1069117"/>
              <a:gd name="connsiteX114" fmla="*/ 378609 w 1025918"/>
              <a:gd name="connsiteY114" fmla="*/ 771597 h 1069117"/>
              <a:gd name="connsiteX115" fmla="*/ 430259 w 1025918"/>
              <a:gd name="connsiteY115" fmla="*/ 758395 h 1069117"/>
              <a:gd name="connsiteX116" fmla="*/ 495055 w 1025918"/>
              <a:gd name="connsiteY116" fmla="*/ 739185 h 1069117"/>
              <a:gd name="connsiteX117" fmla="*/ 911192 w 1025918"/>
              <a:gd name="connsiteY117" fmla="*/ 698028 h 1069117"/>
              <a:gd name="connsiteX118" fmla="*/ 991136 w 1025918"/>
              <a:gd name="connsiteY118" fmla="*/ 736674 h 1069117"/>
              <a:gd name="connsiteX119" fmla="*/ 981884 w 1025918"/>
              <a:gd name="connsiteY119" fmla="*/ 755066 h 1069117"/>
              <a:gd name="connsiteX120" fmla="*/ 979937 w 1025918"/>
              <a:gd name="connsiteY120" fmla="*/ 754136 h 1069117"/>
              <a:gd name="connsiteX121" fmla="*/ 967892 w 1025918"/>
              <a:gd name="connsiteY121" fmla="*/ 753938 h 1069117"/>
              <a:gd name="connsiteX122" fmla="*/ 907497 w 1025918"/>
              <a:gd name="connsiteY122" fmla="*/ 768381 h 1069117"/>
              <a:gd name="connsiteX123" fmla="*/ 961348 w 1025918"/>
              <a:gd name="connsiteY123" fmla="*/ 795969 h 1069117"/>
              <a:gd name="connsiteX124" fmla="*/ 951926 w 1025918"/>
              <a:gd name="connsiteY124" fmla="*/ 814672 h 1069117"/>
              <a:gd name="connsiteX125" fmla="*/ 873167 w 1025918"/>
              <a:gd name="connsiteY125" fmla="*/ 773402 h 1069117"/>
              <a:gd name="connsiteX126" fmla="*/ 881771 w 1025918"/>
              <a:gd name="connsiteY126" fmla="*/ 756449 h 1069117"/>
              <a:gd name="connsiteX127" fmla="*/ 950459 w 1025918"/>
              <a:gd name="connsiteY127" fmla="*/ 739777 h 1069117"/>
              <a:gd name="connsiteX128" fmla="*/ 901855 w 1025918"/>
              <a:gd name="connsiteY128" fmla="*/ 716505 h 1069117"/>
              <a:gd name="connsiteX129" fmla="*/ 79059 w 1025918"/>
              <a:gd name="connsiteY129" fmla="*/ 698028 h 1069117"/>
              <a:gd name="connsiteX130" fmla="*/ 88256 w 1025918"/>
              <a:gd name="connsiteY130" fmla="*/ 717097 h 1069117"/>
              <a:gd name="connsiteX131" fmla="*/ 57395 w 1025918"/>
              <a:gd name="connsiteY131" fmla="*/ 731963 h 1069117"/>
              <a:gd name="connsiteX132" fmla="*/ 102529 w 1025918"/>
              <a:gd name="connsiteY132" fmla="*/ 746688 h 1069117"/>
              <a:gd name="connsiteX133" fmla="*/ 112289 w 1025918"/>
              <a:gd name="connsiteY133" fmla="*/ 766914 h 1069117"/>
              <a:gd name="connsiteX134" fmla="*/ 59285 w 1025918"/>
              <a:gd name="connsiteY134" fmla="*/ 751907 h 1069117"/>
              <a:gd name="connsiteX135" fmla="*/ 34179 w 1025918"/>
              <a:gd name="connsiteY135" fmla="*/ 809368 h 1069117"/>
              <a:gd name="connsiteX136" fmla="*/ 22726 w 1025918"/>
              <a:gd name="connsiteY136" fmla="*/ 785617 h 1069117"/>
              <a:gd name="connsiteX137" fmla="*/ 43601 w 1025918"/>
              <a:gd name="connsiteY137" fmla="*/ 738649 h 1069117"/>
              <a:gd name="connsiteX138" fmla="*/ 8283 w 1025918"/>
              <a:gd name="connsiteY138" fmla="*/ 755687 h 1069117"/>
              <a:gd name="connsiteX139" fmla="*/ 0 w 1025918"/>
              <a:gd name="connsiteY139" fmla="*/ 738563 h 1069117"/>
              <a:gd name="connsiteX140" fmla="*/ 0 w 1025918"/>
              <a:gd name="connsiteY140" fmla="*/ 736164 h 1069117"/>
              <a:gd name="connsiteX141" fmla="*/ 258750 w 1025918"/>
              <a:gd name="connsiteY141" fmla="*/ 664995 h 1069117"/>
              <a:gd name="connsiteX142" fmla="*/ 326000 w 1025918"/>
              <a:gd name="connsiteY142" fmla="*/ 686801 h 1069117"/>
              <a:gd name="connsiteX143" fmla="*/ 377142 w 1025918"/>
              <a:gd name="connsiteY143" fmla="*/ 701977 h 1069117"/>
              <a:gd name="connsiteX144" fmla="*/ 428313 w 1025918"/>
              <a:gd name="connsiteY144" fmla="*/ 686801 h 1069117"/>
              <a:gd name="connsiteX145" fmla="*/ 495084 w 1025918"/>
              <a:gd name="connsiteY145" fmla="*/ 668268 h 1069117"/>
              <a:gd name="connsiteX146" fmla="*/ 561854 w 1025918"/>
              <a:gd name="connsiteY146" fmla="*/ 686801 h 1069117"/>
              <a:gd name="connsiteX147" fmla="*/ 613025 w 1025918"/>
              <a:gd name="connsiteY147" fmla="*/ 701977 h 1069117"/>
              <a:gd name="connsiteX148" fmla="*/ 664167 w 1025918"/>
              <a:gd name="connsiteY148" fmla="*/ 686801 h 1069117"/>
              <a:gd name="connsiteX149" fmla="*/ 731417 w 1025918"/>
              <a:gd name="connsiteY149" fmla="*/ 664995 h 1069117"/>
              <a:gd name="connsiteX150" fmla="*/ 778413 w 1025918"/>
              <a:gd name="connsiteY150" fmla="*/ 671737 h 1069117"/>
              <a:gd name="connsiteX151" fmla="*/ 760049 w 1025918"/>
              <a:gd name="connsiteY151" fmla="*/ 703698 h 1069117"/>
              <a:gd name="connsiteX152" fmla="*/ 731445 w 1025918"/>
              <a:gd name="connsiteY152" fmla="*/ 700934 h 1069117"/>
              <a:gd name="connsiteX153" fmla="*/ 678610 w 1025918"/>
              <a:gd name="connsiteY153" fmla="*/ 716082 h 1069117"/>
              <a:gd name="connsiteX154" fmla="*/ 616043 w 1025918"/>
              <a:gd name="connsiteY154" fmla="*/ 736759 h 1069117"/>
              <a:gd name="connsiteX155" fmla="*/ 548060 w 1025918"/>
              <a:gd name="connsiteY155" fmla="*/ 717097 h 1069117"/>
              <a:gd name="connsiteX156" fmla="*/ 495084 w 1025918"/>
              <a:gd name="connsiteY156" fmla="*/ 702739 h 1069117"/>
              <a:gd name="connsiteX157" fmla="*/ 442107 w 1025918"/>
              <a:gd name="connsiteY157" fmla="*/ 717097 h 1069117"/>
              <a:gd name="connsiteX158" fmla="*/ 374124 w 1025918"/>
              <a:gd name="connsiteY158" fmla="*/ 736759 h 1069117"/>
              <a:gd name="connsiteX159" fmla="*/ 311557 w 1025918"/>
              <a:gd name="connsiteY159" fmla="*/ 716082 h 1069117"/>
              <a:gd name="connsiteX160" fmla="*/ 258721 w 1025918"/>
              <a:gd name="connsiteY160" fmla="*/ 700934 h 1069117"/>
              <a:gd name="connsiteX161" fmla="*/ 230118 w 1025918"/>
              <a:gd name="connsiteY161" fmla="*/ 703698 h 1069117"/>
              <a:gd name="connsiteX162" fmla="*/ 211754 w 1025918"/>
              <a:gd name="connsiteY162" fmla="*/ 671737 h 1069117"/>
              <a:gd name="connsiteX163" fmla="*/ 258750 w 1025918"/>
              <a:gd name="connsiteY163" fmla="*/ 664995 h 1069117"/>
              <a:gd name="connsiteX164" fmla="*/ 949867 w 1025918"/>
              <a:gd name="connsiteY164" fmla="*/ 589283 h 1069117"/>
              <a:gd name="connsiteX165" fmla="*/ 959317 w 1025918"/>
              <a:gd name="connsiteY165" fmla="*/ 606265 h 1069117"/>
              <a:gd name="connsiteX166" fmla="*/ 946482 w 1025918"/>
              <a:gd name="connsiteY166" fmla="*/ 624685 h 1069117"/>
              <a:gd name="connsiteX167" fmla="*/ 951841 w 1025918"/>
              <a:gd name="connsiteY167" fmla="*/ 639467 h 1069117"/>
              <a:gd name="connsiteX168" fmla="*/ 966228 w 1025918"/>
              <a:gd name="connsiteY168" fmla="*/ 624826 h 1069117"/>
              <a:gd name="connsiteX169" fmla="*/ 1001404 w 1025918"/>
              <a:gd name="connsiteY169" fmla="*/ 597548 h 1069117"/>
              <a:gd name="connsiteX170" fmla="*/ 1023435 w 1025918"/>
              <a:gd name="connsiteY170" fmla="*/ 638508 h 1069117"/>
              <a:gd name="connsiteX171" fmla="*/ 998753 w 1025918"/>
              <a:gd name="connsiteY171" fmla="*/ 673317 h 1069117"/>
              <a:gd name="connsiteX172" fmla="*/ 988879 w 1025918"/>
              <a:gd name="connsiteY172" fmla="*/ 655856 h 1069117"/>
              <a:gd name="connsiteX173" fmla="*/ 1006059 w 1025918"/>
              <a:gd name="connsiteY173" fmla="*/ 634417 h 1069117"/>
              <a:gd name="connsiteX174" fmla="*/ 999091 w 1025918"/>
              <a:gd name="connsiteY174" fmla="*/ 618028 h 1069117"/>
              <a:gd name="connsiteX175" fmla="*/ 983548 w 1025918"/>
              <a:gd name="connsiteY175" fmla="*/ 633543 h 1069117"/>
              <a:gd name="connsiteX176" fmla="*/ 949387 w 1025918"/>
              <a:gd name="connsiteY176" fmla="*/ 659805 h 1069117"/>
              <a:gd name="connsiteX177" fmla="*/ 929302 w 1025918"/>
              <a:gd name="connsiteY177" fmla="*/ 620651 h 1069117"/>
              <a:gd name="connsiteX178" fmla="*/ 949867 w 1025918"/>
              <a:gd name="connsiteY178" fmla="*/ 589283 h 1069117"/>
              <a:gd name="connsiteX179" fmla="*/ 424195 w 1025918"/>
              <a:gd name="connsiteY179" fmla="*/ 455094 h 1069117"/>
              <a:gd name="connsiteX180" fmla="*/ 565972 w 1025918"/>
              <a:gd name="connsiteY180" fmla="*/ 455094 h 1069117"/>
              <a:gd name="connsiteX181" fmla="*/ 565916 w 1025918"/>
              <a:gd name="connsiteY181" fmla="*/ 476504 h 1069117"/>
              <a:gd name="connsiteX182" fmla="*/ 557087 w 1025918"/>
              <a:gd name="connsiteY182" fmla="*/ 490242 h 1069117"/>
              <a:gd name="connsiteX183" fmla="*/ 569442 w 1025918"/>
              <a:gd name="connsiteY183" fmla="*/ 643867 h 1069117"/>
              <a:gd name="connsiteX184" fmla="*/ 520077 w 1025918"/>
              <a:gd name="connsiteY184" fmla="*/ 643867 h 1069117"/>
              <a:gd name="connsiteX185" fmla="*/ 516353 w 1025918"/>
              <a:gd name="connsiteY185" fmla="*/ 590552 h 1069117"/>
              <a:gd name="connsiteX186" fmla="*/ 495055 w 1025918"/>
              <a:gd name="connsiteY186" fmla="*/ 569226 h 1069117"/>
              <a:gd name="connsiteX187" fmla="*/ 473758 w 1025918"/>
              <a:gd name="connsiteY187" fmla="*/ 590552 h 1069117"/>
              <a:gd name="connsiteX188" fmla="*/ 470034 w 1025918"/>
              <a:gd name="connsiteY188" fmla="*/ 643867 h 1069117"/>
              <a:gd name="connsiteX189" fmla="*/ 420669 w 1025918"/>
              <a:gd name="connsiteY189" fmla="*/ 643867 h 1069117"/>
              <a:gd name="connsiteX190" fmla="*/ 433024 w 1025918"/>
              <a:gd name="connsiteY190" fmla="*/ 490242 h 1069117"/>
              <a:gd name="connsiteX191" fmla="*/ 424195 w 1025918"/>
              <a:gd name="connsiteY191" fmla="*/ 476504 h 1069117"/>
              <a:gd name="connsiteX192" fmla="*/ 624534 w 1025918"/>
              <a:gd name="connsiteY192" fmla="*/ 425136 h 1069117"/>
              <a:gd name="connsiteX193" fmla="*/ 639992 w 1025918"/>
              <a:gd name="connsiteY193" fmla="*/ 425136 h 1069117"/>
              <a:gd name="connsiteX194" fmla="*/ 641995 w 1025918"/>
              <a:gd name="connsiteY194" fmla="*/ 441186 h 1069117"/>
              <a:gd name="connsiteX195" fmla="*/ 656946 w 1025918"/>
              <a:gd name="connsiteY195" fmla="*/ 441186 h 1069117"/>
              <a:gd name="connsiteX196" fmla="*/ 659146 w 1025918"/>
              <a:gd name="connsiteY196" fmla="*/ 425136 h 1069117"/>
              <a:gd name="connsiteX197" fmla="*/ 667694 w 1025918"/>
              <a:gd name="connsiteY197" fmla="*/ 425136 h 1069117"/>
              <a:gd name="connsiteX198" fmla="*/ 676213 w 1025918"/>
              <a:gd name="connsiteY198" fmla="*/ 425136 h 1069117"/>
              <a:gd name="connsiteX199" fmla="*/ 678413 w 1025918"/>
              <a:gd name="connsiteY199" fmla="*/ 441186 h 1069117"/>
              <a:gd name="connsiteX200" fmla="*/ 693363 w 1025918"/>
              <a:gd name="connsiteY200" fmla="*/ 441186 h 1069117"/>
              <a:gd name="connsiteX201" fmla="*/ 695366 w 1025918"/>
              <a:gd name="connsiteY201" fmla="*/ 425136 h 1069117"/>
              <a:gd name="connsiteX202" fmla="*/ 710825 w 1025918"/>
              <a:gd name="connsiteY202" fmla="*/ 425136 h 1069117"/>
              <a:gd name="connsiteX203" fmla="*/ 708709 w 1025918"/>
              <a:gd name="connsiteY203" fmla="*/ 447787 h 1069117"/>
              <a:gd name="connsiteX204" fmla="*/ 698131 w 1025918"/>
              <a:gd name="connsiteY204" fmla="*/ 456363 h 1069117"/>
              <a:gd name="connsiteX205" fmla="*/ 698723 w 1025918"/>
              <a:gd name="connsiteY205" fmla="*/ 467364 h 1069117"/>
              <a:gd name="connsiteX206" fmla="*/ 698808 w 1025918"/>
              <a:gd name="connsiteY206" fmla="*/ 467364 h 1069117"/>
              <a:gd name="connsiteX207" fmla="*/ 709781 w 1025918"/>
              <a:gd name="connsiteY207" fmla="*/ 481074 h 1069117"/>
              <a:gd name="connsiteX208" fmla="*/ 709781 w 1025918"/>
              <a:gd name="connsiteY208" fmla="*/ 493683 h 1069117"/>
              <a:gd name="connsiteX209" fmla="*/ 701234 w 1025918"/>
              <a:gd name="connsiteY209" fmla="*/ 493683 h 1069117"/>
              <a:gd name="connsiteX210" fmla="*/ 722786 w 1025918"/>
              <a:gd name="connsiteY210" fmla="*/ 643895 h 1069117"/>
              <a:gd name="connsiteX211" fmla="*/ 667694 w 1025918"/>
              <a:gd name="connsiteY211" fmla="*/ 643895 h 1069117"/>
              <a:gd name="connsiteX212" fmla="*/ 612602 w 1025918"/>
              <a:gd name="connsiteY212" fmla="*/ 643895 h 1069117"/>
              <a:gd name="connsiteX213" fmla="*/ 634097 w 1025918"/>
              <a:gd name="connsiteY213" fmla="*/ 493683 h 1069117"/>
              <a:gd name="connsiteX214" fmla="*/ 625549 w 1025918"/>
              <a:gd name="connsiteY214" fmla="*/ 493683 h 1069117"/>
              <a:gd name="connsiteX215" fmla="*/ 625549 w 1025918"/>
              <a:gd name="connsiteY215" fmla="*/ 481074 h 1069117"/>
              <a:gd name="connsiteX216" fmla="*/ 636551 w 1025918"/>
              <a:gd name="connsiteY216" fmla="*/ 467364 h 1069117"/>
              <a:gd name="connsiteX217" fmla="*/ 636607 w 1025918"/>
              <a:gd name="connsiteY217" fmla="*/ 467364 h 1069117"/>
              <a:gd name="connsiteX218" fmla="*/ 637228 w 1025918"/>
              <a:gd name="connsiteY218" fmla="*/ 456363 h 1069117"/>
              <a:gd name="connsiteX219" fmla="*/ 626650 w 1025918"/>
              <a:gd name="connsiteY219" fmla="*/ 447787 h 1069117"/>
              <a:gd name="connsiteX220" fmla="*/ 279370 w 1025918"/>
              <a:gd name="connsiteY220" fmla="*/ 425136 h 1069117"/>
              <a:gd name="connsiteX221" fmla="*/ 294829 w 1025918"/>
              <a:gd name="connsiteY221" fmla="*/ 425136 h 1069117"/>
              <a:gd name="connsiteX222" fmla="*/ 296832 w 1025918"/>
              <a:gd name="connsiteY222" fmla="*/ 441186 h 1069117"/>
              <a:gd name="connsiteX223" fmla="*/ 311782 w 1025918"/>
              <a:gd name="connsiteY223" fmla="*/ 441186 h 1069117"/>
              <a:gd name="connsiteX224" fmla="*/ 313983 w 1025918"/>
              <a:gd name="connsiteY224" fmla="*/ 425136 h 1069117"/>
              <a:gd name="connsiteX225" fmla="*/ 322502 w 1025918"/>
              <a:gd name="connsiteY225" fmla="*/ 425136 h 1069117"/>
              <a:gd name="connsiteX226" fmla="*/ 331049 w 1025918"/>
              <a:gd name="connsiteY226" fmla="*/ 425136 h 1069117"/>
              <a:gd name="connsiteX227" fmla="*/ 333249 w 1025918"/>
              <a:gd name="connsiteY227" fmla="*/ 441186 h 1069117"/>
              <a:gd name="connsiteX228" fmla="*/ 348200 w 1025918"/>
              <a:gd name="connsiteY228" fmla="*/ 441186 h 1069117"/>
              <a:gd name="connsiteX229" fmla="*/ 350203 w 1025918"/>
              <a:gd name="connsiteY229" fmla="*/ 425136 h 1069117"/>
              <a:gd name="connsiteX230" fmla="*/ 365661 w 1025918"/>
              <a:gd name="connsiteY230" fmla="*/ 425136 h 1069117"/>
              <a:gd name="connsiteX231" fmla="*/ 363546 w 1025918"/>
              <a:gd name="connsiteY231" fmla="*/ 447787 h 1069117"/>
              <a:gd name="connsiteX232" fmla="*/ 352967 w 1025918"/>
              <a:gd name="connsiteY232" fmla="*/ 456363 h 1069117"/>
              <a:gd name="connsiteX233" fmla="*/ 353588 w 1025918"/>
              <a:gd name="connsiteY233" fmla="*/ 467364 h 1069117"/>
              <a:gd name="connsiteX234" fmla="*/ 353644 w 1025918"/>
              <a:gd name="connsiteY234" fmla="*/ 467364 h 1069117"/>
              <a:gd name="connsiteX235" fmla="*/ 364646 w 1025918"/>
              <a:gd name="connsiteY235" fmla="*/ 481074 h 1069117"/>
              <a:gd name="connsiteX236" fmla="*/ 364646 w 1025918"/>
              <a:gd name="connsiteY236" fmla="*/ 493683 h 1069117"/>
              <a:gd name="connsiteX237" fmla="*/ 356098 w 1025918"/>
              <a:gd name="connsiteY237" fmla="*/ 493683 h 1069117"/>
              <a:gd name="connsiteX238" fmla="*/ 377566 w 1025918"/>
              <a:gd name="connsiteY238" fmla="*/ 643895 h 1069117"/>
              <a:gd name="connsiteX239" fmla="*/ 322474 w 1025918"/>
              <a:gd name="connsiteY239" fmla="*/ 643895 h 1069117"/>
              <a:gd name="connsiteX240" fmla="*/ 267410 w 1025918"/>
              <a:gd name="connsiteY240" fmla="*/ 643895 h 1069117"/>
              <a:gd name="connsiteX241" fmla="*/ 288905 w 1025918"/>
              <a:gd name="connsiteY241" fmla="*/ 493683 h 1069117"/>
              <a:gd name="connsiteX242" fmla="*/ 280358 w 1025918"/>
              <a:gd name="connsiteY242" fmla="*/ 493683 h 1069117"/>
              <a:gd name="connsiteX243" fmla="*/ 280358 w 1025918"/>
              <a:gd name="connsiteY243" fmla="*/ 481074 h 1069117"/>
              <a:gd name="connsiteX244" fmla="*/ 291359 w 1025918"/>
              <a:gd name="connsiteY244" fmla="*/ 467364 h 1069117"/>
              <a:gd name="connsiteX245" fmla="*/ 291416 w 1025918"/>
              <a:gd name="connsiteY245" fmla="*/ 467364 h 1069117"/>
              <a:gd name="connsiteX246" fmla="*/ 292036 w 1025918"/>
              <a:gd name="connsiteY246" fmla="*/ 456363 h 1069117"/>
              <a:gd name="connsiteX247" fmla="*/ 281458 w 1025918"/>
              <a:gd name="connsiteY247" fmla="*/ 447787 h 1069117"/>
              <a:gd name="connsiteX248" fmla="*/ 1008795 w 1025918"/>
              <a:gd name="connsiteY248" fmla="*/ 375686 h 1069117"/>
              <a:gd name="connsiteX249" fmla="*/ 1014380 w 1025918"/>
              <a:gd name="connsiteY249" fmla="*/ 401468 h 1069117"/>
              <a:gd name="connsiteX250" fmla="*/ 983125 w 1025918"/>
              <a:gd name="connsiteY250" fmla="*/ 442258 h 1069117"/>
              <a:gd name="connsiteX251" fmla="*/ 1021433 w 1025918"/>
              <a:gd name="connsiteY251" fmla="*/ 433937 h 1069117"/>
              <a:gd name="connsiteX252" fmla="*/ 1025918 w 1025918"/>
              <a:gd name="connsiteY252" fmla="*/ 454642 h 1069117"/>
              <a:gd name="connsiteX253" fmla="*/ 939147 w 1025918"/>
              <a:gd name="connsiteY253" fmla="*/ 473486 h 1069117"/>
              <a:gd name="connsiteX254" fmla="*/ 934662 w 1025918"/>
              <a:gd name="connsiteY254" fmla="*/ 452780 h 1069117"/>
              <a:gd name="connsiteX255" fmla="*/ 968146 w 1025918"/>
              <a:gd name="connsiteY255" fmla="*/ 445503 h 1069117"/>
              <a:gd name="connsiteX256" fmla="*/ 927695 w 1025918"/>
              <a:gd name="connsiteY256" fmla="*/ 420679 h 1069117"/>
              <a:gd name="connsiteX257" fmla="*/ 922927 w 1025918"/>
              <a:gd name="connsiteY257" fmla="*/ 398732 h 1069117"/>
              <a:gd name="connsiteX258" fmla="*/ 970967 w 1025918"/>
              <a:gd name="connsiteY258" fmla="*/ 425700 h 1069117"/>
              <a:gd name="connsiteX259" fmla="*/ 667637 w 1025918"/>
              <a:gd name="connsiteY259" fmla="*/ 368492 h 1069117"/>
              <a:gd name="connsiteX260" fmla="*/ 701996 w 1025918"/>
              <a:gd name="connsiteY260" fmla="*/ 402964 h 1069117"/>
              <a:gd name="connsiteX261" fmla="*/ 701996 w 1025918"/>
              <a:gd name="connsiteY261" fmla="*/ 410354 h 1069117"/>
              <a:gd name="connsiteX262" fmla="*/ 633279 w 1025918"/>
              <a:gd name="connsiteY262" fmla="*/ 410354 h 1069117"/>
              <a:gd name="connsiteX263" fmla="*/ 633279 w 1025918"/>
              <a:gd name="connsiteY263" fmla="*/ 402964 h 1069117"/>
              <a:gd name="connsiteX264" fmla="*/ 667637 w 1025918"/>
              <a:gd name="connsiteY264" fmla="*/ 368492 h 1069117"/>
              <a:gd name="connsiteX265" fmla="*/ 322530 w 1025918"/>
              <a:gd name="connsiteY265" fmla="*/ 368492 h 1069117"/>
              <a:gd name="connsiteX266" fmla="*/ 356888 w 1025918"/>
              <a:gd name="connsiteY266" fmla="*/ 402964 h 1069117"/>
              <a:gd name="connsiteX267" fmla="*/ 356888 w 1025918"/>
              <a:gd name="connsiteY267" fmla="*/ 410354 h 1069117"/>
              <a:gd name="connsiteX268" fmla="*/ 288172 w 1025918"/>
              <a:gd name="connsiteY268" fmla="*/ 410354 h 1069117"/>
              <a:gd name="connsiteX269" fmla="*/ 288172 w 1025918"/>
              <a:gd name="connsiteY269" fmla="*/ 402964 h 1069117"/>
              <a:gd name="connsiteX270" fmla="*/ 322530 w 1025918"/>
              <a:gd name="connsiteY270" fmla="*/ 368492 h 1069117"/>
              <a:gd name="connsiteX271" fmla="*/ 430767 w 1025918"/>
              <a:gd name="connsiteY271" fmla="*/ 356673 h 1069117"/>
              <a:gd name="connsiteX272" fmla="*/ 454011 w 1025918"/>
              <a:gd name="connsiteY272" fmla="*/ 356673 h 1069117"/>
              <a:gd name="connsiteX273" fmla="*/ 456381 w 1025918"/>
              <a:gd name="connsiteY273" fmla="*/ 374501 h 1069117"/>
              <a:gd name="connsiteX274" fmla="*/ 476889 w 1025918"/>
              <a:gd name="connsiteY274" fmla="*/ 374501 h 1069117"/>
              <a:gd name="connsiteX275" fmla="*/ 479258 w 1025918"/>
              <a:gd name="connsiteY275" fmla="*/ 356673 h 1069117"/>
              <a:gd name="connsiteX276" fmla="*/ 510937 w 1025918"/>
              <a:gd name="connsiteY276" fmla="*/ 356673 h 1069117"/>
              <a:gd name="connsiteX277" fmla="*/ 513306 w 1025918"/>
              <a:gd name="connsiteY277" fmla="*/ 374501 h 1069117"/>
              <a:gd name="connsiteX278" fmla="*/ 533814 w 1025918"/>
              <a:gd name="connsiteY278" fmla="*/ 374501 h 1069117"/>
              <a:gd name="connsiteX279" fmla="*/ 536212 w 1025918"/>
              <a:gd name="connsiteY279" fmla="*/ 356673 h 1069117"/>
              <a:gd name="connsiteX280" fmla="*/ 559428 w 1025918"/>
              <a:gd name="connsiteY280" fmla="*/ 356673 h 1069117"/>
              <a:gd name="connsiteX281" fmla="*/ 557905 w 1025918"/>
              <a:gd name="connsiteY281" fmla="*/ 385079 h 1069117"/>
              <a:gd name="connsiteX282" fmla="*/ 545662 w 1025918"/>
              <a:gd name="connsiteY282" fmla="*/ 402738 h 1069117"/>
              <a:gd name="connsiteX283" fmla="*/ 549132 w 1025918"/>
              <a:gd name="connsiteY283" fmla="*/ 438168 h 1069117"/>
              <a:gd name="connsiteX284" fmla="*/ 441063 w 1025918"/>
              <a:gd name="connsiteY284" fmla="*/ 438168 h 1069117"/>
              <a:gd name="connsiteX285" fmla="*/ 444533 w 1025918"/>
              <a:gd name="connsiteY285" fmla="*/ 402738 h 1069117"/>
              <a:gd name="connsiteX286" fmla="*/ 432291 w 1025918"/>
              <a:gd name="connsiteY286" fmla="*/ 385079 h 1069117"/>
              <a:gd name="connsiteX287" fmla="*/ 938664 w 1025918"/>
              <a:gd name="connsiteY287" fmla="*/ 280167 h 1069117"/>
              <a:gd name="connsiteX288" fmla="*/ 916665 w 1025918"/>
              <a:gd name="connsiteY288" fmla="*/ 282201 h 1069117"/>
              <a:gd name="connsiteX289" fmla="*/ 904479 w 1025918"/>
              <a:gd name="connsiteY289" fmla="*/ 320791 h 1069117"/>
              <a:gd name="connsiteX290" fmla="*/ 943068 w 1025918"/>
              <a:gd name="connsiteY290" fmla="*/ 332639 h 1069117"/>
              <a:gd name="connsiteX291" fmla="*/ 955311 w 1025918"/>
              <a:gd name="connsiteY291" fmla="*/ 294190 h 1069117"/>
              <a:gd name="connsiteX292" fmla="*/ 938664 w 1025918"/>
              <a:gd name="connsiteY292" fmla="*/ 280167 h 1069117"/>
              <a:gd name="connsiteX293" fmla="*/ 926006 w 1025918"/>
              <a:gd name="connsiteY293" fmla="*/ 258348 h 1069117"/>
              <a:gd name="connsiteX294" fmla="*/ 972462 w 1025918"/>
              <a:gd name="connsiteY294" fmla="*/ 285192 h 1069117"/>
              <a:gd name="connsiteX295" fmla="*/ 952716 w 1025918"/>
              <a:gd name="connsiteY295" fmla="*/ 351116 h 1069117"/>
              <a:gd name="connsiteX296" fmla="*/ 887300 w 1025918"/>
              <a:gd name="connsiteY296" fmla="*/ 329790 h 1069117"/>
              <a:gd name="connsiteX297" fmla="*/ 907046 w 1025918"/>
              <a:gd name="connsiteY297" fmla="*/ 263866 h 1069117"/>
              <a:gd name="connsiteX298" fmla="*/ 926006 w 1025918"/>
              <a:gd name="connsiteY298" fmla="*/ 258348 h 1069117"/>
              <a:gd name="connsiteX299" fmla="*/ 620980 w 1025918"/>
              <a:gd name="connsiteY299" fmla="*/ 249367 h 1069117"/>
              <a:gd name="connsiteX300" fmla="*/ 652940 w 1025918"/>
              <a:gd name="connsiteY300" fmla="*/ 281637 h 1069117"/>
              <a:gd name="connsiteX301" fmla="*/ 619033 w 1025918"/>
              <a:gd name="connsiteY301" fmla="*/ 317209 h 1069117"/>
              <a:gd name="connsiteX302" fmla="*/ 596466 w 1025918"/>
              <a:gd name="connsiteY302" fmla="*/ 308605 h 1069117"/>
              <a:gd name="connsiteX303" fmla="*/ 596974 w 1025918"/>
              <a:gd name="connsiteY303" fmla="*/ 307646 h 1069117"/>
              <a:gd name="connsiteX304" fmla="*/ 603970 w 1025918"/>
              <a:gd name="connsiteY304" fmla="*/ 308633 h 1069117"/>
              <a:gd name="connsiteX305" fmla="*/ 629019 w 1025918"/>
              <a:gd name="connsiteY305" fmla="*/ 278957 h 1069117"/>
              <a:gd name="connsiteX306" fmla="*/ 610063 w 1025918"/>
              <a:gd name="connsiteY306" fmla="*/ 258591 h 1069117"/>
              <a:gd name="connsiteX307" fmla="*/ 597002 w 1025918"/>
              <a:gd name="connsiteY307" fmla="*/ 258845 h 1069117"/>
              <a:gd name="connsiteX308" fmla="*/ 596466 w 1025918"/>
              <a:gd name="connsiteY308" fmla="*/ 257914 h 1069117"/>
              <a:gd name="connsiteX309" fmla="*/ 620980 w 1025918"/>
              <a:gd name="connsiteY309" fmla="*/ 249367 h 1069117"/>
              <a:gd name="connsiteX310" fmla="*/ 495084 w 1025918"/>
              <a:gd name="connsiteY310" fmla="*/ 243273 h 1069117"/>
              <a:gd name="connsiteX311" fmla="*/ 547326 w 1025918"/>
              <a:gd name="connsiteY311" fmla="*/ 335065 h 1069117"/>
              <a:gd name="connsiteX312" fmla="*/ 547326 w 1025918"/>
              <a:gd name="connsiteY312" fmla="*/ 340086 h 1069117"/>
              <a:gd name="connsiteX313" fmla="*/ 442812 w 1025918"/>
              <a:gd name="connsiteY313" fmla="*/ 340086 h 1069117"/>
              <a:gd name="connsiteX314" fmla="*/ 442812 w 1025918"/>
              <a:gd name="connsiteY314" fmla="*/ 335065 h 1069117"/>
              <a:gd name="connsiteX315" fmla="*/ 495084 w 1025918"/>
              <a:gd name="connsiteY315" fmla="*/ 243273 h 1069117"/>
              <a:gd name="connsiteX316" fmla="*/ 367015 w 1025918"/>
              <a:gd name="connsiteY316" fmla="*/ 242709 h 1069117"/>
              <a:gd name="connsiteX317" fmla="*/ 375196 w 1025918"/>
              <a:gd name="connsiteY317" fmla="*/ 269084 h 1069117"/>
              <a:gd name="connsiteX318" fmla="*/ 402135 w 1025918"/>
              <a:gd name="connsiteY318" fmla="*/ 262991 h 1069117"/>
              <a:gd name="connsiteX319" fmla="*/ 383376 w 1025918"/>
              <a:gd name="connsiteY319" fmla="*/ 283273 h 1069117"/>
              <a:gd name="connsiteX320" fmla="*/ 402135 w 1025918"/>
              <a:gd name="connsiteY320" fmla="*/ 303556 h 1069117"/>
              <a:gd name="connsiteX321" fmla="*/ 375196 w 1025918"/>
              <a:gd name="connsiteY321" fmla="*/ 297462 h 1069117"/>
              <a:gd name="connsiteX322" fmla="*/ 367015 w 1025918"/>
              <a:gd name="connsiteY322" fmla="*/ 323838 h 1069117"/>
              <a:gd name="connsiteX323" fmla="*/ 358835 w 1025918"/>
              <a:gd name="connsiteY323" fmla="*/ 297462 h 1069117"/>
              <a:gd name="connsiteX324" fmla="*/ 331895 w 1025918"/>
              <a:gd name="connsiteY324" fmla="*/ 303556 h 1069117"/>
              <a:gd name="connsiteX325" fmla="*/ 350654 w 1025918"/>
              <a:gd name="connsiteY325" fmla="*/ 283273 h 1069117"/>
              <a:gd name="connsiteX326" fmla="*/ 331895 w 1025918"/>
              <a:gd name="connsiteY326" fmla="*/ 262991 h 1069117"/>
              <a:gd name="connsiteX327" fmla="*/ 358835 w 1025918"/>
              <a:gd name="connsiteY327" fmla="*/ 269084 h 1069117"/>
              <a:gd name="connsiteX328" fmla="*/ 495084 w 1025918"/>
              <a:gd name="connsiteY328" fmla="*/ 198111 h 1069117"/>
              <a:gd name="connsiteX329" fmla="*/ 512432 w 1025918"/>
              <a:gd name="connsiteY329" fmla="*/ 215459 h 1069117"/>
              <a:gd name="connsiteX330" fmla="*/ 495084 w 1025918"/>
              <a:gd name="connsiteY330" fmla="*/ 232808 h 1069117"/>
              <a:gd name="connsiteX331" fmla="*/ 477735 w 1025918"/>
              <a:gd name="connsiteY331" fmla="*/ 215459 h 1069117"/>
              <a:gd name="connsiteX332" fmla="*/ 495084 w 1025918"/>
              <a:gd name="connsiteY332" fmla="*/ 198111 h 1069117"/>
              <a:gd name="connsiteX333" fmla="*/ 825973 w 1025918"/>
              <a:gd name="connsiteY333" fmla="*/ 112243 h 1069117"/>
              <a:gd name="connsiteX334" fmla="*/ 842109 w 1025918"/>
              <a:gd name="connsiteY334" fmla="*/ 125417 h 1069117"/>
              <a:gd name="connsiteX335" fmla="*/ 808202 w 1025918"/>
              <a:gd name="connsiteY335" fmla="*/ 172780 h 1069117"/>
              <a:gd name="connsiteX336" fmla="*/ 864253 w 1025918"/>
              <a:gd name="connsiteY336" fmla="*/ 148548 h 1069117"/>
              <a:gd name="connsiteX337" fmla="*/ 873590 w 1025918"/>
              <a:gd name="connsiteY337" fmla="*/ 157687 h 1069117"/>
              <a:gd name="connsiteX338" fmla="*/ 850430 w 1025918"/>
              <a:gd name="connsiteY338" fmla="*/ 214162 h 1069117"/>
              <a:gd name="connsiteX339" fmla="*/ 897088 w 1025918"/>
              <a:gd name="connsiteY339" fmla="*/ 179239 h 1069117"/>
              <a:gd name="connsiteX340" fmla="*/ 910741 w 1025918"/>
              <a:gd name="connsiteY340" fmla="*/ 195290 h 1069117"/>
              <a:gd name="connsiteX341" fmla="*/ 838329 w 1025918"/>
              <a:gd name="connsiteY341" fmla="*/ 246207 h 1069117"/>
              <a:gd name="connsiteX342" fmla="*/ 823576 w 1025918"/>
              <a:gd name="connsiteY342" fmla="*/ 231708 h 1069117"/>
              <a:gd name="connsiteX343" fmla="*/ 845832 w 1025918"/>
              <a:gd name="connsiteY343" fmla="*/ 176757 h 1069117"/>
              <a:gd name="connsiteX344" fmla="*/ 790881 w 1025918"/>
              <a:gd name="connsiteY344" fmla="*/ 199634 h 1069117"/>
              <a:gd name="connsiteX345" fmla="*/ 775846 w 1025918"/>
              <a:gd name="connsiteY345" fmla="*/ 184881 h 1069117"/>
              <a:gd name="connsiteX346" fmla="*/ 295985 w 1025918"/>
              <a:gd name="connsiteY346" fmla="*/ 37095 h 1069117"/>
              <a:gd name="connsiteX347" fmla="*/ 333870 w 1025918"/>
              <a:gd name="connsiteY347" fmla="*/ 117405 h 1069117"/>
              <a:gd name="connsiteX348" fmla="*/ 273193 w 1025918"/>
              <a:gd name="connsiteY348" fmla="*/ 146037 h 1069117"/>
              <a:gd name="connsiteX349" fmla="*/ 265661 w 1025918"/>
              <a:gd name="connsiteY349" fmla="*/ 130099 h 1069117"/>
              <a:gd name="connsiteX350" fmla="*/ 307184 w 1025918"/>
              <a:gd name="connsiteY350" fmla="*/ 110494 h 1069117"/>
              <a:gd name="connsiteX351" fmla="*/ 299822 w 1025918"/>
              <a:gd name="connsiteY351" fmla="*/ 94895 h 1069117"/>
              <a:gd name="connsiteX352" fmla="*/ 265153 w 1025918"/>
              <a:gd name="connsiteY352" fmla="*/ 111256 h 1069117"/>
              <a:gd name="connsiteX353" fmla="*/ 257649 w 1025918"/>
              <a:gd name="connsiteY353" fmla="*/ 95318 h 1069117"/>
              <a:gd name="connsiteX354" fmla="*/ 292290 w 1025918"/>
              <a:gd name="connsiteY354" fmla="*/ 78957 h 1069117"/>
              <a:gd name="connsiteX355" fmla="*/ 284335 w 1025918"/>
              <a:gd name="connsiteY355" fmla="*/ 62088 h 1069117"/>
              <a:gd name="connsiteX356" fmla="*/ 242812 w 1025918"/>
              <a:gd name="connsiteY356" fmla="*/ 81693 h 1069117"/>
              <a:gd name="connsiteX357" fmla="*/ 235280 w 1025918"/>
              <a:gd name="connsiteY357" fmla="*/ 65727 h 1069117"/>
              <a:gd name="connsiteX358" fmla="*/ 666311 w 1025918"/>
              <a:gd name="connsiteY358" fmla="*/ 26037 h 1069117"/>
              <a:gd name="connsiteX359" fmla="*/ 685944 w 1025918"/>
              <a:gd name="connsiteY359" fmla="*/ 33061 h 1069117"/>
              <a:gd name="connsiteX360" fmla="*/ 669809 w 1025918"/>
              <a:gd name="connsiteY360" fmla="*/ 89450 h 1069117"/>
              <a:gd name="connsiteX361" fmla="*/ 714464 w 1025918"/>
              <a:gd name="connsiteY361" fmla="*/ 47786 h 1069117"/>
              <a:gd name="connsiteX362" fmla="*/ 726340 w 1025918"/>
              <a:gd name="connsiteY362" fmla="*/ 53287 h 1069117"/>
              <a:gd name="connsiteX363" fmla="*/ 723491 w 1025918"/>
              <a:gd name="connsiteY363" fmla="*/ 114274 h 1069117"/>
              <a:gd name="connsiteX364" fmla="*/ 755790 w 1025918"/>
              <a:gd name="connsiteY364" fmla="*/ 65586 h 1069117"/>
              <a:gd name="connsiteX365" fmla="*/ 774013 w 1025918"/>
              <a:gd name="connsiteY365" fmla="*/ 76192 h 1069117"/>
              <a:gd name="connsiteX366" fmla="*/ 722898 w 1025918"/>
              <a:gd name="connsiteY366" fmla="*/ 148520 h 1069117"/>
              <a:gd name="connsiteX367" fmla="*/ 704139 w 1025918"/>
              <a:gd name="connsiteY367" fmla="*/ 139831 h 1069117"/>
              <a:gd name="connsiteX368" fmla="*/ 706650 w 1025918"/>
              <a:gd name="connsiteY368" fmla="*/ 80593 h 1069117"/>
              <a:gd name="connsiteX369" fmla="*/ 662559 w 1025918"/>
              <a:gd name="connsiteY369" fmla="*/ 120593 h 1069117"/>
              <a:gd name="connsiteX370" fmla="*/ 643434 w 1025918"/>
              <a:gd name="connsiteY370" fmla="*/ 111764 h 1069117"/>
              <a:gd name="connsiteX371" fmla="*/ 561487 w 1025918"/>
              <a:gd name="connsiteY371" fmla="*/ 1044 h 1069117"/>
              <a:gd name="connsiteX372" fmla="*/ 597200 w 1025918"/>
              <a:gd name="connsiteY372" fmla="*/ 46178 h 1069117"/>
              <a:gd name="connsiteX373" fmla="*/ 590316 w 1025918"/>
              <a:gd name="connsiteY373" fmla="*/ 97180 h 1069117"/>
              <a:gd name="connsiteX374" fmla="*/ 569414 w 1025918"/>
              <a:gd name="connsiteY374" fmla="*/ 94331 h 1069117"/>
              <a:gd name="connsiteX375" fmla="*/ 575225 w 1025918"/>
              <a:gd name="connsiteY375" fmla="*/ 47899 h 1069117"/>
              <a:gd name="connsiteX376" fmla="*/ 559090 w 1025918"/>
              <a:gd name="connsiteY376" fmla="*/ 20423 h 1069117"/>
              <a:gd name="connsiteX377" fmla="*/ 536438 w 1025918"/>
              <a:gd name="connsiteY377" fmla="*/ 43019 h 1069117"/>
              <a:gd name="connsiteX378" fmla="*/ 530627 w 1025918"/>
              <a:gd name="connsiteY378" fmla="*/ 89450 h 1069117"/>
              <a:gd name="connsiteX379" fmla="*/ 509696 w 1025918"/>
              <a:gd name="connsiteY379" fmla="*/ 87081 h 1069117"/>
              <a:gd name="connsiteX380" fmla="*/ 515535 w 1025918"/>
              <a:gd name="connsiteY380" fmla="*/ 36333 h 1069117"/>
              <a:gd name="connsiteX381" fmla="*/ 561487 w 1025918"/>
              <a:gd name="connsiteY381" fmla="*/ 1044 h 1069117"/>
              <a:gd name="connsiteX382" fmla="*/ 448793 w 1025918"/>
              <a:gd name="connsiteY382" fmla="*/ 0 h 1069117"/>
              <a:gd name="connsiteX383" fmla="*/ 462192 w 1025918"/>
              <a:gd name="connsiteY383" fmla="*/ 87843 h 1069117"/>
              <a:gd name="connsiteX384" fmla="*/ 443433 w 1025918"/>
              <a:gd name="connsiteY384" fmla="*/ 90945 h 1069117"/>
              <a:gd name="connsiteX385" fmla="*/ 389300 w 1025918"/>
              <a:gd name="connsiteY385" fmla="*/ 45501 h 1069117"/>
              <a:gd name="connsiteX386" fmla="*/ 399371 w 1025918"/>
              <a:gd name="connsiteY386" fmla="*/ 98449 h 1069117"/>
              <a:gd name="connsiteX387" fmla="*/ 378948 w 1025918"/>
              <a:gd name="connsiteY387" fmla="*/ 101891 h 1069117"/>
              <a:gd name="connsiteX388" fmla="*/ 362671 w 1025918"/>
              <a:gd name="connsiteY388" fmla="*/ 14612 h 1069117"/>
              <a:gd name="connsiteX389" fmla="*/ 382982 w 1025918"/>
              <a:gd name="connsiteY389" fmla="*/ 11171 h 1069117"/>
              <a:gd name="connsiteX390" fmla="*/ 383405 w 1025918"/>
              <a:gd name="connsiteY390" fmla="*/ 13286 h 1069117"/>
              <a:gd name="connsiteX391" fmla="*/ 390400 w 1025918"/>
              <a:gd name="connsiteY391" fmla="*/ 23131 h 1069117"/>
              <a:gd name="connsiteX392" fmla="*/ 437848 w 1025918"/>
              <a:gd name="connsiteY392" fmla="*/ 63216 h 1069117"/>
              <a:gd name="connsiteX393" fmla="*/ 428144 w 1025918"/>
              <a:gd name="connsiteY393" fmla="*/ 3498 h 106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Lst>
            <a:rect l="l" t="t" r="r" b="b"/>
            <a:pathLst>
              <a:path w="1025918" h="1069117">
                <a:moveTo>
                  <a:pt x="445718" y="980173"/>
                </a:moveTo>
                <a:lnTo>
                  <a:pt x="464702" y="980540"/>
                </a:lnTo>
                <a:lnTo>
                  <a:pt x="509639" y="1035095"/>
                </a:lnTo>
                <a:lnTo>
                  <a:pt x="509414" y="981188"/>
                </a:lnTo>
                <a:lnTo>
                  <a:pt x="530119" y="981527"/>
                </a:lnTo>
                <a:lnTo>
                  <a:pt x="530147" y="1069117"/>
                </a:lnTo>
                <a:lnTo>
                  <a:pt x="509544" y="1069117"/>
                </a:lnTo>
                <a:lnTo>
                  <a:pt x="509527" y="1067846"/>
                </a:lnTo>
                <a:cubicBezTo>
                  <a:pt x="509555" y="1064799"/>
                  <a:pt x="507721" y="1060596"/>
                  <a:pt x="504449" y="1056901"/>
                </a:cubicBezTo>
                <a:lnTo>
                  <a:pt x="465126" y="1008833"/>
                </a:lnTo>
                <a:lnTo>
                  <a:pt x="463748" y="1069117"/>
                </a:lnTo>
                <a:lnTo>
                  <a:pt x="451642" y="1069117"/>
                </a:lnTo>
                <a:lnTo>
                  <a:pt x="442812" y="1068974"/>
                </a:lnTo>
                <a:close/>
                <a:moveTo>
                  <a:pt x="660021" y="951513"/>
                </a:moveTo>
                <a:lnTo>
                  <a:pt x="686537" y="1036280"/>
                </a:lnTo>
                <a:lnTo>
                  <a:pt x="665973" y="1042345"/>
                </a:lnTo>
                <a:lnTo>
                  <a:pt x="655112" y="1007028"/>
                </a:lnTo>
                <a:lnTo>
                  <a:pt x="616043" y="1018509"/>
                </a:lnTo>
                <a:lnTo>
                  <a:pt x="626086" y="1054052"/>
                </a:lnTo>
                <a:lnTo>
                  <a:pt x="605408" y="1060145"/>
                </a:lnTo>
                <a:lnTo>
                  <a:pt x="581713" y="974559"/>
                </a:lnTo>
                <a:lnTo>
                  <a:pt x="601939" y="968607"/>
                </a:lnTo>
                <a:lnTo>
                  <a:pt x="611304" y="1001668"/>
                </a:lnTo>
                <a:lnTo>
                  <a:pt x="650006" y="990300"/>
                </a:lnTo>
                <a:lnTo>
                  <a:pt x="639908" y="957437"/>
                </a:lnTo>
                <a:close/>
                <a:moveTo>
                  <a:pt x="330880" y="950864"/>
                </a:moveTo>
                <a:lnTo>
                  <a:pt x="394886" y="971005"/>
                </a:lnTo>
                <a:lnTo>
                  <a:pt x="389610" y="987818"/>
                </a:lnTo>
                <a:lnTo>
                  <a:pt x="345802" y="974023"/>
                </a:lnTo>
                <a:lnTo>
                  <a:pt x="340640" y="990469"/>
                </a:lnTo>
                <a:lnTo>
                  <a:pt x="377171" y="1001978"/>
                </a:lnTo>
                <a:lnTo>
                  <a:pt x="371895" y="1018791"/>
                </a:lnTo>
                <a:lnTo>
                  <a:pt x="335337" y="1007310"/>
                </a:lnTo>
                <a:lnTo>
                  <a:pt x="329752" y="1025081"/>
                </a:lnTo>
                <a:lnTo>
                  <a:pt x="373560" y="1038875"/>
                </a:lnTo>
                <a:lnTo>
                  <a:pt x="368257" y="1055716"/>
                </a:lnTo>
                <a:lnTo>
                  <a:pt x="304251" y="1035575"/>
                </a:lnTo>
                <a:close/>
                <a:moveTo>
                  <a:pt x="215252" y="947959"/>
                </a:moveTo>
                <a:lnTo>
                  <a:pt x="203235" y="965561"/>
                </a:lnTo>
                <a:lnTo>
                  <a:pt x="219145" y="976421"/>
                </a:lnTo>
                <a:cubicBezTo>
                  <a:pt x="226902" y="981696"/>
                  <a:pt x="232939" y="980737"/>
                  <a:pt x="236719" y="975208"/>
                </a:cubicBezTo>
                <a:cubicBezTo>
                  <a:pt x="240076" y="970300"/>
                  <a:pt x="239116" y="964263"/>
                  <a:pt x="231162" y="958819"/>
                </a:cubicBezTo>
                <a:close/>
                <a:moveTo>
                  <a:pt x="743180" y="930779"/>
                </a:moveTo>
                <a:lnTo>
                  <a:pt x="748455" y="966125"/>
                </a:lnTo>
                <a:lnTo>
                  <a:pt x="772884" y="950892"/>
                </a:lnTo>
                <a:close/>
                <a:moveTo>
                  <a:pt x="235252" y="918593"/>
                </a:moveTo>
                <a:lnTo>
                  <a:pt x="224025" y="935067"/>
                </a:lnTo>
                <a:lnTo>
                  <a:pt x="235449" y="942853"/>
                </a:lnTo>
                <a:cubicBezTo>
                  <a:pt x="241937" y="947282"/>
                  <a:pt x="248454" y="947423"/>
                  <a:pt x="252318" y="941753"/>
                </a:cubicBezTo>
                <a:cubicBezTo>
                  <a:pt x="255760" y="936731"/>
                  <a:pt x="254434" y="931682"/>
                  <a:pt x="246676" y="926379"/>
                </a:cubicBezTo>
                <a:close/>
                <a:moveTo>
                  <a:pt x="741911" y="907225"/>
                </a:moveTo>
                <a:lnTo>
                  <a:pt x="823181" y="959467"/>
                </a:lnTo>
                <a:lnTo>
                  <a:pt x="805240" y="972782"/>
                </a:lnTo>
                <a:lnTo>
                  <a:pt x="788907" y="961725"/>
                </a:lnTo>
                <a:lnTo>
                  <a:pt x="751305" y="985166"/>
                </a:lnTo>
                <a:lnTo>
                  <a:pt x="754238" y="1004884"/>
                </a:lnTo>
                <a:lnTo>
                  <a:pt x="735113" y="1014898"/>
                </a:lnTo>
                <a:lnTo>
                  <a:pt x="723011" y="919129"/>
                </a:lnTo>
                <a:close/>
                <a:moveTo>
                  <a:pt x="226761" y="893459"/>
                </a:moveTo>
                <a:lnTo>
                  <a:pt x="255788" y="913261"/>
                </a:lnTo>
                <a:cubicBezTo>
                  <a:pt x="276860" y="927620"/>
                  <a:pt x="279145" y="939806"/>
                  <a:pt x="271359" y="951202"/>
                </a:cubicBezTo>
                <a:cubicBezTo>
                  <a:pt x="266789" y="957916"/>
                  <a:pt x="259652" y="961188"/>
                  <a:pt x="250992" y="959891"/>
                </a:cubicBezTo>
                <a:cubicBezTo>
                  <a:pt x="258947" y="969143"/>
                  <a:pt x="259681" y="978875"/>
                  <a:pt x="253672" y="987676"/>
                </a:cubicBezTo>
                <a:cubicBezTo>
                  <a:pt x="245435" y="999722"/>
                  <a:pt x="231500" y="1004179"/>
                  <a:pt x="210231" y="989679"/>
                </a:cubicBezTo>
                <a:lnTo>
                  <a:pt x="176690" y="966802"/>
                </a:lnTo>
                <a:close/>
                <a:moveTo>
                  <a:pt x="154377" y="860426"/>
                </a:moveTo>
                <a:lnTo>
                  <a:pt x="98467" y="866181"/>
                </a:lnTo>
                <a:cubicBezTo>
                  <a:pt x="99003" y="867930"/>
                  <a:pt x="99736" y="869679"/>
                  <a:pt x="100639" y="871343"/>
                </a:cubicBezTo>
                <a:cubicBezTo>
                  <a:pt x="108030" y="884997"/>
                  <a:pt x="125124" y="890356"/>
                  <a:pt x="139398" y="882627"/>
                </a:cubicBezTo>
                <a:cubicBezTo>
                  <a:pt x="148227" y="877831"/>
                  <a:pt x="153446" y="869397"/>
                  <a:pt x="154377" y="860426"/>
                </a:cubicBezTo>
                <a:close/>
                <a:moveTo>
                  <a:pt x="134190" y="830197"/>
                </a:moveTo>
                <a:cubicBezTo>
                  <a:pt x="127205" y="828099"/>
                  <a:pt x="119370" y="828691"/>
                  <a:pt x="112233" y="832556"/>
                </a:cubicBezTo>
                <a:cubicBezTo>
                  <a:pt x="103545" y="837267"/>
                  <a:pt x="98382" y="845532"/>
                  <a:pt x="97311" y="854390"/>
                </a:cubicBezTo>
                <a:lnTo>
                  <a:pt x="153023" y="848607"/>
                </a:lnTo>
                <a:cubicBezTo>
                  <a:pt x="152515" y="847027"/>
                  <a:pt x="151866" y="845476"/>
                  <a:pt x="151048" y="843980"/>
                </a:cubicBezTo>
                <a:cubicBezTo>
                  <a:pt x="147311" y="837083"/>
                  <a:pt x="141175" y="832295"/>
                  <a:pt x="134190" y="830197"/>
                </a:cubicBezTo>
                <a:close/>
                <a:moveTo>
                  <a:pt x="495084" y="812076"/>
                </a:moveTo>
                <a:cubicBezTo>
                  <a:pt x="527749" y="812076"/>
                  <a:pt x="541713" y="836562"/>
                  <a:pt x="584844" y="836562"/>
                </a:cubicBezTo>
                <a:cubicBezTo>
                  <a:pt x="568229" y="841470"/>
                  <a:pt x="532263" y="849425"/>
                  <a:pt x="495084" y="849425"/>
                </a:cubicBezTo>
                <a:cubicBezTo>
                  <a:pt x="457933" y="849425"/>
                  <a:pt x="421938" y="841470"/>
                  <a:pt x="405323" y="836562"/>
                </a:cubicBezTo>
                <a:cubicBezTo>
                  <a:pt x="448454" y="836562"/>
                  <a:pt x="462418" y="812076"/>
                  <a:pt x="495084" y="812076"/>
                </a:cubicBezTo>
                <a:close/>
                <a:moveTo>
                  <a:pt x="121238" y="808619"/>
                </a:moveTo>
                <a:cubicBezTo>
                  <a:pt x="140187" y="806914"/>
                  <a:pt x="158461" y="817027"/>
                  <a:pt x="168086" y="834756"/>
                </a:cubicBezTo>
                <a:cubicBezTo>
                  <a:pt x="170174" y="838593"/>
                  <a:pt x="171725" y="842570"/>
                  <a:pt x="172769" y="846576"/>
                </a:cubicBezTo>
                <a:lnTo>
                  <a:pt x="185209" y="845278"/>
                </a:lnTo>
                <a:lnTo>
                  <a:pt x="186479" y="857126"/>
                </a:lnTo>
                <a:lnTo>
                  <a:pt x="174377" y="858395"/>
                </a:lnTo>
                <a:cubicBezTo>
                  <a:pt x="174659" y="875405"/>
                  <a:pt x="166112" y="891851"/>
                  <a:pt x="149299" y="900962"/>
                </a:cubicBezTo>
                <a:cubicBezTo>
                  <a:pt x="124617" y="914362"/>
                  <a:pt x="96408" y="904235"/>
                  <a:pt x="83573" y="880596"/>
                </a:cubicBezTo>
                <a:cubicBezTo>
                  <a:pt x="81429" y="876618"/>
                  <a:pt x="79821" y="872443"/>
                  <a:pt x="78777" y="868240"/>
                </a:cubicBezTo>
                <a:lnTo>
                  <a:pt x="66168" y="869538"/>
                </a:lnTo>
                <a:lnTo>
                  <a:pt x="64532" y="857831"/>
                </a:lnTo>
                <a:lnTo>
                  <a:pt x="77282" y="856505"/>
                </a:lnTo>
                <a:cubicBezTo>
                  <a:pt x="77141" y="839665"/>
                  <a:pt x="85717" y="823445"/>
                  <a:pt x="102360" y="814418"/>
                </a:cubicBezTo>
                <a:cubicBezTo>
                  <a:pt x="108531" y="811068"/>
                  <a:pt x="114922" y="809187"/>
                  <a:pt x="121238" y="808619"/>
                </a:cubicBezTo>
                <a:close/>
                <a:moveTo>
                  <a:pt x="852320" y="803360"/>
                </a:moveTo>
                <a:lnTo>
                  <a:pt x="893167" y="894615"/>
                </a:lnTo>
                <a:lnTo>
                  <a:pt x="877850" y="910864"/>
                </a:lnTo>
                <a:lnTo>
                  <a:pt x="784422" y="875405"/>
                </a:lnTo>
                <a:lnTo>
                  <a:pt x="801488" y="860116"/>
                </a:lnTo>
                <a:lnTo>
                  <a:pt x="867440" y="885702"/>
                </a:lnTo>
                <a:lnTo>
                  <a:pt x="838301" y="821075"/>
                </a:lnTo>
                <a:close/>
                <a:moveTo>
                  <a:pt x="495055" y="739185"/>
                </a:moveTo>
                <a:cubicBezTo>
                  <a:pt x="527326" y="739439"/>
                  <a:pt x="544788" y="750045"/>
                  <a:pt x="559851" y="758395"/>
                </a:cubicBezTo>
                <a:cubicBezTo>
                  <a:pt x="573391" y="765899"/>
                  <a:pt x="586819" y="771597"/>
                  <a:pt x="611502" y="771597"/>
                </a:cubicBezTo>
                <a:cubicBezTo>
                  <a:pt x="636184" y="771597"/>
                  <a:pt x="649752" y="766632"/>
                  <a:pt x="663293" y="759128"/>
                </a:cubicBezTo>
                <a:cubicBezTo>
                  <a:pt x="678554" y="750638"/>
                  <a:pt x="698949" y="736815"/>
                  <a:pt x="733025" y="740624"/>
                </a:cubicBezTo>
                <a:cubicBezTo>
                  <a:pt x="681431" y="806971"/>
                  <a:pt x="610599" y="805955"/>
                  <a:pt x="610599" y="805955"/>
                </a:cubicBezTo>
                <a:cubicBezTo>
                  <a:pt x="579343" y="805955"/>
                  <a:pt x="561628" y="799580"/>
                  <a:pt x="546367" y="791117"/>
                </a:cubicBezTo>
                <a:cubicBezTo>
                  <a:pt x="532996" y="783670"/>
                  <a:pt x="519146" y="774756"/>
                  <a:pt x="495055" y="774530"/>
                </a:cubicBezTo>
                <a:cubicBezTo>
                  <a:pt x="470965" y="774756"/>
                  <a:pt x="457086" y="783698"/>
                  <a:pt x="443743" y="791117"/>
                </a:cubicBezTo>
                <a:cubicBezTo>
                  <a:pt x="428511" y="799580"/>
                  <a:pt x="410767" y="805955"/>
                  <a:pt x="379512" y="805955"/>
                </a:cubicBezTo>
                <a:cubicBezTo>
                  <a:pt x="379512" y="805955"/>
                  <a:pt x="308680" y="806971"/>
                  <a:pt x="257085" y="740624"/>
                </a:cubicBezTo>
                <a:cubicBezTo>
                  <a:pt x="291190" y="736815"/>
                  <a:pt x="311585" y="750666"/>
                  <a:pt x="326818" y="759128"/>
                </a:cubicBezTo>
                <a:cubicBezTo>
                  <a:pt x="340358" y="766632"/>
                  <a:pt x="353927" y="771597"/>
                  <a:pt x="378609" y="771597"/>
                </a:cubicBezTo>
                <a:cubicBezTo>
                  <a:pt x="403292" y="771597"/>
                  <a:pt x="416719" y="765899"/>
                  <a:pt x="430259" y="758395"/>
                </a:cubicBezTo>
                <a:cubicBezTo>
                  <a:pt x="445323" y="750045"/>
                  <a:pt x="462784" y="739467"/>
                  <a:pt x="495055" y="739185"/>
                </a:cubicBezTo>
                <a:close/>
                <a:moveTo>
                  <a:pt x="911192" y="698028"/>
                </a:moveTo>
                <a:lnTo>
                  <a:pt x="991136" y="736674"/>
                </a:lnTo>
                <a:lnTo>
                  <a:pt x="981884" y="755066"/>
                </a:lnTo>
                <a:lnTo>
                  <a:pt x="979937" y="754136"/>
                </a:lnTo>
                <a:cubicBezTo>
                  <a:pt x="977229" y="752781"/>
                  <a:pt x="972631" y="752584"/>
                  <a:pt x="967892" y="753938"/>
                </a:cubicBezTo>
                <a:lnTo>
                  <a:pt x="907497" y="768381"/>
                </a:lnTo>
                <a:lnTo>
                  <a:pt x="961348" y="795969"/>
                </a:lnTo>
                <a:lnTo>
                  <a:pt x="951926" y="814672"/>
                </a:lnTo>
                <a:lnTo>
                  <a:pt x="873167" y="773402"/>
                </a:lnTo>
                <a:lnTo>
                  <a:pt x="881771" y="756449"/>
                </a:lnTo>
                <a:lnTo>
                  <a:pt x="950459" y="739777"/>
                </a:lnTo>
                <a:lnTo>
                  <a:pt x="901855" y="716505"/>
                </a:lnTo>
                <a:close/>
                <a:moveTo>
                  <a:pt x="79059" y="698028"/>
                </a:moveTo>
                <a:lnTo>
                  <a:pt x="88256" y="717097"/>
                </a:lnTo>
                <a:lnTo>
                  <a:pt x="57395" y="731963"/>
                </a:lnTo>
                <a:cubicBezTo>
                  <a:pt x="69468" y="740370"/>
                  <a:pt x="88340" y="747055"/>
                  <a:pt x="102529" y="746688"/>
                </a:cubicBezTo>
                <a:lnTo>
                  <a:pt x="112289" y="766914"/>
                </a:lnTo>
                <a:cubicBezTo>
                  <a:pt x="95364" y="768325"/>
                  <a:pt x="73051" y="760342"/>
                  <a:pt x="59285" y="751907"/>
                </a:cubicBezTo>
                <a:lnTo>
                  <a:pt x="34179" y="809368"/>
                </a:lnTo>
                <a:lnTo>
                  <a:pt x="22726" y="785617"/>
                </a:lnTo>
                <a:lnTo>
                  <a:pt x="43601" y="738649"/>
                </a:lnTo>
                <a:lnTo>
                  <a:pt x="8283" y="755687"/>
                </a:lnTo>
                <a:lnTo>
                  <a:pt x="0" y="738563"/>
                </a:lnTo>
                <a:lnTo>
                  <a:pt x="0" y="736164"/>
                </a:lnTo>
                <a:close/>
                <a:moveTo>
                  <a:pt x="258750" y="664995"/>
                </a:moveTo>
                <a:cubicBezTo>
                  <a:pt x="292629" y="664995"/>
                  <a:pt x="310372" y="678113"/>
                  <a:pt x="326000" y="686801"/>
                </a:cubicBezTo>
                <a:cubicBezTo>
                  <a:pt x="339850" y="694502"/>
                  <a:pt x="351839" y="701977"/>
                  <a:pt x="377142" y="701977"/>
                </a:cubicBezTo>
                <a:cubicBezTo>
                  <a:pt x="402474" y="701977"/>
                  <a:pt x="414435" y="694502"/>
                  <a:pt x="428313" y="686801"/>
                </a:cubicBezTo>
                <a:cubicBezTo>
                  <a:pt x="443856" y="678169"/>
                  <a:pt x="461572" y="668381"/>
                  <a:pt x="495084" y="668268"/>
                </a:cubicBezTo>
                <a:cubicBezTo>
                  <a:pt x="528568" y="668409"/>
                  <a:pt x="546311" y="678169"/>
                  <a:pt x="561854" y="686801"/>
                </a:cubicBezTo>
                <a:cubicBezTo>
                  <a:pt x="575732" y="694502"/>
                  <a:pt x="587721" y="701977"/>
                  <a:pt x="613025" y="701977"/>
                </a:cubicBezTo>
                <a:cubicBezTo>
                  <a:pt x="638328" y="701977"/>
                  <a:pt x="650289" y="694502"/>
                  <a:pt x="664167" y="686801"/>
                </a:cubicBezTo>
                <a:cubicBezTo>
                  <a:pt x="679823" y="678113"/>
                  <a:pt x="697538" y="664995"/>
                  <a:pt x="731417" y="664995"/>
                </a:cubicBezTo>
                <a:cubicBezTo>
                  <a:pt x="752828" y="664995"/>
                  <a:pt x="778413" y="671766"/>
                  <a:pt x="778413" y="671737"/>
                </a:cubicBezTo>
                <a:lnTo>
                  <a:pt x="760049" y="703698"/>
                </a:lnTo>
                <a:cubicBezTo>
                  <a:pt x="760049" y="703698"/>
                  <a:pt x="744675" y="700934"/>
                  <a:pt x="731445" y="700934"/>
                </a:cubicBezTo>
                <a:cubicBezTo>
                  <a:pt x="706114" y="700934"/>
                  <a:pt x="692489" y="708381"/>
                  <a:pt x="678610" y="716082"/>
                </a:cubicBezTo>
                <a:cubicBezTo>
                  <a:pt x="662983" y="724798"/>
                  <a:pt x="649950" y="736759"/>
                  <a:pt x="616043" y="736759"/>
                </a:cubicBezTo>
                <a:cubicBezTo>
                  <a:pt x="582164" y="736759"/>
                  <a:pt x="563688" y="725786"/>
                  <a:pt x="548060" y="717097"/>
                </a:cubicBezTo>
                <a:cubicBezTo>
                  <a:pt x="534265" y="709424"/>
                  <a:pt x="520048" y="702824"/>
                  <a:pt x="495084" y="702739"/>
                </a:cubicBezTo>
                <a:cubicBezTo>
                  <a:pt x="470090" y="702824"/>
                  <a:pt x="455901" y="709453"/>
                  <a:pt x="442107" y="717097"/>
                </a:cubicBezTo>
                <a:cubicBezTo>
                  <a:pt x="426508" y="725786"/>
                  <a:pt x="408031" y="736759"/>
                  <a:pt x="374124" y="736759"/>
                </a:cubicBezTo>
                <a:cubicBezTo>
                  <a:pt x="340217" y="736759"/>
                  <a:pt x="327184" y="724770"/>
                  <a:pt x="311557" y="716082"/>
                </a:cubicBezTo>
                <a:cubicBezTo>
                  <a:pt x="297678" y="708381"/>
                  <a:pt x="284025" y="700934"/>
                  <a:pt x="258721" y="700934"/>
                </a:cubicBezTo>
                <a:cubicBezTo>
                  <a:pt x="245492" y="700934"/>
                  <a:pt x="230118" y="703698"/>
                  <a:pt x="230118" y="703698"/>
                </a:cubicBezTo>
                <a:lnTo>
                  <a:pt x="211754" y="671737"/>
                </a:lnTo>
                <a:cubicBezTo>
                  <a:pt x="211754" y="671737"/>
                  <a:pt x="237339" y="664995"/>
                  <a:pt x="258750" y="664995"/>
                </a:cubicBezTo>
                <a:close/>
                <a:moveTo>
                  <a:pt x="949867" y="589283"/>
                </a:moveTo>
                <a:lnTo>
                  <a:pt x="959317" y="606265"/>
                </a:lnTo>
                <a:cubicBezTo>
                  <a:pt x="952406" y="610468"/>
                  <a:pt x="948089" y="616589"/>
                  <a:pt x="946482" y="624685"/>
                </a:cubicBezTo>
                <a:cubicBezTo>
                  <a:pt x="944817" y="633148"/>
                  <a:pt x="946848" y="638479"/>
                  <a:pt x="951841" y="639467"/>
                </a:cubicBezTo>
                <a:cubicBezTo>
                  <a:pt x="958047" y="640679"/>
                  <a:pt x="962673" y="634332"/>
                  <a:pt x="966228" y="624826"/>
                </a:cubicBezTo>
                <a:cubicBezTo>
                  <a:pt x="972829" y="607760"/>
                  <a:pt x="981630" y="593627"/>
                  <a:pt x="1001404" y="597548"/>
                </a:cubicBezTo>
                <a:cubicBezTo>
                  <a:pt x="1021207" y="601469"/>
                  <a:pt x="1027244" y="619325"/>
                  <a:pt x="1023435" y="638508"/>
                </a:cubicBezTo>
                <a:cubicBezTo>
                  <a:pt x="1020248" y="654925"/>
                  <a:pt x="1011870" y="665814"/>
                  <a:pt x="998753" y="673317"/>
                </a:cubicBezTo>
                <a:lnTo>
                  <a:pt x="988879" y="655856"/>
                </a:lnTo>
                <a:cubicBezTo>
                  <a:pt x="998612" y="650412"/>
                  <a:pt x="1004197" y="643867"/>
                  <a:pt x="1006059" y="634417"/>
                </a:cubicBezTo>
                <a:cubicBezTo>
                  <a:pt x="1007723" y="625955"/>
                  <a:pt x="1005438" y="619297"/>
                  <a:pt x="999091" y="618028"/>
                </a:cubicBezTo>
                <a:cubicBezTo>
                  <a:pt x="991870" y="616617"/>
                  <a:pt x="987074" y="624939"/>
                  <a:pt x="983548" y="633543"/>
                </a:cubicBezTo>
                <a:cubicBezTo>
                  <a:pt x="977596" y="649311"/>
                  <a:pt x="967920" y="663472"/>
                  <a:pt x="949387" y="659805"/>
                </a:cubicBezTo>
                <a:cubicBezTo>
                  <a:pt x="932828" y="656533"/>
                  <a:pt x="925212" y="641441"/>
                  <a:pt x="929302" y="620651"/>
                </a:cubicBezTo>
                <a:cubicBezTo>
                  <a:pt x="932095" y="606603"/>
                  <a:pt x="937737" y="596984"/>
                  <a:pt x="949867" y="589283"/>
                </a:cubicBezTo>
                <a:close/>
                <a:moveTo>
                  <a:pt x="424195" y="455094"/>
                </a:moveTo>
                <a:lnTo>
                  <a:pt x="565972" y="455094"/>
                </a:lnTo>
                <a:lnTo>
                  <a:pt x="565916" y="476504"/>
                </a:lnTo>
                <a:cubicBezTo>
                  <a:pt x="565916" y="476504"/>
                  <a:pt x="557087" y="480425"/>
                  <a:pt x="557087" y="490242"/>
                </a:cubicBezTo>
                <a:cubicBezTo>
                  <a:pt x="557087" y="509903"/>
                  <a:pt x="572376" y="587703"/>
                  <a:pt x="569442" y="643867"/>
                </a:cubicBezTo>
                <a:lnTo>
                  <a:pt x="520077" y="643867"/>
                </a:lnTo>
                <a:lnTo>
                  <a:pt x="516353" y="590552"/>
                </a:lnTo>
                <a:cubicBezTo>
                  <a:pt x="514717" y="577069"/>
                  <a:pt x="506085" y="569226"/>
                  <a:pt x="495055" y="569226"/>
                </a:cubicBezTo>
                <a:cubicBezTo>
                  <a:pt x="484054" y="569226"/>
                  <a:pt x="475394" y="577097"/>
                  <a:pt x="473758" y="590552"/>
                </a:cubicBezTo>
                <a:lnTo>
                  <a:pt x="470034" y="643867"/>
                </a:lnTo>
                <a:lnTo>
                  <a:pt x="420669" y="643867"/>
                </a:lnTo>
                <a:cubicBezTo>
                  <a:pt x="417735" y="587703"/>
                  <a:pt x="433024" y="509875"/>
                  <a:pt x="433024" y="490242"/>
                </a:cubicBezTo>
                <a:cubicBezTo>
                  <a:pt x="433024" y="480425"/>
                  <a:pt x="424195" y="476504"/>
                  <a:pt x="424195" y="476504"/>
                </a:cubicBezTo>
                <a:close/>
                <a:moveTo>
                  <a:pt x="624534" y="425136"/>
                </a:moveTo>
                <a:lnTo>
                  <a:pt x="639992" y="425136"/>
                </a:lnTo>
                <a:lnTo>
                  <a:pt x="641995" y="441186"/>
                </a:lnTo>
                <a:lnTo>
                  <a:pt x="656946" y="441186"/>
                </a:lnTo>
                <a:lnTo>
                  <a:pt x="659146" y="425136"/>
                </a:lnTo>
                <a:lnTo>
                  <a:pt x="667694" y="425136"/>
                </a:lnTo>
                <a:lnTo>
                  <a:pt x="676213" y="425136"/>
                </a:lnTo>
                <a:lnTo>
                  <a:pt x="678413" y="441186"/>
                </a:lnTo>
                <a:lnTo>
                  <a:pt x="693363" y="441186"/>
                </a:lnTo>
                <a:lnTo>
                  <a:pt x="695366" y="425136"/>
                </a:lnTo>
                <a:lnTo>
                  <a:pt x="710825" y="425136"/>
                </a:lnTo>
                <a:lnTo>
                  <a:pt x="708709" y="447787"/>
                </a:lnTo>
                <a:lnTo>
                  <a:pt x="698131" y="456363"/>
                </a:lnTo>
                <a:lnTo>
                  <a:pt x="698723" y="467364"/>
                </a:lnTo>
                <a:lnTo>
                  <a:pt x="698808" y="467364"/>
                </a:lnTo>
                <a:cubicBezTo>
                  <a:pt x="698808" y="478817"/>
                  <a:pt x="709781" y="481074"/>
                  <a:pt x="709781" y="481074"/>
                </a:cubicBezTo>
                <a:lnTo>
                  <a:pt x="709781" y="493683"/>
                </a:lnTo>
                <a:lnTo>
                  <a:pt x="701234" y="493683"/>
                </a:lnTo>
                <a:cubicBezTo>
                  <a:pt x="701601" y="536222"/>
                  <a:pt x="722729" y="597689"/>
                  <a:pt x="722786" y="643895"/>
                </a:cubicBezTo>
                <a:lnTo>
                  <a:pt x="667694" y="643895"/>
                </a:lnTo>
                <a:lnTo>
                  <a:pt x="612602" y="643895"/>
                </a:lnTo>
                <a:cubicBezTo>
                  <a:pt x="612602" y="597717"/>
                  <a:pt x="633730" y="536222"/>
                  <a:pt x="634097" y="493683"/>
                </a:cubicBezTo>
                <a:lnTo>
                  <a:pt x="625549" y="493683"/>
                </a:lnTo>
                <a:lnTo>
                  <a:pt x="625549" y="481074"/>
                </a:lnTo>
                <a:cubicBezTo>
                  <a:pt x="625549" y="481074"/>
                  <a:pt x="636551" y="478817"/>
                  <a:pt x="636551" y="467364"/>
                </a:cubicBezTo>
                <a:lnTo>
                  <a:pt x="636607" y="467364"/>
                </a:lnTo>
                <a:lnTo>
                  <a:pt x="637228" y="456363"/>
                </a:lnTo>
                <a:lnTo>
                  <a:pt x="626650" y="447787"/>
                </a:lnTo>
                <a:close/>
                <a:moveTo>
                  <a:pt x="279370" y="425136"/>
                </a:moveTo>
                <a:lnTo>
                  <a:pt x="294829" y="425136"/>
                </a:lnTo>
                <a:lnTo>
                  <a:pt x="296832" y="441186"/>
                </a:lnTo>
                <a:lnTo>
                  <a:pt x="311782" y="441186"/>
                </a:lnTo>
                <a:lnTo>
                  <a:pt x="313983" y="425136"/>
                </a:lnTo>
                <a:lnTo>
                  <a:pt x="322502" y="425136"/>
                </a:lnTo>
                <a:lnTo>
                  <a:pt x="331049" y="425136"/>
                </a:lnTo>
                <a:lnTo>
                  <a:pt x="333249" y="441186"/>
                </a:lnTo>
                <a:lnTo>
                  <a:pt x="348200" y="441186"/>
                </a:lnTo>
                <a:lnTo>
                  <a:pt x="350203" y="425136"/>
                </a:lnTo>
                <a:lnTo>
                  <a:pt x="365661" y="425136"/>
                </a:lnTo>
                <a:lnTo>
                  <a:pt x="363546" y="447787"/>
                </a:lnTo>
                <a:lnTo>
                  <a:pt x="352967" y="456363"/>
                </a:lnTo>
                <a:lnTo>
                  <a:pt x="353588" y="467364"/>
                </a:lnTo>
                <a:lnTo>
                  <a:pt x="353644" y="467364"/>
                </a:lnTo>
                <a:cubicBezTo>
                  <a:pt x="353644" y="478817"/>
                  <a:pt x="364646" y="481074"/>
                  <a:pt x="364646" y="481074"/>
                </a:cubicBezTo>
                <a:lnTo>
                  <a:pt x="364646" y="493683"/>
                </a:lnTo>
                <a:lnTo>
                  <a:pt x="356098" y="493683"/>
                </a:lnTo>
                <a:cubicBezTo>
                  <a:pt x="356465" y="536222"/>
                  <a:pt x="377594" y="597689"/>
                  <a:pt x="377566" y="643895"/>
                </a:cubicBezTo>
                <a:lnTo>
                  <a:pt x="322474" y="643895"/>
                </a:lnTo>
                <a:lnTo>
                  <a:pt x="267410" y="643895"/>
                </a:lnTo>
                <a:cubicBezTo>
                  <a:pt x="267410" y="597717"/>
                  <a:pt x="288538" y="536222"/>
                  <a:pt x="288905" y="493683"/>
                </a:cubicBezTo>
                <a:lnTo>
                  <a:pt x="280358" y="493683"/>
                </a:lnTo>
                <a:lnTo>
                  <a:pt x="280358" y="481074"/>
                </a:lnTo>
                <a:cubicBezTo>
                  <a:pt x="280358" y="481074"/>
                  <a:pt x="291359" y="478817"/>
                  <a:pt x="291359" y="467364"/>
                </a:cubicBezTo>
                <a:lnTo>
                  <a:pt x="291416" y="467364"/>
                </a:lnTo>
                <a:lnTo>
                  <a:pt x="292036" y="456363"/>
                </a:lnTo>
                <a:lnTo>
                  <a:pt x="281458" y="447787"/>
                </a:lnTo>
                <a:close/>
                <a:moveTo>
                  <a:pt x="1008795" y="375686"/>
                </a:moveTo>
                <a:lnTo>
                  <a:pt x="1014380" y="401468"/>
                </a:lnTo>
                <a:lnTo>
                  <a:pt x="983125" y="442258"/>
                </a:lnTo>
                <a:lnTo>
                  <a:pt x="1021433" y="433937"/>
                </a:lnTo>
                <a:lnTo>
                  <a:pt x="1025918" y="454642"/>
                </a:lnTo>
                <a:lnTo>
                  <a:pt x="939147" y="473486"/>
                </a:lnTo>
                <a:lnTo>
                  <a:pt x="934662" y="452780"/>
                </a:lnTo>
                <a:lnTo>
                  <a:pt x="968146" y="445503"/>
                </a:lnTo>
                <a:cubicBezTo>
                  <a:pt x="958358" y="434501"/>
                  <a:pt x="941602" y="423641"/>
                  <a:pt x="927695" y="420679"/>
                </a:cubicBezTo>
                <a:lnTo>
                  <a:pt x="922927" y="398732"/>
                </a:lnTo>
                <a:cubicBezTo>
                  <a:pt x="939712" y="401327"/>
                  <a:pt x="959542" y="414275"/>
                  <a:pt x="970967" y="425700"/>
                </a:cubicBezTo>
                <a:close/>
                <a:moveTo>
                  <a:pt x="667637" y="368492"/>
                </a:moveTo>
                <a:cubicBezTo>
                  <a:pt x="686396" y="368492"/>
                  <a:pt x="701996" y="381750"/>
                  <a:pt x="701996" y="402964"/>
                </a:cubicBezTo>
                <a:lnTo>
                  <a:pt x="701996" y="410354"/>
                </a:lnTo>
                <a:lnTo>
                  <a:pt x="633279" y="410354"/>
                </a:lnTo>
                <a:lnTo>
                  <a:pt x="633279" y="402964"/>
                </a:lnTo>
                <a:cubicBezTo>
                  <a:pt x="633279" y="381750"/>
                  <a:pt x="648878" y="368492"/>
                  <a:pt x="667637" y="368492"/>
                </a:cubicBezTo>
                <a:close/>
                <a:moveTo>
                  <a:pt x="322530" y="368492"/>
                </a:moveTo>
                <a:cubicBezTo>
                  <a:pt x="341289" y="368492"/>
                  <a:pt x="356888" y="381750"/>
                  <a:pt x="356888" y="402964"/>
                </a:cubicBezTo>
                <a:lnTo>
                  <a:pt x="356888" y="410354"/>
                </a:lnTo>
                <a:lnTo>
                  <a:pt x="288172" y="410354"/>
                </a:lnTo>
                <a:lnTo>
                  <a:pt x="288172" y="402964"/>
                </a:lnTo>
                <a:cubicBezTo>
                  <a:pt x="288172" y="381750"/>
                  <a:pt x="303771" y="368492"/>
                  <a:pt x="322530" y="368492"/>
                </a:cubicBezTo>
                <a:close/>
                <a:moveTo>
                  <a:pt x="430767" y="356673"/>
                </a:moveTo>
                <a:lnTo>
                  <a:pt x="454011" y="356673"/>
                </a:lnTo>
                <a:lnTo>
                  <a:pt x="456381" y="374501"/>
                </a:lnTo>
                <a:lnTo>
                  <a:pt x="476889" y="374501"/>
                </a:lnTo>
                <a:lnTo>
                  <a:pt x="479258" y="356673"/>
                </a:lnTo>
                <a:lnTo>
                  <a:pt x="510937" y="356673"/>
                </a:lnTo>
                <a:lnTo>
                  <a:pt x="513306" y="374501"/>
                </a:lnTo>
                <a:lnTo>
                  <a:pt x="533814" y="374501"/>
                </a:lnTo>
                <a:lnTo>
                  <a:pt x="536212" y="356673"/>
                </a:lnTo>
                <a:lnTo>
                  <a:pt x="559428" y="356673"/>
                </a:lnTo>
                <a:lnTo>
                  <a:pt x="557905" y="385079"/>
                </a:lnTo>
                <a:cubicBezTo>
                  <a:pt x="557905" y="385079"/>
                  <a:pt x="545662" y="389988"/>
                  <a:pt x="545662" y="402738"/>
                </a:cubicBezTo>
                <a:cubicBezTo>
                  <a:pt x="545662" y="411567"/>
                  <a:pt x="549132" y="438168"/>
                  <a:pt x="549132" y="438168"/>
                </a:cubicBezTo>
                <a:lnTo>
                  <a:pt x="441063" y="438168"/>
                </a:lnTo>
                <a:cubicBezTo>
                  <a:pt x="441063" y="438168"/>
                  <a:pt x="444533" y="411567"/>
                  <a:pt x="444533" y="402738"/>
                </a:cubicBezTo>
                <a:cubicBezTo>
                  <a:pt x="444533" y="389988"/>
                  <a:pt x="432291" y="385079"/>
                  <a:pt x="432291" y="385079"/>
                </a:cubicBezTo>
                <a:close/>
                <a:moveTo>
                  <a:pt x="938664" y="280167"/>
                </a:moveTo>
                <a:cubicBezTo>
                  <a:pt x="931707" y="277963"/>
                  <a:pt x="923858" y="278436"/>
                  <a:pt x="916665" y="282201"/>
                </a:cubicBezTo>
                <a:cubicBezTo>
                  <a:pt x="902278" y="289705"/>
                  <a:pt x="897201" y="306884"/>
                  <a:pt x="904479" y="320791"/>
                </a:cubicBezTo>
                <a:cubicBezTo>
                  <a:pt x="911672" y="334529"/>
                  <a:pt x="928682" y="340171"/>
                  <a:pt x="943068" y="332639"/>
                </a:cubicBezTo>
                <a:cubicBezTo>
                  <a:pt x="957455" y="325107"/>
                  <a:pt x="962532" y="307928"/>
                  <a:pt x="955311" y="294190"/>
                </a:cubicBezTo>
                <a:cubicBezTo>
                  <a:pt x="951686" y="287251"/>
                  <a:pt x="945621" y="282371"/>
                  <a:pt x="938664" y="280167"/>
                </a:cubicBezTo>
                <a:close/>
                <a:moveTo>
                  <a:pt x="926006" y="258348"/>
                </a:moveTo>
                <a:cubicBezTo>
                  <a:pt x="944974" y="256926"/>
                  <a:pt x="963089" y="267314"/>
                  <a:pt x="972462" y="285192"/>
                </a:cubicBezTo>
                <a:cubicBezTo>
                  <a:pt x="984958" y="309028"/>
                  <a:pt x="977596" y="338055"/>
                  <a:pt x="952716" y="351116"/>
                </a:cubicBezTo>
                <a:cubicBezTo>
                  <a:pt x="927836" y="364148"/>
                  <a:pt x="899796" y="353626"/>
                  <a:pt x="887300" y="329790"/>
                </a:cubicBezTo>
                <a:cubicBezTo>
                  <a:pt x="874831" y="305953"/>
                  <a:pt x="882165" y="276870"/>
                  <a:pt x="907046" y="263866"/>
                </a:cubicBezTo>
                <a:cubicBezTo>
                  <a:pt x="913266" y="260608"/>
                  <a:pt x="919683" y="258822"/>
                  <a:pt x="926006" y="258348"/>
                </a:cubicBezTo>
                <a:close/>
                <a:moveTo>
                  <a:pt x="620980" y="249367"/>
                </a:moveTo>
                <a:cubicBezTo>
                  <a:pt x="638130" y="250326"/>
                  <a:pt x="652179" y="264486"/>
                  <a:pt x="652940" y="281637"/>
                </a:cubicBezTo>
                <a:cubicBezTo>
                  <a:pt x="653843" y="301130"/>
                  <a:pt x="638328" y="317209"/>
                  <a:pt x="619033" y="317209"/>
                </a:cubicBezTo>
                <a:cubicBezTo>
                  <a:pt x="610373" y="317209"/>
                  <a:pt x="602475" y="313965"/>
                  <a:pt x="596466" y="308605"/>
                </a:cubicBezTo>
                <a:cubicBezTo>
                  <a:pt x="596043" y="308210"/>
                  <a:pt x="596410" y="307477"/>
                  <a:pt x="596974" y="307646"/>
                </a:cubicBezTo>
                <a:cubicBezTo>
                  <a:pt x="599202" y="308295"/>
                  <a:pt x="601544" y="308633"/>
                  <a:pt x="603970" y="308633"/>
                </a:cubicBezTo>
                <a:cubicBezTo>
                  <a:pt x="619400" y="308633"/>
                  <a:pt x="631614" y="294867"/>
                  <a:pt x="629019" y="278957"/>
                </a:cubicBezTo>
                <a:cubicBezTo>
                  <a:pt x="627411" y="269084"/>
                  <a:pt x="619795" y="260932"/>
                  <a:pt x="610063" y="258591"/>
                </a:cubicBezTo>
                <a:cubicBezTo>
                  <a:pt x="605465" y="257491"/>
                  <a:pt x="601036" y="257688"/>
                  <a:pt x="597002" y="258845"/>
                </a:cubicBezTo>
                <a:cubicBezTo>
                  <a:pt x="596410" y="259042"/>
                  <a:pt x="596015" y="258309"/>
                  <a:pt x="596466" y="257914"/>
                </a:cubicBezTo>
                <a:cubicBezTo>
                  <a:pt x="602926" y="252187"/>
                  <a:pt x="611558" y="248859"/>
                  <a:pt x="620980" y="249367"/>
                </a:cubicBezTo>
                <a:close/>
                <a:moveTo>
                  <a:pt x="495084" y="243273"/>
                </a:moveTo>
                <a:cubicBezTo>
                  <a:pt x="495084" y="243273"/>
                  <a:pt x="547326" y="322963"/>
                  <a:pt x="547326" y="335065"/>
                </a:cubicBezTo>
                <a:lnTo>
                  <a:pt x="547326" y="340086"/>
                </a:lnTo>
                <a:lnTo>
                  <a:pt x="442812" y="340086"/>
                </a:lnTo>
                <a:lnTo>
                  <a:pt x="442812" y="335065"/>
                </a:lnTo>
                <a:cubicBezTo>
                  <a:pt x="442812" y="322963"/>
                  <a:pt x="495084" y="243273"/>
                  <a:pt x="495084" y="243273"/>
                </a:cubicBezTo>
                <a:close/>
                <a:moveTo>
                  <a:pt x="367015" y="242709"/>
                </a:moveTo>
                <a:lnTo>
                  <a:pt x="375196" y="269084"/>
                </a:lnTo>
                <a:lnTo>
                  <a:pt x="402135" y="262991"/>
                </a:lnTo>
                <a:lnTo>
                  <a:pt x="383376" y="283273"/>
                </a:lnTo>
                <a:lnTo>
                  <a:pt x="402135" y="303556"/>
                </a:lnTo>
                <a:lnTo>
                  <a:pt x="375196" y="297462"/>
                </a:lnTo>
                <a:lnTo>
                  <a:pt x="367015" y="323838"/>
                </a:lnTo>
                <a:lnTo>
                  <a:pt x="358835" y="297462"/>
                </a:lnTo>
                <a:lnTo>
                  <a:pt x="331895" y="303556"/>
                </a:lnTo>
                <a:lnTo>
                  <a:pt x="350654" y="283273"/>
                </a:lnTo>
                <a:lnTo>
                  <a:pt x="331895" y="262991"/>
                </a:lnTo>
                <a:lnTo>
                  <a:pt x="358835" y="269084"/>
                </a:lnTo>
                <a:close/>
                <a:moveTo>
                  <a:pt x="495084" y="198111"/>
                </a:moveTo>
                <a:cubicBezTo>
                  <a:pt x="504675" y="198111"/>
                  <a:pt x="512432" y="205868"/>
                  <a:pt x="512432" y="215459"/>
                </a:cubicBezTo>
                <a:cubicBezTo>
                  <a:pt x="512432" y="225022"/>
                  <a:pt x="504646" y="232808"/>
                  <a:pt x="495084" y="232808"/>
                </a:cubicBezTo>
                <a:cubicBezTo>
                  <a:pt x="485492" y="232808"/>
                  <a:pt x="477735" y="225051"/>
                  <a:pt x="477735" y="215459"/>
                </a:cubicBezTo>
                <a:cubicBezTo>
                  <a:pt x="477735" y="205868"/>
                  <a:pt x="485492" y="198111"/>
                  <a:pt x="495084" y="198111"/>
                </a:cubicBezTo>
                <a:close/>
                <a:moveTo>
                  <a:pt x="825973" y="112243"/>
                </a:moveTo>
                <a:lnTo>
                  <a:pt x="842109" y="125417"/>
                </a:lnTo>
                <a:lnTo>
                  <a:pt x="808202" y="172780"/>
                </a:lnTo>
                <a:lnTo>
                  <a:pt x="864253" y="148548"/>
                </a:lnTo>
                <a:lnTo>
                  <a:pt x="873590" y="157687"/>
                </a:lnTo>
                <a:lnTo>
                  <a:pt x="850430" y="214162"/>
                </a:lnTo>
                <a:lnTo>
                  <a:pt x="897088" y="179239"/>
                </a:lnTo>
                <a:lnTo>
                  <a:pt x="910741" y="195290"/>
                </a:lnTo>
                <a:lnTo>
                  <a:pt x="838329" y="246207"/>
                </a:lnTo>
                <a:lnTo>
                  <a:pt x="823576" y="231708"/>
                </a:lnTo>
                <a:lnTo>
                  <a:pt x="845832" y="176757"/>
                </a:lnTo>
                <a:lnTo>
                  <a:pt x="790881" y="199634"/>
                </a:lnTo>
                <a:lnTo>
                  <a:pt x="775846" y="184881"/>
                </a:lnTo>
                <a:close/>
                <a:moveTo>
                  <a:pt x="295985" y="37095"/>
                </a:moveTo>
                <a:lnTo>
                  <a:pt x="333870" y="117405"/>
                </a:lnTo>
                <a:lnTo>
                  <a:pt x="273193" y="146037"/>
                </a:lnTo>
                <a:lnTo>
                  <a:pt x="265661" y="130099"/>
                </a:lnTo>
                <a:lnTo>
                  <a:pt x="307184" y="110494"/>
                </a:lnTo>
                <a:lnTo>
                  <a:pt x="299822" y="94895"/>
                </a:lnTo>
                <a:lnTo>
                  <a:pt x="265153" y="111256"/>
                </a:lnTo>
                <a:lnTo>
                  <a:pt x="257649" y="95318"/>
                </a:lnTo>
                <a:lnTo>
                  <a:pt x="292290" y="78957"/>
                </a:lnTo>
                <a:lnTo>
                  <a:pt x="284335" y="62088"/>
                </a:lnTo>
                <a:lnTo>
                  <a:pt x="242812" y="81693"/>
                </a:lnTo>
                <a:lnTo>
                  <a:pt x="235280" y="65727"/>
                </a:lnTo>
                <a:close/>
                <a:moveTo>
                  <a:pt x="666311" y="26037"/>
                </a:moveTo>
                <a:lnTo>
                  <a:pt x="685944" y="33061"/>
                </a:lnTo>
                <a:lnTo>
                  <a:pt x="669809" y="89450"/>
                </a:lnTo>
                <a:lnTo>
                  <a:pt x="714464" y="47786"/>
                </a:lnTo>
                <a:lnTo>
                  <a:pt x="726340" y="53287"/>
                </a:lnTo>
                <a:lnTo>
                  <a:pt x="723491" y="114274"/>
                </a:lnTo>
                <a:lnTo>
                  <a:pt x="755790" y="65586"/>
                </a:lnTo>
                <a:lnTo>
                  <a:pt x="774013" y="76192"/>
                </a:lnTo>
                <a:lnTo>
                  <a:pt x="722898" y="148520"/>
                </a:lnTo>
                <a:lnTo>
                  <a:pt x="704139" y="139831"/>
                </a:lnTo>
                <a:lnTo>
                  <a:pt x="706650" y="80593"/>
                </a:lnTo>
                <a:lnTo>
                  <a:pt x="662559" y="120593"/>
                </a:lnTo>
                <a:lnTo>
                  <a:pt x="643434" y="111764"/>
                </a:lnTo>
                <a:close/>
                <a:moveTo>
                  <a:pt x="561487" y="1044"/>
                </a:moveTo>
                <a:cubicBezTo>
                  <a:pt x="587975" y="4344"/>
                  <a:pt x="600218" y="21975"/>
                  <a:pt x="597200" y="46178"/>
                </a:cubicBezTo>
                <a:lnTo>
                  <a:pt x="590316" y="97180"/>
                </a:lnTo>
                <a:lnTo>
                  <a:pt x="569414" y="94331"/>
                </a:lnTo>
                <a:lnTo>
                  <a:pt x="575225" y="47899"/>
                </a:lnTo>
                <a:cubicBezTo>
                  <a:pt x="577143" y="32553"/>
                  <a:pt x="573814" y="22285"/>
                  <a:pt x="559090" y="20423"/>
                </a:cubicBezTo>
                <a:cubicBezTo>
                  <a:pt x="544110" y="18562"/>
                  <a:pt x="538328" y="27927"/>
                  <a:pt x="536438" y="43019"/>
                </a:cubicBezTo>
                <a:lnTo>
                  <a:pt x="530627" y="89450"/>
                </a:lnTo>
                <a:lnTo>
                  <a:pt x="509696" y="87081"/>
                </a:lnTo>
                <a:lnTo>
                  <a:pt x="515535" y="36333"/>
                </a:lnTo>
                <a:cubicBezTo>
                  <a:pt x="518582" y="11904"/>
                  <a:pt x="534942" y="-2285"/>
                  <a:pt x="561487" y="1044"/>
                </a:cubicBezTo>
                <a:close/>
                <a:moveTo>
                  <a:pt x="448793" y="0"/>
                </a:moveTo>
                <a:lnTo>
                  <a:pt x="462192" y="87843"/>
                </a:lnTo>
                <a:lnTo>
                  <a:pt x="443433" y="90945"/>
                </a:lnTo>
                <a:lnTo>
                  <a:pt x="389300" y="45501"/>
                </a:lnTo>
                <a:lnTo>
                  <a:pt x="399371" y="98449"/>
                </a:lnTo>
                <a:lnTo>
                  <a:pt x="378948" y="101891"/>
                </a:lnTo>
                <a:lnTo>
                  <a:pt x="362671" y="14612"/>
                </a:lnTo>
                <a:lnTo>
                  <a:pt x="382982" y="11171"/>
                </a:lnTo>
                <a:lnTo>
                  <a:pt x="383405" y="13286"/>
                </a:lnTo>
                <a:cubicBezTo>
                  <a:pt x="383912" y="16305"/>
                  <a:pt x="386508" y="20085"/>
                  <a:pt x="390400" y="23131"/>
                </a:cubicBezTo>
                <a:lnTo>
                  <a:pt x="437848" y="63216"/>
                </a:lnTo>
                <a:lnTo>
                  <a:pt x="428144" y="3498"/>
                </a:lnTo>
                <a:close/>
              </a:path>
            </a:pathLst>
          </a:custGeom>
          <a:solidFill>
            <a:schemeClr val="tx1"/>
          </a:solidFill>
        </p:spPr>
        <p:txBody>
          <a:bodyPr wrap="square">
            <a:noAutofit/>
          </a:bodyPr>
          <a:lstStyle>
            <a:lvl1pPr marL="0" indent="0">
              <a:buNone/>
              <a:defRPr sz="100">
                <a:noFill/>
              </a:defRPr>
            </a:lvl1pPr>
            <a:lvl2pPr marL="201812" indent="0">
              <a:buNone/>
              <a:defRPr sz="100"/>
            </a:lvl2pPr>
            <a:lvl3pPr marL="447675" indent="0">
              <a:buNone/>
              <a:defRPr sz="100"/>
            </a:lvl3pPr>
            <a:lvl4pPr>
              <a:buNone/>
              <a:defRPr sz="100"/>
            </a:lvl4pPr>
            <a:lvl5pPr>
              <a:buNone/>
              <a:defRPr sz="100"/>
            </a:lvl5pPr>
          </a:lstStyle>
          <a:p>
            <a:pPr lvl="0"/>
            <a:r>
              <a:rPr lang="da-DK" dirty="0"/>
              <a:t>.</a:t>
            </a:r>
          </a:p>
        </p:txBody>
      </p:sp>
    </p:spTree>
    <p:extLst>
      <p:ext uri="{BB962C8B-B14F-4D97-AF65-F5344CB8AC3E}">
        <p14:creationId xmlns:p14="http://schemas.microsoft.com/office/powerpoint/2010/main" val="76872662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Titelslide 4 - EU">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1"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6"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7"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8"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9" name="Billed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2" name="Billede 11" descr="\\SOSA\Data\Informatique Sverige\Kunder\Banedanmark\Nyt design, efterår 2020\Grafik\EUlogoDK.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480376" y="5810400"/>
            <a:ext cx="782002" cy="619200"/>
          </a:xfrm>
          <a:prstGeom prst="rect">
            <a:avLst/>
          </a:prstGeom>
          <a:noFill/>
          <a:ln>
            <a:noFill/>
          </a:ln>
        </p:spPr>
      </p:pic>
      <p:pic>
        <p:nvPicPr>
          <p:cNvPr id="13" name="Billed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5" name="Billede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868400" y="5810400"/>
            <a:ext cx="783797" cy="619200"/>
          </a:xfrm>
          <a:prstGeom prst="rect">
            <a:avLst/>
          </a:prstGeom>
        </p:spPr>
      </p:pic>
      <p:pic>
        <p:nvPicPr>
          <p:cNvPr id="14" name="Billede 1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108400" y="432000"/>
            <a:ext cx="1980000" cy="680208"/>
          </a:xfrm>
          <a:prstGeom prst="rect">
            <a:avLst/>
          </a:prstGeom>
        </p:spPr>
      </p:pic>
    </p:spTree>
    <p:extLst>
      <p:ext uri="{BB962C8B-B14F-4D97-AF65-F5344CB8AC3E}">
        <p14:creationId xmlns:p14="http://schemas.microsoft.com/office/powerpoint/2010/main" val="156857120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Titelslide 5">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1"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6"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7"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8"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9" name="Billed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2" name="Billed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Billed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8400" y="432000"/>
            <a:ext cx="1980000" cy="681099"/>
          </a:xfrm>
          <a:prstGeom prst="rect">
            <a:avLst/>
          </a:prstGeom>
        </p:spPr>
      </p:pic>
    </p:spTree>
    <p:extLst>
      <p:ext uri="{BB962C8B-B14F-4D97-AF65-F5344CB8AC3E}">
        <p14:creationId xmlns:p14="http://schemas.microsoft.com/office/powerpoint/2010/main" val="102795003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Titelslide 6">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1"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6"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7"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8"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9" name="Billed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2" name="Billed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Billed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8400" y="432000"/>
            <a:ext cx="1980000" cy="681099"/>
          </a:xfrm>
          <a:prstGeom prst="rect">
            <a:avLst/>
          </a:prstGeom>
        </p:spPr>
      </p:pic>
    </p:spTree>
    <p:extLst>
      <p:ext uri="{BB962C8B-B14F-4D97-AF65-F5344CB8AC3E}">
        <p14:creationId xmlns:p14="http://schemas.microsoft.com/office/powerpoint/2010/main" val="2311803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Titelslide 7 - EU">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1"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6"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7"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8"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9" name="Billed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3" name="Billede 12" descr="\\SOSA\Data\Informatique Sverige\Kunder\Banedanmark\Nyt design, efterår 2020\Grafik\EUlogoDK.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480376" y="5810400"/>
            <a:ext cx="782002" cy="619200"/>
          </a:xfrm>
          <a:prstGeom prst="rect">
            <a:avLst/>
          </a:prstGeom>
          <a:noFill/>
          <a:ln>
            <a:noFill/>
          </a:ln>
        </p:spPr>
      </p:pic>
      <p:pic>
        <p:nvPicPr>
          <p:cNvPr id="12" name="Billed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5" name="Billede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868400" y="5810400"/>
            <a:ext cx="783797" cy="619200"/>
          </a:xfrm>
          <a:prstGeom prst="rect">
            <a:avLst/>
          </a:prstGeom>
        </p:spPr>
      </p:pic>
      <p:pic>
        <p:nvPicPr>
          <p:cNvPr id="14" name="Billede 1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108400" y="432000"/>
            <a:ext cx="1980000" cy="680208"/>
          </a:xfrm>
          <a:prstGeom prst="rect">
            <a:avLst/>
          </a:prstGeom>
        </p:spPr>
      </p:pic>
    </p:spTree>
    <p:extLst>
      <p:ext uri="{BB962C8B-B14F-4D97-AF65-F5344CB8AC3E}">
        <p14:creationId xmlns:p14="http://schemas.microsoft.com/office/powerpoint/2010/main" val="232466165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Titelslide 8">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1"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6"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7"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8"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9" name="Billed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2" name="Billed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Billed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8400" y="432000"/>
            <a:ext cx="1980000" cy="680208"/>
          </a:xfrm>
          <a:prstGeom prst="rect">
            <a:avLst/>
          </a:prstGeom>
        </p:spPr>
      </p:pic>
    </p:spTree>
    <p:extLst>
      <p:ext uri="{BB962C8B-B14F-4D97-AF65-F5344CB8AC3E}">
        <p14:creationId xmlns:p14="http://schemas.microsoft.com/office/powerpoint/2010/main" val="12070443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Titelslide 9">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1"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6"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7"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8"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9" name="Billed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2" name="Billed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Billed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8400" y="432000"/>
            <a:ext cx="1980000" cy="681099"/>
          </a:xfrm>
          <a:prstGeom prst="rect">
            <a:avLst/>
          </a:prstGeom>
        </p:spPr>
      </p:pic>
    </p:spTree>
    <p:extLst>
      <p:ext uri="{BB962C8B-B14F-4D97-AF65-F5344CB8AC3E}">
        <p14:creationId xmlns:p14="http://schemas.microsoft.com/office/powerpoint/2010/main" val="22187767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Titelslide 10">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1"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6"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7"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8"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9" name="Billed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2" name="Billed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4" name="Billede 1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8400" y="432000"/>
            <a:ext cx="1980000" cy="680208"/>
          </a:xfrm>
          <a:prstGeom prst="rect">
            <a:avLst/>
          </a:prstGeom>
        </p:spPr>
      </p:pic>
    </p:spTree>
    <p:extLst>
      <p:ext uri="{BB962C8B-B14F-4D97-AF65-F5344CB8AC3E}">
        <p14:creationId xmlns:p14="http://schemas.microsoft.com/office/powerpoint/2010/main" val="193945905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Titelslide 11">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16"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17"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8"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9"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20" name="Billede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0" name="Billed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2" name="Billede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8400" y="432000"/>
            <a:ext cx="1980000" cy="681099"/>
          </a:xfrm>
          <a:prstGeom prst="rect">
            <a:avLst/>
          </a:prstGeom>
        </p:spPr>
      </p:pic>
    </p:spTree>
    <p:extLst>
      <p:ext uri="{BB962C8B-B14F-4D97-AF65-F5344CB8AC3E}">
        <p14:creationId xmlns:p14="http://schemas.microsoft.com/office/powerpoint/2010/main" val="324898089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Titelslide 12">
    <p:spTree>
      <p:nvGrpSpPr>
        <p:cNvPr id="1" name=""/>
        <p:cNvGrpSpPr/>
        <p:nvPr/>
      </p:nvGrpSpPr>
      <p:grpSpPr>
        <a:xfrm>
          <a:off x="0" y="0"/>
          <a:ext cx="0" cy="0"/>
          <a:chOff x="0" y="0"/>
          <a:chExt cx="0" cy="0"/>
        </a:xfrm>
      </p:grpSpPr>
      <p:pic>
        <p:nvPicPr>
          <p:cNvPr id="9" name="Billed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p:cNvSpPr>
            <a:spLocks noGrp="1"/>
          </p:cNvSpPr>
          <p:nvPr>
            <p:ph type="ctrTitle"/>
          </p:nvPr>
        </p:nvSpPr>
        <p:spPr>
          <a:xfrm>
            <a:off x="1949450" y="2211901"/>
            <a:ext cx="8293100" cy="1941000"/>
          </a:xfrm>
        </p:spPr>
        <p:txBody>
          <a:bodyPr anchor="ctr">
            <a:normAutofit/>
          </a:bodyPr>
          <a:lstStyle>
            <a:lvl1pPr algn="ctr">
              <a:lnSpc>
                <a:spcPts val="4400"/>
              </a:lnSpc>
              <a:defRPr sz="3600" b="1" baseline="0">
                <a:solidFill>
                  <a:schemeClr val="bg1"/>
                </a:solidFill>
                <a:effectLst>
                  <a:outerShdw blurRad="63500" sx="102000" sy="102000" algn="ctr" rotWithShape="0">
                    <a:prstClr val="black">
                      <a:alpha val="40000"/>
                    </a:prstClr>
                  </a:outerShdw>
                </a:effectLst>
              </a:defRPr>
            </a:lvl1pPr>
          </a:lstStyle>
          <a:p>
            <a:r>
              <a:rPr lang="da-DK"/>
              <a:t>Klik for at redigere titeltypografien i masteren</a:t>
            </a:r>
          </a:p>
        </p:txBody>
      </p:sp>
      <p:sp>
        <p:nvSpPr>
          <p:cNvPr id="3" name="Undertitel 2"/>
          <p:cNvSpPr>
            <a:spLocks noGrp="1"/>
          </p:cNvSpPr>
          <p:nvPr>
            <p:ph type="subTitle" idx="1"/>
          </p:nvPr>
        </p:nvSpPr>
        <p:spPr>
          <a:xfrm>
            <a:off x="1949450" y="4611688"/>
            <a:ext cx="8293100" cy="989012"/>
          </a:xfrm>
        </p:spPr>
        <p:txBody>
          <a:bodyPr>
            <a:normAutofit/>
          </a:bodyPr>
          <a:lstStyle>
            <a:lvl1pPr marL="0" indent="0" algn="ctr">
              <a:lnSpc>
                <a:spcPts val="2400"/>
              </a:lnSpc>
              <a:buNone/>
              <a:defRPr sz="1800" b="1">
                <a:solidFill>
                  <a:schemeClr val="bg1"/>
                </a:solidFill>
                <a:effectLst>
                  <a:outerShdw blurRad="63500" sx="102000" sy="102000" algn="ctr"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6" name="Pladsholder til tekst 5"/>
          <p:cNvSpPr>
            <a:spLocks noGrp="1"/>
          </p:cNvSpPr>
          <p:nvPr>
            <p:ph type="body" sz="quarter" idx="10" hasCustomPrompt="1"/>
          </p:nvPr>
        </p:nvSpPr>
        <p:spPr>
          <a:xfrm>
            <a:off x="540000" y="5979111"/>
            <a:ext cx="3097212" cy="216000"/>
          </a:xfrm>
        </p:spPr>
        <p:txBody>
          <a:bodyPr lIns="0" tIns="0" rIns="0" bIns="0" anchor="b">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NAVN NAVNESEN</a:t>
            </a:r>
            <a:endParaRPr lang="da-DK"/>
          </a:p>
        </p:txBody>
      </p:sp>
      <p:sp>
        <p:nvSpPr>
          <p:cNvPr id="11" name="Pladsholder til tekst 5"/>
          <p:cNvSpPr>
            <a:spLocks noGrp="1"/>
          </p:cNvSpPr>
          <p:nvPr>
            <p:ph type="body" sz="quarter" idx="11" hasCustomPrompt="1"/>
          </p:nvPr>
        </p:nvSpPr>
        <p:spPr>
          <a:xfrm>
            <a:off x="540000" y="6213526"/>
            <a:ext cx="3097212" cy="216000"/>
          </a:xfrm>
        </p:spPr>
        <p:txBody>
          <a:bodyPr lIns="0" tIns="0" rIns="0" bIns="0" anchor="t" anchorCtr="0">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STILLING, AFDELING, BANEDANMARK</a:t>
            </a:r>
            <a:endParaRPr lang="da-DK"/>
          </a:p>
        </p:txBody>
      </p:sp>
      <p:sp>
        <p:nvSpPr>
          <p:cNvPr id="15" name="Pladsholder til tekst 5"/>
          <p:cNvSpPr>
            <a:spLocks noGrp="1"/>
          </p:cNvSpPr>
          <p:nvPr>
            <p:ph type="body" sz="quarter" idx="12" hasCustomPrompt="1"/>
          </p:nvPr>
        </p:nvSpPr>
        <p:spPr>
          <a:xfrm>
            <a:off x="5558723" y="6223817"/>
            <a:ext cx="1080000" cy="216000"/>
          </a:xfrm>
        </p:spPr>
        <p:txBody>
          <a:bodyPr lIns="0" tIns="0" rIns="0" bIns="0" anchor="ctr" anchorCtr="1">
            <a:normAutofit/>
          </a:bodyPr>
          <a:lstStyle>
            <a:lvl1pPr marL="0" indent="0">
              <a:lnSpc>
                <a:spcPct val="100000"/>
              </a:lnSpc>
              <a:spcBef>
                <a:spcPts val="0"/>
              </a:spcBef>
              <a:buNone/>
              <a:defRPr sz="800" b="1" cap="all" baseline="0">
                <a:solidFill>
                  <a:schemeClr val="bg1"/>
                </a:solidFill>
                <a:effectLst>
                  <a:outerShdw blurRad="63500" sx="102000" sy="102000" algn="ctr" rotWithShape="0">
                    <a:prstClr val="black">
                      <a:alpha val="40000"/>
                    </a:prstClr>
                  </a:outerShdw>
                </a:effectLst>
                <a:latin typeface="Segoe UI" panose="020B0502040204020203" pitchFamily="34" charset="0"/>
              </a:defRPr>
            </a:lvl1pPr>
          </a:lstStyle>
          <a:p>
            <a:pPr lvl="0"/>
            <a:r>
              <a:rPr lang="da-DK" sz="800" cap="all" baseline="0">
                <a:solidFill>
                  <a:schemeClr val="bg1"/>
                </a:solidFill>
                <a:latin typeface="Segoe UI" panose="020B0502040204020203" pitchFamily="34" charset="0"/>
              </a:rPr>
              <a:t>DD/MM/ÅÅÅÅ</a:t>
            </a:r>
            <a:endParaRPr lang="da-DK"/>
          </a:p>
        </p:txBody>
      </p:sp>
      <p:pic>
        <p:nvPicPr>
          <p:cNvPr id="10" name="Billed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8000" y="5810400"/>
            <a:ext cx="900000" cy="617838"/>
          </a:xfrm>
          <a:prstGeom prst="rect">
            <a:avLst/>
          </a:prstGeom>
        </p:spPr>
      </p:pic>
      <p:pic>
        <p:nvPicPr>
          <p:cNvPr id="12" name="Billed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Billed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8400" y="432000"/>
            <a:ext cx="1980000" cy="681099"/>
          </a:xfrm>
          <a:prstGeom prst="rect">
            <a:avLst/>
          </a:prstGeom>
        </p:spPr>
      </p:pic>
    </p:spTree>
    <p:extLst>
      <p:ext uri="{BB962C8B-B14F-4D97-AF65-F5344CB8AC3E}">
        <p14:creationId xmlns:p14="http://schemas.microsoft.com/office/powerpoint/2010/main" val="132552294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B032C-565F-A440-82C0-57D0868D7A5A}"/>
              </a:ext>
            </a:extLst>
          </p:cNvPr>
          <p:cNvSpPr>
            <a:spLocks noGrp="1"/>
          </p:cNvSpPr>
          <p:nvPr>
            <p:ph type="ctrTitle" hasCustomPrompt="1"/>
          </p:nvPr>
        </p:nvSpPr>
        <p:spPr>
          <a:xfrm>
            <a:off x="1524000" y="1122363"/>
            <a:ext cx="9144000" cy="2387600"/>
          </a:xfrm>
          <a:prstGeom prst="rect">
            <a:avLst/>
          </a:prstGeom>
        </p:spPr>
        <p:txBody>
          <a:bodyPr anchor="b"/>
          <a:lstStyle>
            <a:lvl1pPr algn="ctr">
              <a:defRPr sz="6000"/>
            </a:lvl1pPr>
          </a:lstStyle>
          <a:p>
            <a:r>
              <a:rPr lang="en-GB"/>
              <a:t>Men bare </a:t>
            </a:r>
            <a:r>
              <a:rPr lang="en-GB" err="1"/>
              <a:t>skriv</a:t>
            </a:r>
            <a:r>
              <a:rPr lang="en-GB"/>
              <a:t> </a:t>
            </a:r>
            <a:r>
              <a:rPr lang="en-GB" err="1"/>
              <a:t>noget</a:t>
            </a:r>
            <a:endParaRPr lang="en-DK"/>
          </a:p>
        </p:txBody>
      </p:sp>
      <p:sp>
        <p:nvSpPr>
          <p:cNvPr id="3" name="Subtitle 2">
            <a:extLst>
              <a:ext uri="{FF2B5EF4-FFF2-40B4-BE49-F238E27FC236}">
                <a16:creationId xmlns:a16="http://schemas.microsoft.com/office/drawing/2014/main" id="{0D8934D6-B7EE-A54C-AEB1-C9167A096D96}"/>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DK"/>
          </a:p>
        </p:txBody>
      </p:sp>
      <p:sp>
        <p:nvSpPr>
          <p:cNvPr id="4" name="Date Placeholder 3">
            <a:extLst>
              <a:ext uri="{FF2B5EF4-FFF2-40B4-BE49-F238E27FC236}">
                <a16:creationId xmlns:a16="http://schemas.microsoft.com/office/drawing/2014/main" id="{1B0E5508-5D18-2440-B3A0-9926F4BAB85A}"/>
              </a:ext>
            </a:extLst>
          </p:cNvPr>
          <p:cNvSpPr>
            <a:spLocks noGrp="1"/>
          </p:cNvSpPr>
          <p:nvPr>
            <p:ph type="dt" sz="half" idx="10"/>
          </p:nvPr>
        </p:nvSpPr>
        <p:spPr>
          <a:xfrm>
            <a:off x="838200" y="6356350"/>
            <a:ext cx="2743200" cy="365125"/>
          </a:xfrm>
          <a:prstGeom prst="rect">
            <a:avLst/>
          </a:prstGeom>
        </p:spPr>
        <p:txBody>
          <a:bodyPr/>
          <a:lstStyle/>
          <a:p>
            <a:fld id="{21FAE187-5EF3-424C-BD8A-566B286EE969}" type="datetimeFigureOut">
              <a:rPr lang="en-DK" smtClean="0"/>
              <a:t>05/05/2025</a:t>
            </a:fld>
            <a:endParaRPr lang="en-DK"/>
          </a:p>
        </p:txBody>
      </p:sp>
      <p:sp>
        <p:nvSpPr>
          <p:cNvPr id="5" name="Footer Placeholder 4">
            <a:extLst>
              <a:ext uri="{FF2B5EF4-FFF2-40B4-BE49-F238E27FC236}">
                <a16:creationId xmlns:a16="http://schemas.microsoft.com/office/drawing/2014/main" id="{E8A98FD1-62EB-084B-A8BB-71B76DEE8F63}"/>
              </a:ext>
            </a:extLst>
          </p:cNvPr>
          <p:cNvSpPr>
            <a:spLocks noGrp="1"/>
          </p:cNvSpPr>
          <p:nvPr>
            <p:ph type="ftr" sz="quarter" idx="11"/>
          </p:nvPr>
        </p:nvSpPr>
        <p:spPr>
          <a:xfrm>
            <a:off x="4038600" y="6356350"/>
            <a:ext cx="4114800" cy="365125"/>
          </a:xfrm>
          <a:prstGeom prst="rect">
            <a:avLst/>
          </a:prstGeom>
        </p:spPr>
        <p:txBody>
          <a:bodyPr/>
          <a:lstStyle/>
          <a:p>
            <a:endParaRPr lang="en-DK"/>
          </a:p>
        </p:txBody>
      </p:sp>
      <p:sp>
        <p:nvSpPr>
          <p:cNvPr id="6" name="Slide Number Placeholder 5">
            <a:extLst>
              <a:ext uri="{FF2B5EF4-FFF2-40B4-BE49-F238E27FC236}">
                <a16:creationId xmlns:a16="http://schemas.microsoft.com/office/drawing/2014/main" id="{6A2808C4-9C89-CE4F-872E-7CAD10023E8C}"/>
              </a:ext>
            </a:extLst>
          </p:cNvPr>
          <p:cNvSpPr>
            <a:spLocks noGrp="1"/>
          </p:cNvSpPr>
          <p:nvPr>
            <p:ph type="sldNum" sz="quarter" idx="12"/>
          </p:nvPr>
        </p:nvSpPr>
        <p:spPr>
          <a:xfrm>
            <a:off x="8610600" y="6356350"/>
            <a:ext cx="2743200" cy="365125"/>
          </a:xfrm>
          <a:prstGeom prst="rect">
            <a:avLst/>
          </a:prstGeom>
        </p:spPr>
        <p:txBody>
          <a:bodyPr/>
          <a:lstStyle/>
          <a:p>
            <a:fld id="{641C8CF9-F3D4-C24C-8722-F3159610071E}" type="slidenum">
              <a:rPr lang="en-DK" smtClean="0"/>
              <a:t>‹#›</a:t>
            </a:fld>
            <a:endParaRPr lang="en-DK"/>
          </a:p>
        </p:txBody>
      </p:sp>
    </p:spTree>
    <p:extLst>
      <p:ext uri="{BB962C8B-B14F-4D97-AF65-F5344CB8AC3E}">
        <p14:creationId xmlns:p14="http://schemas.microsoft.com/office/powerpoint/2010/main" val="28054253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4.xml"/><Relationship Id="rId13" Type="http://schemas.openxmlformats.org/officeDocument/2006/relationships/tags" Target="../tags/tag9.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ags" Target="../tags/tag3.xml"/><Relationship Id="rId12" Type="http://schemas.openxmlformats.org/officeDocument/2006/relationships/tags" Target="../tags/tag8.xml"/><Relationship Id="rId17" Type="http://schemas.openxmlformats.org/officeDocument/2006/relationships/tags" Target="../tags/tag13.xml"/><Relationship Id="rId2" Type="http://schemas.openxmlformats.org/officeDocument/2006/relationships/slideLayout" Target="../slideLayouts/slideLayout2.xml"/><Relationship Id="rId16" Type="http://schemas.openxmlformats.org/officeDocument/2006/relationships/tags" Target="../tags/tag12.xml"/><Relationship Id="rId1" Type="http://schemas.openxmlformats.org/officeDocument/2006/relationships/slideLayout" Target="../slideLayouts/slideLayout1.xml"/><Relationship Id="rId6" Type="http://schemas.openxmlformats.org/officeDocument/2006/relationships/tags" Target="../tags/tag2.xml"/><Relationship Id="rId11" Type="http://schemas.openxmlformats.org/officeDocument/2006/relationships/tags" Target="../tags/tag7.xml"/><Relationship Id="rId5" Type="http://schemas.openxmlformats.org/officeDocument/2006/relationships/tags" Target="../tags/tag1.xml"/><Relationship Id="rId15" Type="http://schemas.openxmlformats.org/officeDocument/2006/relationships/tags" Target="../tags/tag11.xml"/><Relationship Id="rId10" Type="http://schemas.openxmlformats.org/officeDocument/2006/relationships/tags" Target="../tags/tag6.xml"/><Relationship Id="rId4" Type="http://schemas.openxmlformats.org/officeDocument/2006/relationships/theme" Target="../theme/theme1.xml"/><Relationship Id="rId9" Type="http://schemas.openxmlformats.org/officeDocument/2006/relationships/tags" Target="../tags/tag5.xml"/><Relationship Id="rId14" Type="http://schemas.openxmlformats.org/officeDocument/2006/relationships/tags" Target="../tags/tag10.xml"/></Relationships>
</file>

<file path=ppt/slideMasters/_rels/slideMaster10.xml.rels><?xml version="1.0" encoding="UTF-8" standalone="yes"?>
<Relationships xmlns="http://schemas.openxmlformats.org/package/2006/relationships"><Relationship Id="rId13" Type="http://schemas.openxmlformats.org/officeDocument/2006/relationships/slideLayout" Target="../slideLayouts/slideLayout188.xml"/><Relationship Id="rId18" Type="http://schemas.openxmlformats.org/officeDocument/2006/relationships/slideLayout" Target="../slideLayouts/slideLayout193.xml"/><Relationship Id="rId26" Type="http://schemas.openxmlformats.org/officeDocument/2006/relationships/slideLayout" Target="../slideLayouts/slideLayout201.xml"/><Relationship Id="rId39" Type="http://schemas.openxmlformats.org/officeDocument/2006/relationships/theme" Target="../theme/theme10.xml"/><Relationship Id="rId21" Type="http://schemas.openxmlformats.org/officeDocument/2006/relationships/slideLayout" Target="../slideLayouts/slideLayout196.xml"/><Relationship Id="rId34" Type="http://schemas.openxmlformats.org/officeDocument/2006/relationships/slideLayout" Target="../slideLayouts/slideLayout209.xml"/><Relationship Id="rId7" Type="http://schemas.openxmlformats.org/officeDocument/2006/relationships/slideLayout" Target="../slideLayouts/slideLayout182.xml"/><Relationship Id="rId12" Type="http://schemas.openxmlformats.org/officeDocument/2006/relationships/slideLayout" Target="../slideLayouts/slideLayout187.xml"/><Relationship Id="rId17" Type="http://schemas.openxmlformats.org/officeDocument/2006/relationships/slideLayout" Target="../slideLayouts/slideLayout192.xml"/><Relationship Id="rId25" Type="http://schemas.openxmlformats.org/officeDocument/2006/relationships/slideLayout" Target="../slideLayouts/slideLayout200.xml"/><Relationship Id="rId33" Type="http://schemas.openxmlformats.org/officeDocument/2006/relationships/slideLayout" Target="../slideLayouts/slideLayout208.xml"/><Relationship Id="rId38" Type="http://schemas.openxmlformats.org/officeDocument/2006/relationships/slideLayout" Target="../slideLayouts/slideLayout213.xml"/><Relationship Id="rId2" Type="http://schemas.openxmlformats.org/officeDocument/2006/relationships/slideLayout" Target="../slideLayouts/slideLayout177.xml"/><Relationship Id="rId16" Type="http://schemas.openxmlformats.org/officeDocument/2006/relationships/slideLayout" Target="../slideLayouts/slideLayout191.xml"/><Relationship Id="rId20" Type="http://schemas.openxmlformats.org/officeDocument/2006/relationships/slideLayout" Target="../slideLayouts/slideLayout195.xml"/><Relationship Id="rId29" Type="http://schemas.openxmlformats.org/officeDocument/2006/relationships/slideLayout" Target="../slideLayouts/slideLayout204.xml"/><Relationship Id="rId1" Type="http://schemas.openxmlformats.org/officeDocument/2006/relationships/slideLayout" Target="../slideLayouts/slideLayout176.xml"/><Relationship Id="rId6" Type="http://schemas.openxmlformats.org/officeDocument/2006/relationships/slideLayout" Target="../slideLayouts/slideLayout181.xml"/><Relationship Id="rId11" Type="http://schemas.openxmlformats.org/officeDocument/2006/relationships/slideLayout" Target="../slideLayouts/slideLayout186.xml"/><Relationship Id="rId24" Type="http://schemas.openxmlformats.org/officeDocument/2006/relationships/slideLayout" Target="../slideLayouts/slideLayout199.xml"/><Relationship Id="rId32" Type="http://schemas.openxmlformats.org/officeDocument/2006/relationships/slideLayout" Target="../slideLayouts/slideLayout207.xml"/><Relationship Id="rId37" Type="http://schemas.openxmlformats.org/officeDocument/2006/relationships/slideLayout" Target="../slideLayouts/slideLayout212.xml"/><Relationship Id="rId5" Type="http://schemas.openxmlformats.org/officeDocument/2006/relationships/slideLayout" Target="../slideLayouts/slideLayout180.xml"/><Relationship Id="rId15" Type="http://schemas.openxmlformats.org/officeDocument/2006/relationships/slideLayout" Target="../slideLayouts/slideLayout190.xml"/><Relationship Id="rId23" Type="http://schemas.openxmlformats.org/officeDocument/2006/relationships/slideLayout" Target="../slideLayouts/slideLayout198.xml"/><Relationship Id="rId28" Type="http://schemas.openxmlformats.org/officeDocument/2006/relationships/slideLayout" Target="../slideLayouts/slideLayout203.xml"/><Relationship Id="rId36" Type="http://schemas.openxmlformats.org/officeDocument/2006/relationships/slideLayout" Target="../slideLayouts/slideLayout211.xml"/><Relationship Id="rId10" Type="http://schemas.openxmlformats.org/officeDocument/2006/relationships/slideLayout" Target="../slideLayouts/slideLayout185.xml"/><Relationship Id="rId19" Type="http://schemas.openxmlformats.org/officeDocument/2006/relationships/slideLayout" Target="../slideLayouts/slideLayout194.xml"/><Relationship Id="rId31" Type="http://schemas.openxmlformats.org/officeDocument/2006/relationships/slideLayout" Target="../slideLayouts/slideLayout206.xml"/><Relationship Id="rId4" Type="http://schemas.openxmlformats.org/officeDocument/2006/relationships/slideLayout" Target="../slideLayouts/slideLayout179.xml"/><Relationship Id="rId9" Type="http://schemas.openxmlformats.org/officeDocument/2006/relationships/slideLayout" Target="../slideLayouts/slideLayout184.xml"/><Relationship Id="rId14" Type="http://schemas.openxmlformats.org/officeDocument/2006/relationships/slideLayout" Target="../slideLayouts/slideLayout189.xml"/><Relationship Id="rId22" Type="http://schemas.openxmlformats.org/officeDocument/2006/relationships/slideLayout" Target="../slideLayouts/slideLayout197.xml"/><Relationship Id="rId27" Type="http://schemas.openxmlformats.org/officeDocument/2006/relationships/slideLayout" Target="../slideLayouts/slideLayout202.xml"/><Relationship Id="rId30" Type="http://schemas.openxmlformats.org/officeDocument/2006/relationships/slideLayout" Target="../slideLayouts/slideLayout205.xml"/><Relationship Id="rId35" Type="http://schemas.openxmlformats.org/officeDocument/2006/relationships/slideLayout" Target="../slideLayouts/slideLayout210.xml"/><Relationship Id="rId8" Type="http://schemas.openxmlformats.org/officeDocument/2006/relationships/slideLayout" Target="../slideLayouts/slideLayout183.xml"/><Relationship Id="rId3" Type="http://schemas.openxmlformats.org/officeDocument/2006/relationships/slideLayout" Target="../slideLayouts/slideLayout178.xml"/></Relationships>
</file>

<file path=ppt/slideMasters/_rels/slideMaster11.xml.rels><?xml version="1.0" encoding="UTF-8" standalone="yes"?>
<Relationships xmlns="http://schemas.openxmlformats.org/package/2006/relationships"><Relationship Id="rId13" Type="http://schemas.openxmlformats.org/officeDocument/2006/relationships/slideLayout" Target="../slideLayouts/slideLayout226.xml"/><Relationship Id="rId18" Type="http://schemas.openxmlformats.org/officeDocument/2006/relationships/slideLayout" Target="../slideLayouts/slideLayout231.xml"/><Relationship Id="rId26" Type="http://schemas.openxmlformats.org/officeDocument/2006/relationships/slideLayout" Target="../slideLayouts/slideLayout239.xml"/><Relationship Id="rId39" Type="http://schemas.openxmlformats.org/officeDocument/2006/relationships/theme" Target="../theme/theme11.xml"/><Relationship Id="rId21" Type="http://schemas.openxmlformats.org/officeDocument/2006/relationships/slideLayout" Target="../slideLayouts/slideLayout234.xml"/><Relationship Id="rId34" Type="http://schemas.openxmlformats.org/officeDocument/2006/relationships/slideLayout" Target="../slideLayouts/slideLayout247.xml"/><Relationship Id="rId7" Type="http://schemas.openxmlformats.org/officeDocument/2006/relationships/slideLayout" Target="../slideLayouts/slideLayout220.xml"/><Relationship Id="rId12" Type="http://schemas.openxmlformats.org/officeDocument/2006/relationships/slideLayout" Target="../slideLayouts/slideLayout225.xml"/><Relationship Id="rId17" Type="http://schemas.openxmlformats.org/officeDocument/2006/relationships/slideLayout" Target="../slideLayouts/slideLayout230.xml"/><Relationship Id="rId25" Type="http://schemas.openxmlformats.org/officeDocument/2006/relationships/slideLayout" Target="../slideLayouts/slideLayout238.xml"/><Relationship Id="rId33" Type="http://schemas.openxmlformats.org/officeDocument/2006/relationships/slideLayout" Target="../slideLayouts/slideLayout246.xml"/><Relationship Id="rId38" Type="http://schemas.openxmlformats.org/officeDocument/2006/relationships/slideLayout" Target="../slideLayouts/slideLayout251.xml"/><Relationship Id="rId2" Type="http://schemas.openxmlformats.org/officeDocument/2006/relationships/slideLayout" Target="../slideLayouts/slideLayout215.xml"/><Relationship Id="rId16" Type="http://schemas.openxmlformats.org/officeDocument/2006/relationships/slideLayout" Target="../slideLayouts/slideLayout229.xml"/><Relationship Id="rId20" Type="http://schemas.openxmlformats.org/officeDocument/2006/relationships/slideLayout" Target="../slideLayouts/slideLayout233.xml"/><Relationship Id="rId29" Type="http://schemas.openxmlformats.org/officeDocument/2006/relationships/slideLayout" Target="../slideLayouts/slideLayout242.xml"/><Relationship Id="rId1" Type="http://schemas.openxmlformats.org/officeDocument/2006/relationships/slideLayout" Target="../slideLayouts/slideLayout214.xml"/><Relationship Id="rId6" Type="http://schemas.openxmlformats.org/officeDocument/2006/relationships/slideLayout" Target="../slideLayouts/slideLayout219.xml"/><Relationship Id="rId11" Type="http://schemas.openxmlformats.org/officeDocument/2006/relationships/slideLayout" Target="../slideLayouts/slideLayout224.xml"/><Relationship Id="rId24" Type="http://schemas.openxmlformats.org/officeDocument/2006/relationships/slideLayout" Target="../slideLayouts/slideLayout237.xml"/><Relationship Id="rId32" Type="http://schemas.openxmlformats.org/officeDocument/2006/relationships/slideLayout" Target="../slideLayouts/slideLayout245.xml"/><Relationship Id="rId37" Type="http://schemas.openxmlformats.org/officeDocument/2006/relationships/slideLayout" Target="../slideLayouts/slideLayout250.xml"/><Relationship Id="rId5" Type="http://schemas.openxmlformats.org/officeDocument/2006/relationships/slideLayout" Target="../slideLayouts/slideLayout218.xml"/><Relationship Id="rId15" Type="http://schemas.openxmlformats.org/officeDocument/2006/relationships/slideLayout" Target="../slideLayouts/slideLayout228.xml"/><Relationship Id="rId23" Type="http://schemas.openxmlformats.org/officeDocument/2006/relationships/slideLayout" Target="../slideLayouts/slideLayout236.xml"/><Relationship Id="rId28" Type="http://schemas.openxmlformats.org/officeDocument/2006/relationships/slideLayout" Target="../slideLayouts/slideLayout241.xml"/><Relationship Id="rId36" Type="http://schemas.openxmlformats.org/officeDocument/2006/relationships/slideLayout" Target="../slideLayouts/slideLayout249.xml"/><Relationship Id="rId10" Type="http://schemas.openxmlformats.org/officeDocument/2006/relationships/slideLayout" Target="../slideLayouts/slideLayout223.xml"/><Relationship Id="rId19" Type="http://schemas.openxmlformats.org/officeDocument/2006/relationships/slideLayout" Target="../slideLayouts/slideLayout232.xml"/><Relationship Id="rId31" Type="http://schemas.openxmlformats.org/officeDocument/2006/relationships/slideLayout" Target="../slideLayouts/slideLayout244.xml"/><Relationship Id="rId4" Type="http://schemas.openxmlformats.org/officeDocument/2006/relationships/slideLayout" Target="../slideLayouts/slideLayout217.xml"/><Relationship Id="rId9" Type="http://schemas.openxmlformats.org/officeDocument/2006/relationships/slideLayout" Target="../slideLayouts/slideLayout222.xml"/><Relationship Id="rId14" Type="http://schemas.openxmlformats.org/officeDocument/2006/relationships/slideLayout" Target="../slideLayouts/slideLayout227.xml"/><Relationship Id="rId22" Type="http://schemas.openxmlformats.org/officeDocument/2006/relationships/slideLayout" Target="../slideLayouts/slideLayout235.xml"/><Relationship Id="rId27" Type="http://schemas.openxmlformats.org/officeDocument/2006/relationships/slideLayout" Target="../slideLayouts/slideLayout240.xml"/><Relationship Id="rId30" Type="http://schemas.openxmlformats.org/officeDocument/2006/relationships/slideLayout" Target="../slideLayouts/slideLayout243.xml"/><Relationship Id="rId35" Type="http://schemas.openxmlformats.org/officeDocument/2006/relationships/slideLayout" Target="../slideLayouts/slideLayout248.xml"/><Relationship Id="rId8" Type="http://schemas.openxmlformats.org/officeDocument/2006/relationships/slideLayout" Target="../slideLayouts/slideLayout221.xml"/><Relationship Id="rId3" Type="http://schemas.openxmlformats.org/officeDocument/2006/relationships/slideLayout" Target="../slideLayouts/slideLayout216.xml"/></Relationships>
</file>

<file path=ppt/slideMasters/_rels/slideMaster12.xml.rels><?xml version="1.0" encoding="UTF-8" standalone="yes"?>
<Relationships xmlns="http://schemas.openxmlformats.org/package/2006/relationships"><Relationship Id="rId13" Type="http://schemas.openxmlformats.org/officeDocument/2006/relationships/slideLayout" Target="../slideLayouts/slideLayout264.xml"/><Relationship Id="rId18" Type="http://schemas.openxmlformats.org/officeDocument/2006/relationships/slideLayout" Target="../slideLayouts/slideLayout269.xml"/><Relationship Id="rId26" Type="http://schemas.openxmlformats.org/officeDocument/2006/relationships/slideLayout" Target="../slideLayouts/slideLayout277.xml"/><Relationship Id="rId39" Type="http://schemas.openxmlformats.org/officeDocument/2006/relationships/theme" Target="../theme/theme12.xml"/><Relationship Id="rId21" Type="http://schemas.openxmlformats.org/officeDocument/2006/relationships/slideLayout" Target="../slideLayouts/slideLayout272.xml"/><Relationship Id="rId34" Type="http://schemas.openxmlformats.org/officeDocument/2006/relationships/slideLayout" Target="../slideLayouts/slideLayout285.xml"/><Relationship Id="rId7" Type="http://schemas.openxmlformats.org/officeDocument/2006/relationships/slideLayout" Target="../slideLayouts/slideLayout258.xml"/><Relationship Id="rId12" Type="http://schemas.openxmlformats.org/officeDocument/2006/relationships/slideLayout" Target="../slideLayouts/slideLayout263.xml"/><Relationship Id="rId17" Type="http://schemas.openxmlformats.org/officeDocument/2006/relationships/slideLayout" Target="../slideLayouts/slideLayout268.xml"/><Relationship Id="rId25" Type="http://schemas.openxmlformats.org/officeDocument/2006/relationships/slideLayout" Target="../slideLayouts/slideLayout276.xml"/><Relationship Id="rId33" Type="http://schemas.openxmlformats.org/officeDocument/2006/relationships/slideLayout" Target="../slideLayouts/slideLayout284.xml"/><Relationship Id="rId38" Type="http://schemas.openxmlformats.org/officeDocument/2006/relationships/slideLayout" Target="../slideLayouts/slideLayout289.xml"/><Relationship Id="rId2" Type="http://schemas.openxmlformats.org/officeDocument/2006/relationships/slideLayout" Target="../slideLayouts/slideLayout253.xml"/><Relationship Id="rId16" Type="http://schemas.openxmlformats.org/officeDocument/2006/relationships/slideLayout" Target="../slideLayouts/slideLayout267.xml"/><Relationship Id="rId20" Type="http://schemas.openxmlformats.org/officeDocument/2006/relationships/slideLayout" Target="../slideLayouts/slideLayout271.xml"/><Relationship Id="rId29" Type="http://schemas.openxmlformats.org/officeDocument/2006/relationships/slideLayout" Target="../slideLayouts/slideLayout280.xml"/><Relationship Id="rId1" Type="http://schemas.openxmlformats.org/officeDocument/2006/relationships/slideLayout" Target="../slideLayouts/slideLayout252.xml"/><Relationship Id="rId6" Type="http://schemas.openxmlformats.org/officeDocument/2006/relationships/slideLayout" Target="../slideLayouts/slideLayout257.xml"/><Relationship Id="rId11" Type="http://schemas.openxmlformats.org/officeDocument/2006/relationships/slideLayout" Target="../slideLayouts/slideLayout262.xml"/><Relationship Id="rId24" Type="http://schemas.openxmlformats.org/officeDocument/2006/relationships/slideLayout" Target="../slideLayouts/slideLayout275.xml"/><Relationship Id="rId32" Type="http://schemas.openxmlformats.org/officeDocument/2006/relationships/slideLayout" Target="../slideLayouts/slideLayout283.xml"/><Relationship Id="rId37" Type="http://schemas.openxmlformats.org/officeDocument/2006/relationships/slideLayout" Target="../slideLayouts/slideLayout288.xml"/><Relationship Id="rId5" Type="http://schemas.openxmlformats.org/officeDocument/2006/relationships/slideLayout" Target="../slideLayouts/slideLayout256.xml"/><Relationship Id="rId15" Type="http://schemas.openxmlformats.org/officeDocument/2006/relationships/slideLayout" Target="../slideLayouts/slideLayout266.xml"/><Relationship Id="rId23" Type="http://schemas.openxmlformats.org/officeDocument/2006/relationships/slideLayout" Target="../slideLayouts/slideLayout274.xml"/><Relationship Id="rId28" Type="http://schemas.openxmlformats.org/officeDocument/2006/relationships/slideLayout" Target="../slideLayouts/slideLayout279.xml"/><Relationship Id="rId36" Type="http://schemas.openxmlformats.org/officeDocument/2006/relationships/slideLayout" Target="../slideLayouts/slideLayout287.xml"/><Relationship Id="rId10" Type="http://schemas.openxmlformats.org/officeDocument/2006/relationships/slideLayout" Target="../slideLayouts/slideLayout261.xml"/><Relationship Id="rId19" Type="http://schemas.openxmlformats.org/officeDocument/2006/relationships/slideLayout" Target="../slideLayouts/slideLayout270.xml"/><Relationship Id="rId31" Type="http://schemas.openxmlformats.org/officeDocument/2006/relationships/slideLayout" Target="../slideLayouts/slideLayout282.xml"/><Relationship Id="rId4" Type="http://schemas.openxmlformats.org/officeDocument/2006/relationships/slideLayout" Target="../slideLayouts/slideLayout255.xml"/><Relationship Id="rId9" Type="http://schemas.openxmlformats.org/officeDocument/2006/relationships/slideLayout" Target="../slideLayouts/slideLayout260.xml"/><Relationship Id="rId14" Type="http://schemas.openxmlformats.org/officeDocument/2006/relationships/slideLayout" Target="../slideLayouts/slideLayout265.xml"/><Relationship Id="rId22" Type="http://schemas.openxmlformats.org/officeDocument/2006/relationships/slideLayout" Target="../slideLayouts/slideLayout273.xml"/><Relationship Id="rId27" Type="http://schemas.openxmlformats.org/officeDocument/2006/relationships/slideLayout" Target="../slideLayouts/slideLayout278.xml"/><Relationship Id="rId30" Type="http://schemas.openxmlformats.org/officeDocument/2006/relationships/slideLayout" Target="../slideLayouts/slideLayout281.xml"/><Relationship Id="rId35" Type="http://schemas.openxmlformats.org/officeDocument/2006/relationships/slideLayout" Target="../slideLayouts/slideLayout286.xml"/><Relationship Id="rId8" Type="http://schemas.openxmlformats.org/officeDocument/2006/relationships/slideLayout" Target="../slideLayouts/slideLayout259.xml"/><Relationship Id="rId3" Type="http://schemas.openxmlformats.org/officeDocument/2006/relationships/slideLayout" Target="../slideLayouts/slideLayout254.xml"/></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17.xml"/><Relationship Id="rId13" Type="http://schemas.openxmlformats.org/officeDocument/2006/relationships/tags" Target="../tags/tag22.xml"/><Relationship Id="rId18" Type="http://schemas.openxmlformats.org/officeDocument/2006/relationships/image" Target="../media/image2.png"/><Relationship Id="rId3" Type="http://schemas.openxmlformats.org/officeDocument/2006/relationships/slideLayout" Target="../slideLayouts/slideLayout6.xml"/><Relationship Id="rId7" Type="http://schemas.openxmlformats.org/officeDocument/2006/relationships/tags" Target="../tags/tag16.xml"/><Relationship Id="rId12" Type="http://schemas.openxmlformats.org/officeDocument/2006/relationships/tags" Target="../tags/tag21.xml"/><Relationship Id="rId17" Type="http://schemas.openxmlformats.org/officeDocument/2006/relationships/tags" Target="../tags/tag26.xml"/><Relationship Id="rId2" Type="http://schemas.openxmlformats.org/officeDocument/2006/relationships/slideLayout" Target="../slideLayouts/slideLayout5.xml"/><Relationship Id="rId16" Type="http://schemas.openxmlformats.org/officeDocument/2006/relationships/tags" Target="../tags/tag25.xml"/><Relationship Id="rId1" Type="http://schemas.openxmlformats.org/officeDocument/2006/relationships/slideLayout" Target="../slideLayouts/slideLayout4.xml"/><Relationship Id="rId6" Type="http://schemas.openxmlformats.org/officeDocument/2006/relationships/tags" Target="../tags/tag15.xml"/><Relationship Id="rId11" Type="http://schemas.openxmlformats.org/officeDocument/2006/relationships/tags" Target="../tags/tag20.xml"/><Relationship Id="rId5" Type="http://schemas.openxmlformats.org/officeDocument/2006/relationships/tags" Target="../tags/tag14.xml"/><Relationship Id="rId15" Type="http://schemas.openxmlformats.org/officeDocument/2006/relationships/tags" Target="../tags/tag24.xml"/><Relationship Id="rId10" Type="http://schemas.openxmlformats.org/officeDocument/2006/relationships/tags" Target="../tags/tag19.xml"/><Relationship Id="rId4" Type="http://schemas.openxmlformats.org/officeDocument/2006/relationships/theme" Target="../theme/theme2.xml"/><Relationship Id="rId9" Type="http://schemas.openxmlformats.org/officeDocument/2006/relationships/tags" Target="../tags/tag18.xml"/><Relationship Id="rId14" Type="http://schemas.openxmlformats.org/officeDocument/2006/relationships/tags" Target="../tags/tag23.xml"/></Relationships>
</file>

<file path=ppt/slideMasters/_rels/slideMaster3.xml.rels><?xml version="1.0" encoding="UTF-8" standalone="yes"?>
<Relationships xmlns="http://schemas.openxmlformats.org/package/2006/relationships"><Relationship Id="rId8" Type="http://schemas.openxmlformats.org/officeDocument/2006/relationships/tags" Target="../tags/tag32.xml"/><Relationship Id="rId13" Type="http://schemas.openxmlformats.org/officeDocument/2006/relationships/tags" Target="../tags/tag37.xml"/><Relationship Id="rId3" Type="http://schemas.openxmlformats.org/officeDocument/2006/relationships/tags" Target="../tags/tag27.xml"/><Relationship Id="rId7" Type="http://schemas.openxmlformats.org/officeDocument/2006/relationships/tags" Target="../tags/tag31.xml"/><Relationship Id="rId12" Type="http://schemas.openxmlformats.org/officeDocument/2006/relationships/tags" Target="../tags/tag36.xml"/><Relationship Id="rId2" Type="http://schemas.openxmlformats.org/officeDocument/2006/relationships/theme" Target="../theme/theme3.xml"/><Relationship Id="rId16"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tags" Target="../tags/tag30.xml"/><Relationship Id="rId11" Type="http://schemas.openxmlformats.org/officeDocument/2006/relationships/tags" Target="../tags/tag35.xml"/><Relationship Id="rId5" Type="http://schemas.openxmlformats.org/officeDocument/2006/relationships/tags" Target="../tags/tag29.xml"/><Relationship Id="rId15" Type="http://schemas.openxmlformats.org/officeDocument/2006/relationships/tags" Target="../tags/tag39.xml"/><Relationship Id="rId10" Type="http://schemas.openxmlformats.org/officeDocument/2006/relationships/tags" Target="../tags/tag34.xml"/><Relationship Id="rId4" Type="http://schemas.openxmlformats.org/officeDocument/2006/relationships/tags" Target="../tags/tag28.xml"/><Relationship Id="rId9" Type="http://schemas.openxmlformats.org/officeDocument/2006/relationships/tags" Target="../tags/tag33.xml"/><Relationship Id="rId14" Type="http://schemas.openxmlformats.org/officeDocument/2006/relationships/tags" Target="../tags/tag38.xml"/></Relationships>
</file>

<file path=ppt/slideMasters/_rels/slideMaster4.xml.rels><?xml version="1.0" encoding="UTF-8" standalone="yes"?>
<Relationships xmlns="http://schemas.openxmlformats.org/package/2006/relationships"><Relationship Id="rId8" Type="http://schemas.openxmlformats.org/officeDocument/2006/relationships/tags" Target="../tags/tag45.xml"/><Relationship Id="rId13" Type="http://schemas.openxmlformats.org/officeDocument/2006/relationships/tags" Target="../tags/tag50.xml"/><Relationship Id="rId3" Type="http://schemas.openxmlformats.org/officeDocument/2006/relationships/tags" Target="../tags/tag40.xml"/><Relationship Id="rId7" Type="http://schemas.openxmlformats.org/officeDocument/2006/relationships/tags" Target="../tags/tag44.xml"/><Relationship Id="rId12" Type="http://schemas.openxmlformats.org/officeDocument/2006/relationships/tags" Target="../tags/tag49.xml"/><Relationship Id="rId2" Type="http://schemas.openxmlformats.org/officeDocument/2006/relationships/theme" Target="../theme/theme4.xml"/><Relationship Id="rId16" Type="http://schemas.openxmlformats.org/officeDocument/2006/relationships/image" Target="../media/image4.png"/><Relationship Id="rId1" Type="http://schemas.openxmlformats.org/officeDocument/2006/relationships/slideLayout" Target="../slideLayouts/slideLayout8.xml"/><Relationship Id="rId6" Type="http://schemas.openxmlformats.org/officeDocument/2006/relationships/tags" Target="../tags/tag43.xml"/><Relationship Id="rId11" Type="http://schemas.openxmlformats.org/officeDocument/2006/relationships/tags" Target="../tags/tag48.xml"/><Relationship Id="rId5" Type="http://schemas.openxmlformats.org/officeDocument/2006/relationships/tags" Target="../tags/tag42.xml"/><Relationship Id="rId15" Type="http://schemas.openxmlformats.org/officeDocument/2006/relationships/tags" Target="../tags/tag52.xml"/><Relationship Id="rId10" Type="http://schemas.openxmlformats.org/officeDocument/2006/relationships/tags" Target="../tags/tag47.xml"/><Relationship Id="rId4" Type="http://schemas.openxmlformats.org/officeDocument/2006/relationships/tags" Target="../tags/tag41.xml"/><Relationship Id="rId9" Type="http://schemas.openxmlformats.org/officeDocument/2006/relationships/tags" Target="../tags/tag46.xml"/><Relationship Id="rId14" Type="http://schemas.openxmlformats.org/officeDocument/2006/relationships/tags" Target="../tags/tag51.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21.xml"/><Relationship Id="rId18" Type="http://schemas.openxmlformats.org/officeDocument/2006/relationships/slideLayout" Target="../slideLayouts/slideLayout26.xml"/><Relationship Id="rId26" Type="http://schemas.openxmlformats.org/officeDocument/2006/relationships/slideLayout" Target="../slideLayouts/slideLayout34.xml"/><Relationship Id="rId39" Type="http://schemas.openxmlformats.org/officeDocument/2006/relationships/tags" Target="../tags/tag62.xml"/><Relationship Id="rId21" Type="http://schemas.openxmlformats.org/officeDocument/2006/relationships/slideLayout" Target="../slideLayouts/slideLayout29.xml"/><Relationship Id="rId34" Type="http://schemas.openxmlformats.org/officeDocument/2006/relationships/tags" Target="../tags/tag57.xml"/><Relationship Id="rId42" Type="http://schemas.openxmlformats.org/officeDocument/2006/relationships/tags" Target="../tags/tag65.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6" Type="http://schemas.openxmlformats.org/officeDocument/2006/relationships/slideLayout" Target="../slideLayouts/slideLayout24.xml"/><Relationship Id="rId20" Type="http://schemas.openxmlformats.org/officeDocument/2006/relationships/slideLayout" Target="../slideLayouts/slideLayout28.xml"/><Relationship Id="rId29" Type="http://schemas.openxmlformats.org/officeDocument/2006/relationships/theme" Target="../theme/theme5.xml"/><Relationship Id="rId41" Type="http://schemas.openxmlformats.org/officeDocument/2006/relationships/tags" Target="../tags/tag64.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24" Type="http://schemas.openxmlformats.org/officeDocument/2006/relationships/slideLayout" Target="../slideLayouts/slideLayout32.xml"/><Relationship Id="rId32" Type="http://schemas.openxmlformats.org/officeDocument/2006/relationships/tags" Target="../tags/tag55.xml"/><Relationship Id="rId37" Type="http://schemas.openxmlformats.org/officeDocument/2006/relationships/tags" Target="../tags/tag60.xml"/><Relationship Id="rId40" Type="http://schemas.openxmlformats.org/officeDocument/2006/relationships/tags" Target="../tags/tag63.xml"/><Relationship Id="rId5" Type="http://schemas.openxmlformats.org/officeDocument/2006/relationships/slideLayout" Target="../slideLayouts/slideLayout13.xml"/><Relationship Id="rId15" Type="http://schemas.openxmlformats.org/officeDocument/2006/relationships/slideLayout" Target="../slideLayouts/slideLayout23.xml"/><Relationship Id="rId23" Type="http://schemas.openxmlformats.org/officeDocument/2006/relationships/slideLayout" Target="../slideLayouts/slideLayout31.xml"/><Relationship Id="rId28" Type="http://schemas.openxmlformats.org/officeDocument/2006/relationships/slideLayout" Target="../slideLayouts/slideLayout36.xml"/><Relationship Id="rId36" Type="http://schemas.openxmlformats.org/officeDocument/2006/relationships/tags" Target="../tags/tag59.xml"/><Relationship Id="rId10" Type="http://schemas.openxmlformats.org/officeDocument/2006/relationships/slideLayout" Target="../slideLayouts/slideLayout18.xml"/><Relationship Id="rId19" Type="http://schemas.openxmlformats.org/officeDocument/2006/relationships/slideLayout" Target="../slideLayouts/slideLayout27.xml"/><Relationship Id="rId31" Type="http://schemas.openxmlformats.org/officeDocument/2006/relationships/tags" Target="../tags/tag54.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slideLayout" Target="../slideLayouts/slideLayout22.xml"/><Relationship Id="rId22" Type="http://schemas.openxmlformats.org/officeDocument/2006/relationships/slideLayout" Target="../slideLayouts/slideLayout30.xml"/><Relationship Id="rId27" Type="http://schemas.openxmlformats.org/officeDocument/2006/relationships/slideLayout" Target="../slideLayouts/slideLayout35.xml"/><Relationship Id="rId30" Type="http://schemas.openxmlformats.org/officeDocument/2006/relationships/tags" Target="../tags/tag53.xml"/><Relationship Id="rId35" Type="http://schemas.openxmlformats.org/officeDocument/2006/relationships/tags" Target="../tags/tag58.xml"/><Relationship Id="rId43" Type="http://schemas.openxmlformats.org/officeDocument/2006/relationships/image" Target="../media/image5.png"/><Relationship Id="rId8" Type="http://schemas.openxmlformats.org/officeDocument/2006/relationships/slideLayout" Target="../slideLayouts/slideLayout16.xml"/><Relationship Id="rId3" Type="http://schemas.openxmlformats.org/officeDocument/2006/relationships/slideLayout" Target="../slideLayouts/slideLayout11.xml"/><Relationship Id="rId12" Type="http://schemas.openxmlformats.org/officeDocument/2006/relationships/slideLayout" Target="../slideLayouts/slideLayout20.xml"/><Relationship Id="rId17" Type="http://schemas.openxmlformats.org/officeDocument/2006/relationships/slideLayout" Target="../slideLayouts/slideLayout25.xml"/><Relationship Id="rId25" Type="http://schemas.openxmlformats.org/officeDocument/2006/relationships/slideLayout" Target="../slideLayouts/slideLayout33.xml"/><Relationship Id="rId33" Type="http://schemas.openxmlformats.org/officeDocument/2006/relationships/tags" Target="../tags/tag56.xml"/><Relationship Id="rId38" Type="http://schemas.openxmlformats.org/officeDocument/2006/relationships/tags" Target="../tags/tag61.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49.xml"/><Relationship Id="rId18" Type="http://schemas.openxmlformats.org/officeDocument/2006/relationships/slideLayout" Target="../slideLayouts/slideLayout54.xml"/><Relationship Id="rId26" Type="http://schemas.openxmlformats.org/officeDocument/2006/relationships/theme" Target="../theme/theme6.xml"/><Relationship Id="rId39" Type="http://schemas.openxmlformats.org/officeDocument/2006/relationships/tags" Target="../tags/tag78.xml"/><Relationship Id="rId21" Type="http://schemas.openxmlformats.org/officeDocument/2006/relationships/slideLayout" Target="../slideLayouts/slideLayout57.xml"/><Relationship Id="rId34" Type="http://schemas.openxmlformats.org/officeDocument/2006/relationships/tags" Target="../tags/tag73.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slideLayout" Target="../slideLayouts/slideLayout53.xml"/><Relationship Id="rId25" Type="http://schemas.openxmlformats.org/officeDocument/2006/relationships/slideLayout" Target="../slideLayouts/slideLayout61.xml"/><Relationship Id="rId33" Type="http://schemas.openxmlformats.org/officeDocument/2006/relationships/tags" Target="../tags/tag72.xml"/><Relationship Id="rId38" Type="http://schemas.openxmlformats.org/officeDocument/2006/relationships/tags" Target="../tags/tag77.xml"/><Relationship Id="rId2" Type="http://schemas.openxmlformats.org/officeDocument/2006/relationships/slideLayout" Target="../slideLayouts/slideLayout38.xml"/><Relationship Id="rId16" Type="http://schemas.openxmlformats.org/officeDocument/2006/relationships/slideLayout" Target="../slideLayouts/slideLayout52.xml"/><Relationship Id="rId20" Type="http://schemas.openxmlformats.org/officeDocument/2006/relationships/slideLayout" Target="../slideLayouts/slideLayout56.xml"/><Relationship Id="rId29" Type="http://schemas.openxmlformats.org/officeDocument/2006/relationships/tags" Target="../tags/tag6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24" Type="http://schemas.openxmlformats.org/officeDocument/2006/relationships/slideLayout" Target="../slideLayouts/slideLayout60.xml"/><Relationship Id="rId32" Type="http://schemas.openxmlformats.org/officeDocument/2006/relationships/tags" Target="../tags/tag71.xml"/><Relationship Id="rId37" Type="http://schemas.openxmlformats.org/officeDocument/2006/relationships/tags" Target="../tags/tag76.xml"/><Relationship Id="rId40" Type="http://schemas.openxmlformats.org/officeDocument/2006/relationships/image" Target="../media/image6.png"/><Relationship Id="rId5" Type="http://schemas.openxmlformats.org/officeDocument/2006/relationships/slideLayout" Target="../slideLayouts/slideLayout41.xml"/><Relationship Id="rId15" Type="http://schemas.openxmlformats.org/officeDocument/2006/relationships/slideLayout" Target="../slideLayouts/slideLayout51.xml"/><Relationship Id="rId23" Type="http://schemas.openxmlformats.org/officeDocument/2006/relationships/slideLayout" Target="../slideLayouts/slideLayout59.xml"/><Relationship Id="rId28" Type="http://schemas.openxmlformats.org/officeDocument/2006/relationships/tags" Target="../tags/tag67.xml"/><Relationship Id="rId36" Type="http://schemas.openxmlformats.org/officeDocument/2006/relationships/tags" Target="../tags/tag75.xml"/><Relationship Id="rId10" Type="http://schemas.openxmlformats.org/officeDocument/2006/relationships/slideLayout" Target="../slideLayouts/slideLayout46.xml"/><Relationship Id="rId19" Type="http://schemas.openxmlformats.org/officeDocument/2006/relationships/slideLayout" Target="../slideLayouts/slideLayout55.xml"/><Relationship Id="rId31" Type="http://schemas.openxmlformats.org/officeDocument/2006/relationships/tags" Target="../tags/tag70.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 Id="rId22" Type="http://schemas.openxmlformats.org/officeDocument/2006/relationships/slideLayout" Target="../slideLayouts/slideLayout58.xml"/><Relationship Id="rId27" Type="http://schemas.openxmlformats.org/officeDocument/2006/relationships/tags" Target="../tags/tag66.xml"/><Relationship Id="rId30" Type="http://schemas.openxmlformats.org/officeDocument/2006/relationships/tags" Target="../tags/tag69.xml"/><Relationship Id="rId35" Type="http://schemas.openxmlformats.org/officeDocument/2006/relationships/tags" Target="../tags/tag74.xml"/><Relationship Id="rId8" Type="http://schemas.openxmlformats.org/officeDocument/2006/relationships/slideLayout" Target="../slideLayouts/slideLayout44.xml"/><Relationship Id="rId3" Type="http://schemas.openxmlformats.org/officeDocument/2006/relationships/slideLayout" Target="../slideLayouts/slideLayout39.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74.xml"/><Relationship Id="rId18" Type="http://schemas.openxmlformats.org/officeDocument/2006/relationships/slideLayout" Target="../slideLayouts/slideLayout79.xml"/><Relationship Id="rId26" Type="http://schemas.openxmlformats.org/officeDocument/2006/relationships/slideLayout" Target="../slideLayouts/slideLayout87.xml"/><Relationship Id="rId39" Type="http://schemas.openxmlformats.org/officeDocument/2006/relationships/theme" Target="../theme/theme7.xml"/><Relationship Id="rId21" Type="http://schemas.openxmlformats.org/officeDocument/2006/relationships/slideLayout" Target="../slideLayouts/slideLayout82.xml"/><Relationship Id="rId34" Type="http://schemas.openxmlformats.org/officeDocument/2006/relationships/slideLayout" Target="../slideLayouts/slideLayout95.xml"/><Relationship Id="rId7" Type="http://schemas.openxmlformats.org/officeDocument/2006/relationships/slideLayout" Target="../slideLayouts/slideLayout68.xml"/><Relationship Id="rId12" Type="http://schemas.openxmlformats.org/officeDocument/2006/relationships/slideLayout" Target="../slideLayouts/slideLayout73.xml"/><Relationship Id="rId17" Type="http://schemas.openxmlformats.org/officeDocument/2006/relationships/slideLayout" Target="../slideLayouts/slideLayout78.xml"/><Relationship Id="rId25" Type="http://schemas.openxmlformats.org/officeDocument/2006/relationships/slideLayout" Target="../slideLayouts/slideLayout86.xml"/><Relationship Id="rId33" Type="http://schemas.openxmlformats.org/officeDocument/2006/relationships/slideLayout" Target="../slideLayouts/slideLayout94.xml"/><Relationship Id="rId38" Type="http://schemas.openxmlformats.org/officeDocument/2006/relationships/slideLayout" Target="../slideLayouts/slideLayout99.xml"/><Relationship Id="rId2" Type="http://schemas.openxmlformats.org/officeDocument/2006/relationships/slideLayout" Target="../slideLayouts/slideLayout63.xml"/><Relationship Id="rId16" Type="http://schemas.openxmlformats.org/officeDocument/2006/relationships/slideLayout" Target="../slideLayouts/slideLayout77.xml"/><Relationship Id="rId20" Type="http://schemas.openxmlformats.org/officeDocument/2006/relationships/slideLayout" Target="../slideLayouts/slideLayout81.xml"/><Relationship Id="rId29" Type="http://schemas.openxmlformats.org/officeDocument/2006/relationships/slideLayout" Target="../slideLayouts/slideLayout90.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24" Type="http://schemas.openxmlformats.org/officeDocument/2006/relationships/slideLayout" Target="../slideLayouts/slideLayout85.xml"/><Relationship Id="rId32" Type="http://schemas.openxmlformats.org/officeDocument/2006/relationships/slideLayout" Target="../slideLayouts/slideLayout93.xml"/><Relationship Id="rId37" Type="http://schemas.openxmlformats.org/officeDocument/2006/relationships/slideLayout" Target="../slideLayouts/slideLayout98.xml"/><Relationship Id="rId5" Type="http://schemas.openxmlformats.org/officeDocument/2006/relationships/slideLayout" Target="../slideLayouts/slideLayout66.xml"/><Relationship Id="rId15" Type="http://schemas.openxmlformats.org/officeDocument/2006/relationships/slideLayout" Target="../slideLayouts/slideLayout76.xml"/><Relationship Id="rId23" Type="http://schemas.openxmlformats.org/officeDocument/2006/relationships/slideLayout" Target="../slideLayouts/slideLayout84.xml"/><Relationship Id="rId28" Type="http://schemas.openxmlformats.org/officeDocument/2006/relationships/slideLayout" Target="../slideLayouts/slideLayout89.xml"/><Relationship Id="rId36" Type="http://schemas.openxmlformats.org/officeDocument/2006/relationships/slideLayout" Target="../slideLayouts/slideLayout97.xml"/><Relationship Id="rId10" Type="http://schemas.openxmlformats.org/officeDocument/2006/relationships/slideLayout" Target="../slideLayouts/slideLayout71.xml"/><Relationship Id="rId19" Type="http://schemas.openxmlformats.org/officeDocument/2006/relationships/slideLayout" Target="../slideLayouts/slideLayout80.xml"/><Relationship Id="rId31" Type="http://schemas.openxmlformats.org/officeDocument/2006/relationships/slideLayout" Target="../slideLayouts/slideLayout92.xml"/><Relationship Id="rId4" Type="http://schemas.openxmlformats.org/officeDocument/2006/relationships/slideLayout" Target="../slideLayouts/slideLayout65.xml"/><Relationship Id="rId9" Type="http://schemas.openxmlformats.org/officeDocument/2006/relationships/slideLayout" Target="../slideLayouts/slideLayout70.xml"/><Relationship Id="rId14" Type="http://schemas.openxmlformats.org/officeDocument/2006/relationships/slideLayout" Target="../slideLayouts/slideLayout75.xml"/><Relationship Id="rId22" Type="http://schemas.openxmlformats.org/officeDocument/2006/relationships/slideLayout" Target="../slideLayouts/slideLayout83.xml"/><Relationship Id="rId27" Type="http://schemas.openxmlformats.org/officeDocument/2006/relationships/slideLayout" Target="../slideLayouts/slideLayout88.xml"/><Relationship Id="rId30" Type="http://schemas.openxmlformats.org/officeDocument/2006/relationships/slideLayout" Target="../slideLayouts/slideLayout91.xml"/><Relationship Id="rId35" Type="http://schemas.openxmlformats.org/officeDocument/2006/relationships/slideLayout" Target="../slideLayouts/slideLayout96.xml"/><Relationship Id="rId8" Type="http://schemas.openxmlformats.org/officeDocument/2006/relationships/slideLayout" Target="../slideLayouts/slideLayout69.xml"/><Relationship Id="rId3" Type="http://schemas.openxmlformats.org/officeDocument/2006/relationships/slideLayout" Target="../slideLayouts/slideLayout64.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112.xml"/><Relationship Id="rId18" Type="http://schemas.openxmlformats.org/officeDocument/2006/relationships/slideLayout" Target="../slideLayouts/slideLayout117.xml"/><Relationship Id="rId26" Type="http://schemas.openxmlformats.org/officeDocument/2006/relationships/slideLayout" Target="../slideLayouts/slideLayout125.xml"/><Relationship Id="rId39" Type="http://schemas.openxmlformats.org/officeDocument/2006/relationships/theme" Target="../theme/theme8.xml"/><Relationship Id="rId21" Type="http://schemas.openxmlformats.org/officeDocument/2006/relationships/slideLayout" Target="../slideLayouts/slideLayout120.xml"/><Relationship Id="rId34" Type="http://schemas.openxmlformats.org/officeDocument/2006/relationships/slideLayout" Target="../slideLayouts/slideLayout133.xml"/><Relationship Id="rId7" Type="http://schemas.openxmlformats.org/officeDocument/2006/relationships/slideLayout" Target="../slideLayouts/slideLayout106.xml"/><Relationship Id="rId12" Type="http://schemas.openxmlformats.org/officeDocument/2006/relationships/slideLayout" Target="../slideLayouts/slideLayout111.xml"/><Relationship Id="rId17" Type="http://schemas.openxmlformats.org/officeDocument/2006/relationships/slideLayout" Target="../slideLayouts/slideLayout116.xml"/><Relationship Id="rId25" Type="http://schemas.openxmlformats.org/officeDocument/2006/relationships/slideLayout" Target="../slideLayouts/slideLayout124.xml"/><Relationship Id="rId33" Type="http://schemas.openxmlformats.org/officeDocument/2006/relationships/slideLayout" Target="../slideLayouts/slideLayout132.xml"/><Relationship Id="rId38" Type="http://schemas.openxmlformats.org/officeDocument/2006/relationships/slideLayout" Target="../slideLayouts/slideLayout137.xml"/><Relationship Id="rId2" Type="http://schemas.openxmlformats.org/officeDocument/2006/relationships/slideLayout" Target="../slideLayouts/slideLayout101.xml"/><Relationship Id="rId16" Type="http://schemas.openxmlformats.org/officeDocument/2006/relationships/slideLayout" Target="../slideLayouts/slideLayout115.xml"/><Relationship Id="rId20" Type="http://schemas.openxmlformats.org/officeDocument/2006/relationships/slideLayout" Target="../slideLayouts/slideLayout119.xml"/><Relationship Id="rId29" Type="http://schemas.openxmlformats.org/officeDocument/2006/relationships/slideLayout" Target="../slideLayouts/slideLayout128.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24" Type="http://schemas.openxmlformats.org/officeDocument/2006/relationships/slideLayout" Target="../slideLayouts/slideLayout123.xml"/><Relationship Id="rId32" Type="http://schemas.openxmlformats.org/officeDocument/2006/relationships/slideLayout" Target="../slideLayouts/slideLayout131.xml"/><Relationship Id="rId37" Type="http://schemas.openxmlformats.org/officeDocument/2006/relationships/slideLayout" Target="../slideLayouts/slideLayout136.xml"/><Relationship Id="rId5" Type="http://schemas.openxmlformats.org/officeDocument/2006/relationships/slideLayout" Target="../slideLayouts/slideLayout104.xml"/><Relationship Id="rId15" Type="http://schemas.openxmlformats.org/officeDocument/2006/relationships/slideLayout" Target="../slideLayouts/slideLayout114.xml"/><Relationship Id="rId23" Type="http://schemas.openxmlformats.org/officeDocument/2006/relationships/slideLayout" Target="../slideLayouts/slideLayout122.xml"/><Relationship Id="rId28" Type="http://schemas.openxmlformats.org/officeDocument/2006/relationships/slideLayout" Target="../slideLayouts/slideLayout127.xml"/><Relationship Id="rId36" Type="http://schemas.openxmlformats.org/officeDocument/2006/relationships/slideLayout" Target="../slideLayouts/slideLayout135.xml"/><Relationship Id="rId10" Type="http://schemas.openxmlformats.org/officeDocument/2006/relationships/slideLayout" Target="../slideLayouts/slideLayout109.xml"/><Relationship Id="rId19" Type="http://schemas.openxmlformats.org/officeDocument/2006/relationships/slideLayout" Target="../slideLayouts/slideLayout118.xml"/><Relationship Id="rId31" Type="http://schemas.openxmlformats.org/officeDocument/2006/relationships/slideLayout" Target="../slideLayouts/slideLayout130.xml"/><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slideLayout" Target="../slideLayouts/slideLayout113.xml"/><Relationship Id="rId22" Type="http://schemas.openxmlformats.org/officeDocument/2006/relationships/slideLayout" Target="../slideLayouts/slideLayout121.xml"/><Relationship Id="rId27" Type="http://schemas.openxmlformats.org/officeDocument/2006/relationships/slideLayout" Target="../slideLayouts/slideLayout126.xml"/><Relationship Id="rId30" Type="http://schemas.openxmlformats.org/officeDocument/2006/relationships/slideLayout" Target="../slideLayouts/slideLayout129.xml"/><Relationship Id="rId35" Type="http://schemas.openxmlformats.org/officeDocument/2006/relationships/slideLayout" Target="../slideLayouts/slideLayout134.xml"/><Relationship Id="rId8" Type="http://schemas.openxmlformats.org/officeDocument/2006/relationships/slideLayout" Target="../slideLayouts/slideLayout107.xml"/><Relationship Id="rId3" Type="http://schemas.openxmlformats.org/officeDocument/2006/relationships/slideLayout" Target="../slideLayouts/slideLayout102.xml"/></Relationships>
</file>

<file path=ppt/slideMasters/_rels/slideMaster9.xml.rels><?xml version="1.0" encoding="UTF-8" standalone="yes"?>
<Relationships xmlns="http://schemas.openxmlformats.org/package/2006/relationships"><Relationship Id="rId13" Type="http://schemas.openxmlformats.org/officeDocument/2006/relationships/slideLayout" Target="../slideLayouts/slideLayout150.xml"/><Relationship Id="rId18" Type="http://schemas.openxmlformats.org/officeDocument/2006/relationships/slideLayout" Target="../slideLayouts/slideLayout155.xml"/><Relationship Id="rId26" Type="http://schemas.openxmlformats.org/officeDocument/2006/relationships/slideLayout" Target="../slideLayouts/slideLayout163.xml"/><Relationship Id="rId39" Type="http://schemas.openxmlformats.org/officeDocument/2006/relationships/theme" Target="../theme/theme9.xml"/><Relationship Id="rId21" Type="http://schemas.openxmlformats.org/officeDocument/2006/relationships/slideLayout" Target="../slideLayouts/slideLayout158.xml"/><Relationship Id="rId34" Type="http://schemas.openxmlformats.org/officeDocument/2006/relationships/slideLayout" Target="../slideLayouts/slideLayout171.xml"/><Relationship Id="rId7" Type="http://schemas.openxmlformats.org/officeDocument/2006/relationships/slideLayout" Target="../slideLayouts/slideLayout144.xml"/><Relationship Id="rId12" Type="http://schemas.openxmlformats.org/officeDocument/2006/relationships/slideLayout" Target="../slideLayouts/slideLayout149.xml"/><Relationship Id="rId17" Type="http://schemas.openxmlformats.org/officeDocument/2006/relationships/slideLayout" Target="../slideLayouts/slideLayout154.xml"/><Relationship Id="rId25" Type="http://schemas.openxmlformats.org/officeDocument/2006/relationships/slideLayout" Target="../slideLayouts/slideLayout162.xml"/><Relationship Id="rId33" Type="http://schemas.openxmlformats.org/officeDocument/2006/relationships/slideLayout" Target="../slideLayouts/slideLayout170.xml"/><Relationship Id="rId38" Type="http://schemas.openxmlformats.org/officeDocument/2006/relationships/slideLayout" Target="../slideLayouts/slideLayout175.xml"/><Relationship Id="rId2" Type="http://schemas.openxmlformats.org/officeDocument/2006/relationships/slideLayout" Target="../slideLayouts/slideLayout139.xml"/><Relationship Id="rId16" Type="http://schemas.openxmlformats.org/officeDocument/2006/relationships/slideLayout" Target="../slideLayouts/slideLayout153.xml"/><Relationship Id="rId20" Type="http://schemas.openxmlformats.org/officeDocument/2006/relationships/slideLayout" Target="../slideLayouts/slideLayout157.xml"/><Relationship Id="rId29" Type="http://schemas.openxmlformats.org/officeDocument/2006/relationships/slideLayout" Target="../slideLayouts/slideLayout166.xml"/><Relationship Id="rId1" Type="http://schemas.openxmlformats.org/officeDocument/2006/relationships/slideLayout" Target="../slideLayouts/slideLayout138.xml"/><Relationship Id="rId6" Type="http://schemas.openxmlformats.org/officeDocument/2006/relationships/slideLayout" Target="../slideLayouts/slideLayout143.xml"/><Relationship Id="rId11" Type="http://schemas.openxmlformats.org/officeDocument/2006/relationships/slideLayout" Target="../slideLayouts/slideLayout148.xml"/><Relationship Id="rId24" Type="http://schemas.openxmlformats.org/officeDocument/2006/relationships/slideLayout" Target="../slideLayouts/slideLayout161.xml"/><Relationship Id="rId32" Type="http://schemas.openxmlformats.org/officeDocument/2006/relationships/slideLayout" Target="../slideLayouts/slideLayout169.xml"/><Relationship Id="rId37" Type="http://schemas.openxmlformats.org/officeDocument/2006/relationships/slideLayout" Target="../slideLayouts/slideLayout174.xml"/><Relationship Id="rId5" Type="http://schemas.openxmlformats.org/officeDocument/2006/relationships/slideLayout" Target="../slideLayouts/slideLayout142.xml"/><Relationship Id="rId15" Type="http://schemas.openxmlformats.org/officeDocument/2006/relationships/slideLayout" Target="../slideLayouts/slideLayout152.xml"/><Relationship Id="rId23" Type="http://schemas.openxmlformats.org/officeDocument/2006/relationships/slideLayout" Target="../slideLayouts/slideLayout160.xml"/><Relationship Id="rId28" Type="http://schemas.openxmlformats.org/officeDocument/2006/relationships/slideLayout" Target="../slideLayouts/slideLayout165.xml"/><Relationship Id="rId36" Type="http://schemas.openxmlformats.org/officeDocument/2006/relationships/slideLayout" Target="../slideLayouts/slideLayout173.xml"/><Relationship Id="rId10" Type="http://schemas.openxmlformats.org/officeDocument/2006/relationships/slideLayout" Target="../slideLayouts/slideLayout147.xml"/><Relationship Id="rId19" Type="http://schemas.openxmlformats.org/officeDocument/2006/relationships/slideLayout" Target="../slideLayouts/slideLayout156.xml"/><Relationship Id="rId31" Type="http://schemas.openxmlformats.org/officeDocument/2006/relationships/slideLayout" Target="../slideLayouts/slideLayout168.xml"/><Relationship Id="rId4" Type="http://schemas.openxmlformats.org/officeDocument/2006/relationships/slideLayout" Target="../slideLayouts/slideLayout141.xml"/><Relationship Id="rId9" Type="http://schemas.openxmlformats.org/officeDocument/2006/relationships/slideLayout" Target="../slideLayouts/slideLayout146.xml"/><Relationship Id="rId14" Type="http://schemas.openxmlformats.org/officeDocument/2006/relationships/slideLayout" Target="../slideLayouts/slideLayout151.xml"/><Relationship Id="rId22" Type="http://schemas.openxmlformats.org/officeDocument/2006/relationships/slideLayout" Target="../slideLayouts/slideLayout159.xml"/><Relationship Id="rId27" Type="http://schemas.openxmlformats.org/officeDocument/2006/relationships/slideLayout" Target="../slideLayouts/slideLayout164.xml"/><Relationship Id="rId30" Type="http://schemas.openxmlformats.org/officeDocument/2006/relationships/slideLayout" Target="../slideLayouts/slideLayout167.xml"/><Relationship Id="rId35" Type="http://schemas.openxmlformats.org/officeDocument/2006/relationships/slideLayout" Target="../slideLayouts/slideLayout172.xml"/><Relationship Id="rId8" Type="http://schemas.openxmlformats.org/officeDocument/2006/relationships/slideLayout" Target="../slideLayouts/slideLayout145.xml"/><Relationship Id="rId3" Type="http://schemas.openxmlformats.org/officeDocument/2006/relationships/slideLayout" Target="../slideLayouts/slideLayout14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WorkArea]" descr="&lt;?xml version=&quot;1.0&quot; encoding=&quot;utf-16&quot;?&gt;&#10;&lt;GridTheme xmlns:xsi=&quot;http://www.w3.org/2001/XMLSchema-instance&quot; xmlns:xsd=&quot;http://www.w3.org/2001/XMLSchema&quot;&gt;&#10;  &lt;GuideLines /&gt;&#10;  &lt;SubGrids&gt;&#10;    &lt;SubGrid&gt;&#10;      &lt;Left&gt;56.6929131&lt;/Left&gt;&#10;      &lt;Top&gt;172.6093&lt;/Top&gt;&#10;      &lt;Width&gt;44.56693&lt;/Width&gt;&#10;      &lt;Height&gt;310.697784&lt;/Height&gt;&#10;    &lt;/SubGrid&gt;&#10;    &lt;SubGrid&gt;&#10;      &lt;Left&gt;129.6063&lt;/Left&gt;&#10;      &lt;Top&gt;172.6093&lt;/Top&gt;&#10;      &lt;Width&gt;44.56693&lt;/Width&gt;&#10;      &lt;Height&gt;310.697784&lt;/Height&gt;&#10;    &lt;/SubGrid&gt;&#10;    &lt;SubGrid&gt;&#10;      &lt;Left&gt;202.519684&lt;/Left&gt;&#10;      &lt;Top&gt;172.6093&lt;/Top&gt;&#10;      &lt;Width&gt;44.56693&lt;/Width&gt;&#10;      &lt;Height&gt;310.697784&lt;/Height&gt;&#10;    &lt;/SubGrid&gt;&#10;    &lt;SubGrid&gt;&#10;      &lt;Left&gt;275.433075&lt;/Left&gt;&#10;      &lt;Top&gt;172.6093&lt;/Top&gt;&#10;      &lt;Width&gt;44.56693&lt;/Width&gt;&#10;      &lt;Height&gt;310.697784&lt;/Height&gt;&#10;    &lt;/SubGrid&gt;&#10;    &lt;SubGrid&gt;&#10;      &lt;Left&gt;348.346466&lt;/Left&gt;&#10;      &lt;Top&gt;172.6093&lt;/Top&gt;&#10;      &lt;Width&gt;44.56693&lt;/Width&gt;&#10;      &lt;Height&gt;310.697784&lt;/Height&gt;&#10;    &lt;/SubGrid&gt;&#10;    &lt;SubGrid&gt;&#10;      &lt;Left&gt;421.259857&lt;/Left&gt;&#10;      &lt;Top&gt;172.6093&lt;/Top&gt;&#10;      &lt;Width&gt;44.56693&lt;/Width&gt;&#10;      &lt;Height&gt;310.697784&lt;/Height&gt;&#10;    &lt;/SubGrid&gt;&#10;    &lt;SubGrid&gt;&#10;      &lt;Left&gt;494.173218&lt;/Left&gt;&#10;      &lt;Top&gt;172.6093&lt;/Top&gt;&#10;      &lt;Width&gt;44.56693&lt;/Width&gt;&#10;      &lt;Height&gt;310.697784&lt;/Height&gt;&#10;    &lt;/SubGrid&gt;&#10;    &lt;SubGrid&gt;&#10;      &lt;Left&gt;567.0866&lt;/Left&gt;&#10;      &lt;Top&gt;172.6093&lt;/Top&gt;&#10;      &lt;Width&gt;44.56693&lt;/Width&gt;&#10;      &lt;Height&gt;310.697784&lt;/Height&gt;&#10;    &lt;/SubGrid&gt;&#10;    &lt;SubGrid&gt;&#10;      &lt;Left&gt;640&lt;/Left&gt;&#10;      &lt;Top&gt;172.6093&lt;/Top&gt;&#10;      &lt;Width&gt;44.56693&lt;/Width&gt;&#10;      &lt;Height&gt;310.697784&lt;/Height&gt;&#10;    &lt;/SubGrid&gt;&#10;    &lt;SubGrid&gt;&#10;      &lt;Left&gt;712.9134&lt;/Left&gt;&#10;      &lt;Top&gt;172.6093&lt;/Top&gt;&#10;      &lt;Width&gt;44.56693&lt;/Width&gt;&#10;      &lt;Height&gt;310.697784&lt;/Height&gt;&#10;    &lt;/SubGrid&gt;&#10;    &lt;SubGrid&gt;&#10;      &lt;Left&gt;785.8268&lt;/Left&gt;&#10;      &lt;Top&gt;172.6093&lt;/Top&gt;&#10;      &lt;Width&gt;44.56693&lt;/Width&gt;&#10;      &lt;Height&gt;310.697784&lt;/Height&gt;&#10;    &lt;/SubGrid&gt;&#10;    &lt;SubGrid&gt;&#10;      &lt;Left&gt;858.7402&lt;/Left&gt;&#10;      &lt;Top&gt;172.6093&lt;/Top&gt;&#10;      &lt;Width&gt;44.56701&lt;/Width&gt;&#10;      &lt;Height&gt;310.697784&lt;/Height&gt;&#10;    &lt;/SubGrid&gt;&#10;    &lt;SubGrid&gt;&#10;      &lt;Left&gt;56.6929131&lt;/Left&gt;&#10;      &lt;Top&gt;106.789925&lt;/Top&gt;&#10;      &lt;Width&gt;846.614136&lt;/Width&gt;&#10;      &lt;Height&gt;65.81937&lt;/Height&gt;&#10;    &lt;/SubGrid&gt;&#10;  &lt;/SubGrids&gt;&#10;  &lt;WorkArea&gt;&#10;    &lt;Top&gt;56.6929131&lt;/Top&gt;&#10;    &lt;Left&gt;56.6929131&lt;/Left&gt;&#10;    &lt;Width&gt;846.614258&lt;/Width&gt;&#10;    &lt;Height&gt;426.614166&lt;/Height&gt;&#10;  &lt;/WorkArea&gt;&#10;  &lt;AspectW&gt;16&lt;/AspectW&gt;&#10;  &lt;AspectH&gt;9&lt;/AspectH&gt;&#10;  &lt;Width&gt;960&lt;/Width&gt;&#10;  &lt;Height&gt;540&lt;/Height&gt;&#10;  &lt;HGap&gt;10&lt;/HGap&gt;&#10;  &lt;VGap&gt;10&lt;/VGap&gt;&#10;  &lt;OfficeVersion&gt;160&lt;/OfficeVersion&gt;&#10;&lt;/GridTheme&gt;" hidden="1">
            <a:extLst>
              <a:ext uri="{FF2B5EF4-FFF2-40B4-BE49-F238E27FC236}">
                <a16:creationId xmlns:a16="http://schemas.microsoft.com/office/drawing/2014/main" id="{B6505486-83F9-4E71-8187-5FD1461A152A}"/>
              </a:ext>
            </a:extLst>
          </p:cNvPr>
          <p:cNvSpPr/>
          <p:nvPr userDrawn="1"/>
        </p:nvSpPr>
        <p:spPr>
          <a:xfrm>
            <a:off x="720000" y="720000"/>
            <a:ext cx="10752001" cy="5418000"/>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4" name="Rectangle 33" hidden="1">
            <a:extLst>
              <a:ext uri="{FF2B5EF4-FFF2-40B4-BE49-F238E27FC236}">
                <a16:creationId xmlns:a16="http://schemas.microsoft.com/office/drawing/2014/main" id="{CB710F3F-D32A-427F-95E1-331D903169A9}"/>
              </a:ext>
            </a:extLst>
          </p:cNvPr>
          <p:cNvSpPr/>
          <p:nvPr userDrawn="1">
            <p:custDataLst>
              <p:tags r:id="rId5"/>
            </p:custDataLst>
          </p:nvPr>
        </p:nvSpPr>
        <p:spPr>
          <a:xfrm>
            <a:off x="72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5" name="Rectangle 34" hidden="1">
            <a:extLst>
              <a:ext uri="{FF2B5EF4-FFF2-40B4-BE49-F238E27FC236}">
                <a16:creationId xmlns:a16="http://schemas.microsoft.com/office/drawing/2014/main" id="{5CB96580-3D08-4D7A-B9FA-419A1A34FDCE}"/>
              </a:ext>
            </a:extLst>
          </p:cNvPr>
          <p:cNvSpPr/>
          <p:nvPr userDrawn="1">
            <p:custDataLst>
              <p:tags r:id="rId6"/>
            </p:custDataLst>
          </p:nvPr>
        </p:nvSpPr>
        <p:spPr>
          <a:xfrm>
            <a:off x="1646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6" name="Rectangle 35" hidden="1">
            <a:extLst>
              <a:ext uri="{FF2B5EF4-FFF2-40B4-BE49-F238E27FC236}">
                <a16:creationId xmlns:a16="http://schemas.microsoft.com/office/drawing/2014/main" id="{45346A71-5DB5-4F96-AE7E-84EC6788B03A}"/>
              </a:ext>
            </a:extLst>
          </p:cNvPr>
          <p:cNvSpPr/>
          <p:nvPr userDrawn="1">
            <p:custDataLst>
              <p:tags r:id="rId7"/>
            </p:custDataLst>
          </p:nvPr>
        </p:nvSpPr>
        <p:spPr>
          <a:xfrm>
            <a:off x="2572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7" name="Rectangle 36" hidden="1">
            <a:extLst>
              <a:ext uri="{FF2B5EF4-FFF2-40B4-BE49-F238E27FC236}">
                <a16:creationId xmlns:a16="http://schemas.microsoft.com/office/drawing/2014/main" id="{7CD04DB1-2BF7-4B35-8C91-A50D70ED9894}"/>
              </a:ext>
            </a:extLst>
          </p:cNvPr>
          <p:cNvSpPr/>
          <p:nvPr userDrawn="1">
            <p:custDataLst>
              <p:tags r:id="rId8"/>
            </p:custDataLst>
          </p:nvPr>
        </p:nvSpPr>
        <p:spPr>
          <a:xfrm>
            <a:off x="3498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8" name="Rectangle 37" hidden="1">
            <a:extLst>
              <a:ext uri="{FF2B5EF4-FFF2-40B4-BE49-F238E27FC236}">
                <a16:creationId xmlns:a16="http://schemas.microsoft.com/office/drawing/2014/main" id="{17BD7207-F9C6-42A9-B0FC-7611D0F4E891}"/>
              </a:ext>
            </a:extLst>
          </p:cNvPr>
          <p:cNvSpPr/>
          <p:nvPr userDrawn="1">
            <p:custDataLst>
              <p:tags r:id="rId9"/>
            </p:custDataLst>
          </p:nvPr>
        </p:nvSpPr>
        <p:spPr>
          <a:xfrm>
            <a:off x="4424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9" name="Rectangle 38" hidden="1">
            <a:extLst>
              <a:ext uri="{FF2B5EF4-FFF2-40B4-BE49-F238E27FC236}">
                <a16:creationId xmlns:a16="http://schemas.microsoft.com/office/drawing/2014/main" id="{13500D02-31DC-408F-A3C2-61D4899A0B41}"/>
              </a:ext>
            </a:extLst>
          </p:cNvPr>
          <p:cNvSpPr/>
          <p:nvPr userDrawn="1">
            <p:custDataLst>
              <p:tags r:id="rId10"/>
            </p:custDataLst>
          </p:nvPr>
        </p:nvSpPr>
        <p:spPr>
          <a:xfrm>
            <a:off x="535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0" name="Rectangle 39" hidden="1">
            <a:extLst>
              <a:ext uri="{FF2B5EF4-FFF2-40B4-BE49-F238E27FC236}">
                <a16:creationId xmlns:a16="http://schemas.microsoft.com/office/drawing/2014/main" id="{2AB0E2F7-7457-44D5-A045-97510FA1B41F}"/>
              </a:ext>
            </a:extLst>
          </p:cNvPr>
          <p:cNvSpPr/>
          <p:nvPr userDrawn="1">
            <p:custDataLst>
              <p:tags r:id="rId11"/>
            </p:custDataLst>
          </p:nvPr>
        </p:nvSpPr>
        <p:spPr>
          <a:xfrm>
            <a:off x="6276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1" name="Rectangle 40" hidden="1">
            <a:extLst>
              <a:ext uri="{FF2B5EF4-FFF2-40B4-BE49-F238E27FC236}">
                <a16:creationId xmlns:a16="http://schemas.microsoft.com/office/drawing/2014/main" id="{D55F16DA-B2A0-4EB4-98D3-BA973AA26134}"/>
              </a:ext>
            </a:extLst>
          </p:cNvPr>
          <p:cNvSpPr/>
          <p:nvPr userDrawn="1">
            <p:custDataLst>
              <p:tags r:id="rId12"/>
            </p:custDataLst>
          </p:nvPr>
        </p:nvSpPr>
        <p:spPr>
          <a:xfrm>
            <a:off x="7202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2" name="Rectangle 41" hidden="1">
            <a:extLst>
              <a:ext uri="{FF2B5EF4-FFF2-40B4-BE49-F238E27FC236}">
                <a16:creationId xmlns:a16="http://schemas.microsoft.com/office/drawing/2014/main" id="{8E737572-C5EE-488A-B15A-9F6A221D7CC7}"/>
              </a:ext>
            </a:extLst>
          </p:cNvPr>
          <p:cNvSpPr/>
          <p:nvPr userDrawn="1">
            <p:custDataLst>
              <p:tags r:id="rId13"/>
            </p:custDataLst>
          </p:nvPr>
        </p:nvSpPr>
        <p:spPr>
          <a:xfrm>
            <a:off x="8128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3" name="Rectangle 42" hidden="1">
            <a:extLst>
              <a:ext uri="{FF2B5EF4-FFF2-40B4-BE49-F238E27FC236}">
                <a16:creationId xmlns:a16="http://schemas.microsoft.com/office/drawing/2014/main" id="{39EBCFDB-1653-4600-BB4A-6FD9AB7782C7}"/>
              </a:ext>
            </a:extLst>
          </p:cNvPr>
          <p:cNvSpPr/>
          <p:nvPr userDrawn="1">
            <p:custDataLst>
              <p:tags r:id="rId14"/>
            </p:custDataLst>
          </p:nvPr>
        </p:nvSpPr>
        <p:spPr>
          <a:xfrm>
            <a:off x="9054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4" name="Rectangle 43" hidden="1">
            <a:extLst>
              <a:ext uri="{FF2B5EF4-FFF2-40B4-BE49-F238E27FC236}">
                <a16:creationId xmlns:a16="http://schemas.microsoft.com/office/drawing/2014/main" id="{791248E9-A913-4935-A806-E175CA7724D5}"/>
              </a:ext>
            </a:extLst>
          </p:cNvPr>
          <p:cNvSpPr/>
          <p:nvPr userDrawn="1">
            <p:custDataLst>
              <p:tags r:id="rId15"/>
            </p:custDataLst>
          </p:nvPr>
        </p:nvSpPr>
        <p:spPr>
          <a:xfrm>
            <a:off x="998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5" name="Rectangle 44" hidden="1">
            <a:extLst>
              <a:ext uri="{FF2B5EF4-FFF2-40B4-BE49-F238E27FC236}">
                <a16:creationId xmlns:a16="http://schemas.microsoft.com/office/drawing/2014/main" id="{332D62CB-AC31-435B-8E19-DC5EB0BA3E67}"/>
              </a:ext>
            </a:extLst>
          </p:cNvPr>
          <p:cNvSpPr/>
          <p:nvPr userDrawn="1">
            <p:custDataLst>
              <p:tags r:id="rId16"/>
            </p:custDataLst>
          </p:nvPr>
        </p:nvSpPr>
        <p:spPr>
          <a:xfrm>
            <a:off x="10906000" y="2192138"/>
            <a:ext cx="566001"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6" name="Rectangle 45" hidden="1">
            <a:extLst>
              <a:ext uri="{FF2B5EF4-FFF2-40B4-BE49-F238E27FC236}">
                <a16:creationId xmlns:a16="http://schemas.microsoft.com/office/drawing/2014/main" id="{27E02A88-63E5-41AE-9681-54160E3850AC}"/>
              </a:ext>
            </a:extLst>
          </p:cNvPr>
          <p:cNvSpPr/>
          <p:nvPr userDrawn="1">
            <p:custDataLst>
              <p:tags r:id="rId17"/>
            </p:custDataLst>
          </p:nvPr>
        </p:nvSpPr>
        <p:spPr>
          <a:xfrm>
            <a:off x="720000" y="1356232"/>
            <a:ext cx="10752000" cy="835906"/>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pic>
        <p:nvPicPr>
          <p:cNvPr id="10" name="Billede 9">
            <a:extLst>
              <a:ext uri="{FF2B5EF4-FFF2-40B4-BE49-F238E27FC236}">
                <a16:creationId xmlns:a16="http://schemas.microsoft.com/office/drawing/2014/main" id="{BB3EF079-40BC-116A-47C1-12DBA66A0B53}"/>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0" y="218661"/>
            <a:ext cx="12192000" cy="6858000"/>
          </a:xfrm>
          <a:prstGeom prst="rect">
            <a:avLst/>
          </a:prstGeom>
        </p:spPr>
      </p:pic>
    </p:spTree>
    <p:extLst>
      <p:ext uri="{BB962C8B-B14F-4D97-AF65-F5344CB8AC3E}">
        <p14:creationId xmlns:p14="http://schemas.microsoft.com/office/powerpoint/2010/main" val="597772287"/>
      </p:ext>
    </p:extLst>
  </p:cSld>
  <p:clrMap bg1="lt1" tx1="dk1" bg2="lt2" tx2="dk2" accent1="accent1" accent2="accent2" accent3="accent3" accent4="accent4" accent5="accent5" accent6="accent6" hlink="hlink" folHlink="folHlink"/>
  <p:sldLayoutIdLst>
    <p:sldLayoutId id="2147483890" r:id="rId1"/>
    <p:sldLayoutId id="2147483891" r:id="rId2"/>
    <p:sldLayoutId id="2147483648" r:id="rId3"/>
  </p:sldLayoutIdLst>
  <p:hf hdr="0" dt="0"/>
  <p:txStyles>
    <p:titleStyle>
      <a:lvl1pPr algn="l" defTabSz="914400" rtl="0" eaLnBrk="1" latinLnBrk="0" hangingPunct="1">
        <a:lnSpc>
          <a:spcPct val="83000"/>
        </a:lnSpc>
        <a:spcBef>
          <a:spcPct val="0"/>
        </a:spcBef>
        <a:buNone/>
        <a:defRPr sz="3500" b="1" kern="1200">
          <a:solidFill>
            <a:srgbClr val="000C2E"/>
          </a:solidFill>
          <a:latin typeface="+mj-lt"/>
          <a:ea typeface="+mj-ea"/>
          <a:cs typeface="+mj-cs"/>
        </a:defRPr>
      </a:lvl1pPr>
    </p:titleStyle>
    <p:body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2000" kern="1200">
          <a:solidFill>
            <a:srgbClr val="000C2E"/>
          </a:solidFill>
          <a:latin typeface="+mn-lt"/>
          <a:ea typeface="+mn-ea"/>
          <a:cs typeface="+mn-cs"/>
        </a:defRPr>
      </a:lvl1pPr>
      <a:lvl2pPr marL="432000" indent="-230188" algn="l" defTabSz="914400" rtl="0" eaLnBrk="1" latinLnBrk="0" hangingPunct="1">
        <a:lnSpc>
          <a:spcPct val="100000"/>
        </a:lnSpc>
        <a:spcBef>
          <a:spcPts val="0"/>
        </a:spcBef>
        <a:spcAft>
          <a:spcPts val="600"/>
        </a:spcAft>
        <a:buFont typeface="Arial" panose="020B0604020202020204" pitchFamily="34" charset="0"/>
        <a:buChar char="–"/>
        <a:defRPr sz="1800" kern="1200">
          <a:solidFill>
            <a:srgbClr val="000C2E"/>
          </a:solidFill>
          <a:latin typeface="+mn-lt"/>
          <a:ea typeface="+mn-ea"/>
          <a:cs typeface="+mn-cs"/>
        </a:defRPr>
      </a:lvl2pPr>
      <a:lvl3pPr marL="611188" indent="-163513" algn="l" defTabSz="914400" rtl="0" eaLnBrk="1" latinLnBrk="0" hangingPunct="1">
        <a:lnSpc>
          <a:spcPct val="100000"/>
        </a:lnSpc>
        <a:spcBef>
          <a:spcPts val="0"/>
        </a:spcBef>
        <a:spcAft>
          <a:spcPts val="600"/>
        </a:spcAft>
        <a:buFont typeface="Arial" panose="020B0604020202020204" pitchFamily="34" charset="0"/>
        <a:buChar char="•"/>
        <a:defRPr sz="1600" kern="1200">
          <a:solidFill>
            <a:srgbClr val="000C2E"/>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2000" b="0" kern="1200">
          <a:solidFill>
            <a:srgbClr val="000C2E"/>
          </a:solidFill>
          <a:latin typeface="+mj-lt"/>
          <a:ea typeface="+mn-ea"/>
          <a:cs typeface="+mn-cs"/>
        </a:defRPr>
      </a:lvl4pPr>
      <a:lvl5pPr marL="0" indent="0" algn="l" defTabSz="914400" rtl="0" eaLnBrk="1" latinLnBrk="0" hangingPunct="1">
        <a:lnSpc>
          <a:spcPct val="100000"/>
        </a:lnSpc>
        <a:spcBef>
          <a:spcPts val="0"/>
        </a:spcBef>
        <a:spcAft>
          <a:spcPts val="600"/>
        </a:spcAft>
        <a:buFont typeface="Arial" panose="020B0604020202020204" pitchFamily="34" charset="0"/>
        <a:buChar char="​"/>
        <a:tabLst/>
        <a:defRPr sz="2000" kern="1200">
          <a:solidFill>
            <a:srgbClr val="000C2E"/>
          </a:solidFill>
          <a:latin typeface="+mn-lt"/>
          <a:ea typeface="+mn-ea"/>
          <a:cs typeface="+mn-cs"/>
        </a:defRPr>
      </a:lvl5pPr>
      <a:lvl6pPr marL="180000" indent="-180000" algn="l" defTabSz="914400" rtl="0" eaLnBrk="1" latinLnBrk="0" hangingPunct="1">
        <a:lnSpc>
          <a:spcPct val="100000"/>
        </a:lnSpc>
        <a:spcBef>
          <a:spcPts val="0"/>
        </a:spcBef>
        <a:spcAft>
          <a:spcPts val="600"/>
        </a:spcAft>
        <a:buFont typeface="Arial" panose="020B0604020202020204" pitchFamily="34" charset="0"/>
        <a:buChar char="•"/>
        <a:defRPr sz="1000" kern="1200">
          <a:solidFill>
            <a:srgbClr val="000C2E"/>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1" kern="1200" baseline="0">
          <a:solidFill>
            <a:srgbClr val="000C2E"/>
          </a:solidFill>
          <a:latin typeface="+mj-lt"/>
          <a:ea typeface="+mn-ea"/>
          <a:cs typeface="+mn-cs"/>
        </a:defRPr>
      </a:lvl7pPr>
      <a:lvl8pPr marL="0" indent="0" algn="l" defTabSz="914400" rtl="0" eaLnBrk="1" latinLnBrk="0" hangingPunct="1">
        <a:lnSpc>
          <a:spcPct val="100000"/>
        </a:lnSpc>
        <a:spcBef>
          <a:spcPts val="0"/>
        </a:spcBef>
        <a:spcAft>
          <a:spcPts val="600"/>
        </a:spcAft>
        <a:buFont typeface="Arial" panose="020B0604020202020204" pitchFamily="34" charset="0"/>
        <a:buChar char="​"/>
        <a:defRPr sz="1000" kern="1200">
          <a:solidFill>
            <a:srgbClr val="000C2E"/>
          </a:solidFill>
          <a:latin typeface="+mn-lt"/>
          <a:ea typeface="+mn-ea"/>
          <a:cs typeface="+mn-cs"/>
        </a:defRPr>
      </a:lvl8pPr>
      <a:lvl9pPr marL="0" indent="0" algn="l" defTabSz="914400" rtl="0" eaLnBrk="1" latinLnBrk="0" hangingPunct="1">
        <a:lnSpc>
          <a:spcPct val="90000"/>
        </a:lnSpc>
        <a:spcBef>
          <a:spcPts val="0"/>
        </a:spcBef>
        <a:spcAft>
          <a:spcPts val="0"/>
        </a:spcAft>
        <a:buFont typeface="Arial" panose="020B0604020202020204" pitchFamily="34" charset="0"/>
        <a:buChar char="​"/>
        <a:defRPr sz="6600" b="0" kern="1200" baseline="0">
          <a:solidFill>
            <a:srgbClr val="000C2E"/>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540000" y="1188000"/>
            <a:ext cx="11124000" cy="756000"/>
          </a:xfrm>
          <a:prstGeom prst="rect">
            <a:avLst/>
          </a:prstGeom>
        </p:spPr>
        <p:txBody>
          <a:bodyPr vert="horz" lIns="91440" tIns="45720" rIns="91440" bIns="45720" rtlCol="0" anchor="t">
            <a:normAutofit/>
          </a:bodyPr>
          <a:lstStyle/>
          <a:p>
            <a:r>
              <a:rPr lang="da-DK"/>
              <a:t>Klik for at redigere i master</a:t>
            </a:r>
          </a:p>
        </p:txBody>
      </p:sp>
      <p:sp>
        <p:nvSpPr>
          <p:cNvPr id="3" name="Pladsholder til tekst 2"/>
          <p:cNvSpPr>
            <a:spLocks noGrp="1"/>
          </p:cNvSpPr>
          <p:nvPr>
            <p:ph type="body" idx="1"/>
          </p:nvPr>
        </p:nvSpPr>
        <p:spPr>
          <a:xfrm>
            <a:off x="533400" y="2520000"/>
            <a:ext cx="11124000" cy="3474656"/>
          </a:xfrm>
          <a:prstGeom prst="rect">
            <a:avLst/>
          </a:prstGeom>
        </p:spPr>
        <p:txBody>
          <a:bodyPr vert="horz" lIns="91440" tIns="45720" rIns="91440" bIns="45720" rtlCol="0">
            <a:normAutofit/>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slidenummer 3"/>
          <p:cNvSpPr>
            <a:spLocks noGrp="1"/>
          </p:cNvSpPr>
          <p:nvPr>
            <p:ph type="sldNum" sz="quarter" idx="4"/>
          </p:nvPr>
        </p:nvSpPr>
        <p:spPr>
          <a:xfrm>
            <a:off x="540000" y="6300000"/>
            <a:ext cx="540000" cy="360000"/>
          </a:xfrm>
          <a:prstGeom prst="rect">
            <a:avLst/>
          </a:prstGeom>
        </p:spPr>
        <p:txBody>
          <a:bodyPr vert="horz" lIns="91440" tIns="45720" rIns="91440" bIns="45720" rtlCol="0" anchor="ctr"/>
          <a:lstStyle>
            <a:lvl1pPr algn="l">
              <a:defRPr sz="800">
                <a:solidFill>
                  <a:schemeClr val="accent5"/>
                </a:solidFil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2732827700"/>
      </p:ext>
    </p:extLst>
  </p:cSld>
  <p:clrMap bg1="lt1" tx1="dk1" bg2="lt2" tx2="dk2" accent1="accent1" accent2="accent2" accent3="accent3" accent4="accent4" accent5="accent5" accent6="accent6" hlink="hlink" folHlink="folHlink"/>
  <p:sldLayoutIdLst>
    <p:sldLayoutId id="2147484052" r:id="rId1"/>
    <p:sldLayoutId id="2147484053" r:id="rId2"/>
    <p:sldLayoutId id="2147484054" r:id="rId3"/>
    <p:sldLayoutId id="2147484055" r:id="rId4"/>
    <p:sldLayoutId id="2147484056" r:id="rId5"/>
    <p:sldLayoutId id="2147484057" r:id="rId6"/>
    <p:sldLayoutId id="2147484058" r:id="rId7"/>
    <p:sldLayoutId id="2147484059" r:id="rId8"/>
    <p:sldLayoutId id="2147484060" r:id="rId9"/>
    <p:sldLayoutId id="2147484061" r:id="rId10"/>
    <p:sldLayoutId id="2147484062" r:id="rId11"/>
    <p:sldLayoutId id="2147484063" r:id="rId12"/>
    <p:sldLayoutId id="2147484064" r:id="rId13"/>
    <p:sldLayoutId id="2147484065" r:id="rId14"/>
    <p:sldLayoutId id="2147484066" r:id="rId15"/>
    <p:sldLayoutId id="2147484067" r:id="rId16"/>
    <p:sldLayoutId id="2147484068" r:id="rId17"/>
    <p:sldLayoutId id="2147484069" r:id="rId18"/>
    <p:sldLayoutId id="2147484070" r:id="rId19"/>
    <p:sldLayoutId id="2147484071" r:id="rId20"/>
    <p:sldLayoutId id="2147484072" r:id="rId21"/>
    <p:sldLayoutId id="2147484073" r:id="rId22"/>
    <p:sldLayoutId id="2147484074" r:id="rId23"/>
    <p:sldLayoutId id="2147484075" r:id="rId24"/>
    <p:sldLayoutId id="2147484076" r:id="rId25"/>
    <p:sldLayoutId id="2147484077" r:id="rId26"/>
    <p:sldLayoutId id="2147484078" r:id="rId27"/>
    <p:sldLayoutId id="2147484079" r:id="rId28"/>
    <p:sldLayoutId id="2147484080" r:id="rId29"/>
    <p:sldLayoutId id="2147484081" r:id="rId30"/>
    <p:sldLayoutId id="2147484082" r:id="rId31"/>
    <p:sldLayoutId id="2147484083" r:id="rId32"/>
    <p:sldLayoutId id="2147484084" r:id="rId33"/>
    <p:sldLayoutId id="2147484085" r:id="rId34"/>
    <p:sldLayoutId id="2147484086" r:id="rId35"/>
    <p:sldLayoutId id="2147484087" r:id="rId36"/>
    <p:sldLayoutId id="2147484088" r:id="rId37"/>
    <p:sldLayoutId id="2147484089" r:id="rId38"/>
  </p:sldLayoutIdLst>
  <p:hf sldNum="0" hdr="0" ftr="0" dt="0"/>
  <p:txStyles>
    <p:titleStyle>
      <a:lvl1pPr algn="l" defTabSz="914400" rtl="0" eaLnBrk="1" latinLnBrk="0" hangingPunct="1">
        <a:lnSpc>
          <a:spcPct val="90000"/>
        </a:lnSpc>
        <a:spcBef>
          <a:spcPct val="0"/>
        </a:spcBef>
        <a:buNone/>
        <a:defRPr sz="2400" b="1" kern="1200">
          <a:solidFill>
            <a:srgbClr val="32323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32323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32323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32323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32323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32323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2160">
          <p15:clr>
            <a:srgbClr val="F26B43"/>
          </p15:clr>
        </p15:guide>
        <p15:guide id="1" pos="3840">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540000" y="1188000"/>
            <a:ext cx="11124000" cy="756000"/>
          </a:xfrm>
          <a:prstGeom prst="rect">
            <a:avLst/>
          </a:prstGeom>
        </p:spPr>
        <p:txBody>
          <a:bodyPr vert="horz" lIns="91440" tIns="45720" rIns="91440" bIns="45720" rtlCol="0" anchor="t">
            <a:normAutofit/>
          </a:bodyPr>
          <a:lstStyle/>
          <a:p>
            <a:r>
              <a:rPr lang="da-DK"/>
              <a:t>Klik for at redigere i master</a:t>
            </a:r>
          </a:p>
        </p:txBody>
      </p:sp>
      <p:sp>
        <p:nvSpPr>
          <p:cNvPr id="3" name="Pladsholder til tekst 2"/>
          <p:cNvSpPr>
            <a:spLocks noGrp="1"/>
          </p:cNvSpPr>
          <p:nvPr>
            <p:ph type="body" idx="1"/>
          </p:nvPr>
        </p:nvSpPr>
        <p:spPr>
          <a:xfrm>
            <a:off x="533400" y="2520000"/>
            <a:ext cx="11124000" cy="3474656"/>
          </a:xfrm>
          <a:prstGeom prst="rect">
            <a:avLst/>
          </a:prstGeom>
        </p:spPr>
        <p:txBody>
          <a:bodyPr vert="horz" lIns="91440" tIns="45720" rIns="91440" bIns="45720" rtlCol="0">
            <a:normAutofit/>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slidenummer 3"/>
          <p:cNvSpPr>
            <a:spLocks noGrp="1"/>
          </p:cNvSpPr>
          <p:nvPr>
            <p:ph type="sldNum" sz="quarter" idx="4"/>
          </p:nvPr>
        </p:nvSpPr>
        <p:spPr>
          <a:xfrm>
            <a:off x="540000" y="6300000"/>
            <a:ext cx="540000" cy="360000"/>
          </a:xfrm>
          <a:prstGeom prst="rect">
            <a:avLst/>
          </a:prstGeom>
        </p:spPr>
        <p:txBody>
          <a:bodyPr vert="horz" lIns="91440" tIns="45720" rIns="91440" bIns="45720" rtlCol="0" anchor="ctr"/>
          <a:lstStyle>
            <a:lvl1pPr algn="l">
              <a:defRPr sz="800">
                <a:solidFill>
                  <a:schemeClr val="accent5"/>
                </a:solidFil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194452896"/>
      </p:ext>
    </p:extLst>
  </p:cSld>
  <p:clrMap bg1="lt1" tx1="dk1" bg2="lt2" tx2="dk2" accent1="accent1" accent2="accent2" accent3="accent3" accent4="accent4" accent5="accent5" accent6="accent6" hlink="hlink" folHlink="folHlink"/>
  <p:sldLayoutIdLst>
    <p:sldLayoutId id="2147484091" r:id="rId1"/>
    <p:sldLayoutId id="2147484092" r:id="rId2"/>
    <p:sldLayoutId id="2147484093" r:id="rId3"/>
    <p:sldLayoutId id="2147484094" r:id="rId4"/>
    <p:sldLayoutId id="2147484095" r:id="rId5"/>
    <p:sldLayoutId id="2147484096" r:id="rId6"/>
    <p:sldLayoutId id="2147484097" r:id="rId7"/>
    <p:sldLayoutId id="2147484098" r:id="rId8"/>
    <p:sldLayoutId id="2147484099" r:id="rId9"/>
    <p:sldLayoutId id="2147484100" r:id="rId10"/>
    <p:sldLayoutId id="2147484101" r:id="rId11"/>
    <p:sldLayoutId id="2147484102" r:id="rId12"/>
    <p:sldLayoutId id="2147484103" r:id="rId13"/>
    <p:sldLayoutId id="2147484104" r:id="rId14"/>
    <p:sldLayoutId id="2147484105" r:id="rId15"/>
    <p:sldLayoutId id="2147484106" r:id="rId16"/>
    <p:sldLayoutId id="2147484107" r:id="rId17"/>
    <p:sldLayoutId id="2147484108" r:id="rId18"/>
    <p:sldLayoutId id="2147484109" r:id="rId19"/>
    <p:sldLayoutId id="2147484110" r:id="rId20"/>
    <p:sldLayoutId id="2147484111" r:id="rId21"/>
    <p:sldLayoutId id="2147484112" r:id="rId22"/>
    <p:sldLayoutId id="2147484113" r:id="rId23"/>
    <p:sldLayoutId id="2147484114" r:id="rId24"/>
    <p:sldLayoutId id="2147484115" r:id="rId25"/>
    <p:sldLayoutId id="2147484116" r:id="rId26"/>
    <p:sldLayoutId id="2147484117" r:id="rId27"/>
    <p:sldLayoutId id="2147484118" r:id="rId28"/>
    <p:sldLayoutId id="2147484119" r:id="rId29"/>
    <p:sldLayoutId id="2147484120" r:id="rId30"/>
    <p:sldLayoutId id="2147484121" r:id="rId31"/>
    <p:sldLayoutId id="2147484122" r:id="rId32"/>
    <p:sldLayoutId id="2147484123" r:id="rId33"/>
    <p:sldLayoutId id="2147484124" r:id="rId34"/>
    <p:sldLayoutId id="2147484125" r:id="rId35"/>
    <p:sldLayoutId id="2147484126" r:id="rId36"/>
    <p:sldLayoutId id="2147484127" r:id="rId37"/>
    <p:sldLayoutId id="2147484128" r:id="rId38"/>
  </p:sldLayoutIdLst>
  <p:hf sldNum="0" hdr="0" ftr="0" dt="0"/>
  <p:txStyles>
    <p:titleStyle>
      <a:lvl1pPr algn="l" defTabSz="914400" rtl="0" eaLnBrk="1" latinLnBrk="0" hangingPunct="1">
        <a:lnSpc>
          <a:spcPct val="90000"/>
        </a:lnSpc>
        <a:spcBef>
          <a:spcPct val="0"/>
        </a:spcBef>
        <a:buNone/>
        <a:defRPr sz="2400" b="1" kern="1200">
          <a:solidFill>
            <a:srgbClr val="32323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32323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32323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32323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32323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32323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2160">
          <p15:clr>
            <a:srgbClr val="F26B43"/>
          </p15:clr>
        </p15:guide>
        <p15:guide id="1" pos="3840">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540000" y="1188000"/>
            <a:ext cx="11124000" cy="756000"/>
          </a:xfrm>
          <a:prstGeom prst="rect">
            <a:avLst/>
          </a:prstGeom>
        </p:spPr>
        <p:txBody>
          <a:bodyPr vert="horz" lIns="91440" tIns="45720" rIns="91440" bIns="45720" rtlCol="0" anchor="t">
            <a:normAutofit/>
          </a:bodyPr>
          <a:lstStyle/>
          <a:p>
            <a:r>
              <a:rPr lang="da-DK"/>
              <a:t>Klik for at redigere i master</a:t>
            </a:r>
          </a:p>
        </p:txBody>
      </p:sp>
      <p:sp>
        <p:nvSpPr>
          <p:cNvPr id="3" name="Pladsholder til tekst 2"/>
          <p:cNvSpPr>
            <a:spLocks noGrp="1"/>
          </p:cNvSpPr>
          <p:nvPr>
            <p:ph type="body" idx="1"/>
          </p:nvPr>
        </p:nvSpPr>
        <p:spPr>
          <a:xfrm>
            <a:off x="533400" y="2520000"/>
            <a:ext cx="11124000" cy="3474656"/>
          </a:xfrm>
          <a:prstGeom prst="rect">
            <a:avLst/>
          </a:prstGeom>
        </p:spPr>
        <p:txBody>
          <a:bodyPr vert="horz" lIns="91440" tIns="45720" rIns="91440" bIns="45720" rtlCol="0">
            <a:normAutofit/>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slidenummer 3"/>
          <p:cNvSpPr>
            <a:spLocks noGrp="1"/>
          </p:cNvSpPr>
          <p:nvPr>
            <p:ph type="sldNum" sz="quarter" idx="4"/>
          </p:nvPr>
        </p:nvSpPr>
        <p:spPr>
          <a:xfrm>
            <a:off x="540000" y="6300000"/>
            <a:ext cx="540000" cy="360000"/>
          </a:xfrm>
          <a:prstGeom prst="rect">
            <a:avLst/>
          </a:prstGeom>
        </p:spPr>
        <p:txBody>
          <a:bodyPr vert="horz" lIns="91440" tIns="45720" rIns="91440" bIns="45720" rtlCol="0" anchor="ctr"/>
          <a:lstStyle>
            <a:lvl1pPr algn="l">
              <a:defRPr sz="800">
                <a:solidFill>
                  <a:schemeClr val="accent5"/>
                </a:solidFil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78778395"/>
      </p:ext>
    </p:extLst>
  </p:cSld>
  <p:clrMap bg1="lt1" tx1="dk1" bg2="lt2" tx2="dk2" accent1="accent1" accent2="accent2" accent3="accent3" accent4="accent4" accent5="accent5" accent6="accent6" hlink="hlink" folHlink="folHlink"/>
  <p:sldLayoutIdLst>
    <p:sldLayoutId id="2147484130" r:id="rId1"/>
    <p:sldLayoutId id="2147484131" r:id="rId2"/>
    <p:sldLayoutId id="2147484132" r:id="rId3"/>
    <p:sldLayoutId id="2147484133" r:id="rId4"/>
    <p:sldLayoutId id="2147484134" r:id="rId5"/>
    <p:sldLayoutId id="2147484135" r:id="rId6"/>
    <p:sldLayoutId id="2147484136" r:id="rId7"/>
    <p:sldLayoutId id="2147484137" r:id="rId8"/>
    <p:sldLayoutId id="2147484138" r:id="rId9"/>
    <p:sldLayoutId id="2147484139" r:id="rId10"/>
    <p:sldLayoutId id="2147484140" r:id="rId11"/>
    <p:sldLayoutId id="2147484141" r:id="rId12"/>
    <p:sldLayoutId id="2147484142" r:id="rId13"/>
    <p:sldLayoutId id="2147484143" r:id="rId14"/>
    <p:sldLayoutId id="2147484144" r:id="rId15"/>
    <p:sldLayoutId id="2147484145" r:id="rId16"/>
    <p:sldLayoutId id="2147484146" r:id="rId17"/>
    <p:sldLayoutId id="2147484147" r:id="rId18"/>
    <p:sldLayoutId id="2147484148" r:id="rId19"/>
    <p:sldLayoutId id="2147484149" r:id="rId20"/>
    <p:sldLayoutId id="2147484150" r:id="rId21"/>
    <p:sldLayoutId id="2147484151" r:id="rId22"/>
    <p:sldLayoutId id="2147484152" r:id="rId23"/>
    <p:sldLayoutId id="2147484153" r:id="rId24"/>
    <p:sldLayoutId id="2147484154" r:id="rId25"/>
    <p:sldLayoutId id="2147484155" r:id="rId26"/>
    <p:sldLayoutId id="2147484156" r:id="rId27"/>
    <p:sldLayoutId id="2147484157" r:id="rId28"/>
    <p:sldLayoutId id="2147484158" r:id="rId29"/>
    <p:sldLayoutId id="2147484159" r:id="rId30"/>
    <p:sldLayoutId id="2147484160" r:id="rId31"/>
    <p:sldLayoutId id="2147484161" r:id="rId32"/>
    <p:sldLayoutId id="2147484162" r:id="rId33"/>
    <p:sldLayoutId id="2147484163" r:id="rId34"/>
    <p:sldLayoutId id="2147484164" r:id="rId35"/>
    <p:sldLayoutId id="2147484165" r:id="rId36"/>
    <p:sldLayoutId id="2147484166" r:id="rId37"/>
    <p:sldLayoutId id="2147484167" r:id="rId38"/>
  </p:sldLayoutIdLst>
  <p:hf sldNum="0" hdr="0" ftr="0" dt="0"/>
  <p:txStyles>
    <p:titleStyle>
      <a:lvl1pPr algn="l" defTabSz="914400" rtl="0" eaLnBrk="1" latinLnBrk="0" hangingPunct="1">
        <a:lnSpc>
          <a:spcPct val="90000"/>
        </a:lnSpc>
        <a:spcBef>
          <a:spcPct val="0"/>
        </a:spcBef>
        <a:buNone/>
        <a:defRPr sz="2400" b="1" kern="1200">
          <a:solidFill>
            <a:srgbClr val="32323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32323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32323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32323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32323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32323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2160">
          <p15:clr>
            <a:srgbClr val="F26B43"/>
          </p15:clr>
        </p15:guide>
        <p15:guide id="1"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WorkArea]" descr="&lt;?xml version=&quot;1.0&quot; encoding=&quot;utf-16&quot;?&gt;&#10;&lt;GridTheme xmlns:xsi=&quot;http://www.w3.org/2001/XMLSchema-instance&quot; xmlns:xsd=&quot;http://www.w3.org/2001/XMLSchema&quot;&gt;&#10;  &lt;GuideLines /&gt;&#10;  &lt;SubGrids&gt;&#10;    &lt;SubGrid&gt;&#10;      &lt;Left&gt;56.6929131&lt;/Left&gt;&#10;      &lt;Top&gt;172.6093&lt;/Top&gt;&#10;      &lt;Width&gt;44.56693&lt;/Width&gt;&#10;      &lt;Height&gt;310.697784&lt;/Height&gt;&#10;    &lt;/SubGrid&gt;&#10;    &lt;SubGrid&gt;&#10;      &lt;Left&gt;129.6063&lt;/Left&gt;&#10;      &lt;Top&gt;172.6093&lt;/Top&gt;&#10;      &lt;Width&gt;44.56693&lt;/Width&gt;&#10;      &lt;Height&gt;310.697784&lt;/Height&gt;&#10;    &lt;/SubGrid&gt;&#10;    &lt;SubGrid&gt;&#10;      &lt;Left&gt;202.519684&lt;/Left&gt;&#10;      &lt;Top&gt;172.6093&lt;/Top&gt;&#10;      &lt;Width&gt;44.56693&lt;/Width&gt;&#10;      &lt;Height&gt;310.697784&lt;/Height&gt;&#10;    &lt;/SubGrid&gt;&#10;    &lt;SubGrid&gt;&#10;      &lt;Left&gt;275.433075&lt;/Left&gt;&#10;      &lt;Top&gt;172.6093&lt;/Top&gt;&#10;      &lt;Width&gt;44.56693&lt;/Width&gt;&#10;      &lt;Height&gt;310.697784&lt;/Height&gt;&#10;    &lt;/SubGrid&gt;&#10;    &lt;SubGrid&gt;&#10;      &lt;Left&gt;348.346466&lt;/Left&gt;&#10;      &lt;Top&gt;172.6093&lt;/Top&gt;&#10;      &lt;Width&gt;44.56693&lt;/Width&gt;&#10;      &lt;Height&gt;310.697784&lt;/Height&gt;&#10;    &lt;/SubGrid&gt;&#10;    &lt;SubGrid&gt;&#10;      &lt;Left&gt;421.259857&lt;/Left&gt;&#10;      &lt;Top&gt;172.6093&lt;/Top&gt;&#10;      &lt;Width&gt;44.56693&lt;/Width&gt;&#10;      &lt;Height&gt;310.697784&lt;/Height&gt;&#10;    &lt;/SubGrid&gt;&#10;    &lt;SubGrid&gt;&#10;      &lt;Left&gt;494.173218&lt;/Left&gt;&#10;      &lt;Top&gt;172.6093&lt;/Top&gt;&#10;      &lt;Width&gt;44.56693&lt;/Width&gt;&#10;      &lt;Height&gt;310.697784&lt;/Height&gt;&#10;    &lt;/SubGrid&gt;&#10;    &lt;SubGrid&gt;&#10;      &lt;Left&gt;567.0866&lt;/Left&gt;&#10;      &lt;Top&gt;172.6093&lt;/Top&gt;&#10;      &lt;Width&gt;44.56693&lt;/Width&gt;&#10;      &lt;Height&gt;310.697784&lt;/Height&gt;&#10;    &lt;/SubGrid&gt;&#10;    &lt;SubGrid&gt;&#10;      &lt;Left&gt;640&lt;/Left&gt;&#10;      &lt;Top&gt;172.6093&lt;/Top&gt;&#10;      &lt;Width&gt;44.56693&lt;/Width&gt;&#10;      &lt;Height&gt;310.697784&lt;/Height&gt;&#10;    &lt;/SubGrid&gt;&#10;    &lt;SubGrid&gt;&#10;      &lt;Left&gt;712.9134&lt;/Left&gt;&#10;      &lt;Top&gt;172.6093&lt;/Top&gt;&#10;      &lt;Width&gt;44.56693&lt;/Width&gt;&#10;      &lt;Height&gt;310.697784&lt;/Height&gt;&#10;    &lt;/SubGrid&gt;&#10;    &lt;SubGrid&gt;&#10;      &lt;Left&gt;785.8268&lt;/Left&gt;&#10;      &lt;Top&gt;172.6093&lt;/Top&gt;&#10;      &lt;Width&gt;44.56693&lt;/Width&gt;&#10;      &lt;Height&gt;310.697784&lt;/Height&gt;&#10;    &lt;/SubGrid&gt;&#10;    &lt;SubGrid&gt;&#10;      &lt;Left&gt;858.7402&lt;/Left&gt;&#10;      &lt;Top&gt;172.6093&lt;/Top&gt;&#10;      &lt;Width&gt;44.56701&lt;/Width&gt;&#10;      &lt;Height&gt;310.697784&lt;/Height&gt;&#10;    &lt;/SubGrid&gt;&#10;    &lt;SubGrid&gt;&#10;      &lt;Left&gt;56.6929131&lt;/Left&gt;&#10;      &lt;Top&gt;106.789925&lt;/Top&gt;&#10;      &lt;Width&gt;846.614136&lt;/Width&gt;&#10;      &lt;Height&gt;65.81937&lt;/Height&gt;&#10;    &lt;/SubGrid&gt;&#10;  &lt;/SubGrids&gt;&#10;  &lt;WorkArea&gt;&#10;    &lt;Top&gt;56.6929131&lt;/Top&gt;&#10;    &lt;Left&gt;56.6929131&lt;/Left&gt;&#10;    &lt;Width&gt;846.614258&lt;/Width&gt;&#10;    &lt;Height&gt;426.614166&lt;/Height&gt;&#10;  &lt;/WorkArea&gt;&#10;  &lt;AspectW&gt;16&lt;/AspectW&gt;&#10;  &lt;AspectH&gt;9&lt;/AspectH&gt;&#10;  &lt;Width&gt;960&lt;/Width&gt;&#10;  &lt;Height&gt;540&lt;/Height&gt;&#10;  &lt;HGap&gt;10&lt;/HGap&gt;&#10;  &lt;VGap&gt;10&lt;/VGap&gt;&#10;  &lt;OfficeVersion&gt;160&lt;/OfficeVersion&gt;&#10;&lt;/GridTheme&gt;" hidden="1">
            <a:extLst>
              <a:ext uri="{FF2B5EF4-FFF2-40B4-BE49-F238E27FC236}">
                <a16:creationId xmlns:a16="http://schemas.microsoft.com/office/drawing/2014/main" id="{B6505486-83F9-4E71-8187-5FD1461A152A}"/>
              </a:ext>
            </a:extLst>
          </p:cNvPr>
          <p:cNvSpPr/>
          <p:nvPr userDrawn="1"/>
        </p:nvSpPr>
        <p:spPr>
          <a:xfrm>
            <a:off x="720000" y="720000"/>
            <a:ext cx="10752001" cy="5418000"/>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4" name="Rectangle 33" hidden="1">
            <a:extLst>
              <a:ext uri="{FF2B5EF4-FFF2-40B4-BE49-F238E27FC236}">
                <a16:creationId xmlns:a16="http://schemas.microsoft.com/office/drawing/2014/main" id="{CB710F3F-D32A-427F-95E1-331D903169A9}"/>
              </a:ext>
            </a:extLst>
          </p:cNvPr>
          <p:cNvSpPr/>
          <p:nvPr userDrawn="1">
            <p:custDataLst>
              <p:tags r:id="rId5"/>
            </p:custDataLst>
          </p:nvPr>
        </p:nvSpPr>
        <p:spPr>
          <a:xfrm>
            <a:off x="72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5" name="Rectangle 34" hidden="1">
            <a:extLst>
              <a:ext uri="{FF2B5EF4-FFF2-40B4-BE49-F238E27FC236}">
                <a16:creationId xmlns:a16="http://schemas.microsoft.com/office/drawing/2014/main" id="{5CB96580-3D08-4D7A-B9FA-419A1A34FDCE}"/>
              </a:ext>
            </a:extLst>
          </p:cNvPr>
          <p:cNvSpPr/>
          <p:nvPr userDrawn="1">
            <p:custDataLst>
              <p:tags r:id="rId6"/>
            </p:custDataLst>
          </p:nvPr>
        </p:nvSpPr>
        <p:spPr>
          <a:xfrm>
            <a:off x="1646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6" name="Rectangle 35" hidden="1">
            <a:extLst>
              <a:ext uri="{FF2B5EF4-FFF2-40B4-BE49-F238E27FC236}">
                <a16:creationId xmlns:a16="http://schemas.microsoft.com/office/drawing/2014/main" id="{45346A71-5DB5-4F96-AE7E-84EC6788B03A}"/>
              </a:ext>
            </a:extLst>
          </p:cNvPr>
          <p:cNvSpPr/>
          <p:nvPr userDrawn="1">
            <p:custDataLst>
              <p:tags r:id="rId7"/>
            </p:custDataLst>
          </p:nvPr>
        </p:nvSpPr>
        <p:spPr>
          <a:xfrm>
            <a:off x="2572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7" name="Rectangle 36" hidden="1">
            <a:extLst>
              <a:ext uri="{FF2B5EF4-FFF2-40B4-BE49-F238E27FC236}">
                <a16:creationId xmlns:a16="http://schemas.microsoft.com/office/drawing/2014/main" id="{7CD04DB1-2BF7-4B35-8C91-A50D70ED9894}"/>
              </a:ext>
            </a:extLst>
          </p:cNvPr>
          <p:cNvSpPr/>
          <p:nvPr userDrawn="1">
            <p:custDataLst>
              <p:tags r:id="rId8"/>
            </p:custDataLst>
          </p:nvPr>
        </p:nvSpPr>
        <p:spPr>
          <a:xfrm>
            <a:off x="3498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8" name="Rectangle 37" hidden="1">
            <a:extLst>
              <a:ext uri="{FF2B5EF4-FFF2-40B4-BE49-F238E27FC236}">
                <a16:creationId xmlns:a16="http://schemas.microsoft.com/office/drawing/2014/main" id="{17BD7207-F9C6-42A9-B0FC-7611D0F4E891}"/>
              </a:ext>
            </a:extLst>
          </p:cNvPr>
          <p:cNvSpPr/>
          <p:nvPr userDrawn="1">
            <p:custDataLst>
              <p:tags r:id="rId9"/>
            </p:custDataLst>
          </p:nvPr>
        </p:nvSpPr>
        <p:spPr>
          <a:xfrm>
            <a:off x="4424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9" name="Rectangle 38" hidden="1">
            <a:extLst>
              <a:ext uri="{FF2B5EF4-FFF2-40B4-BE49-F238E27FC236}">
                <a16:creationId xmlns:a16="http://schemas.microsoft.com/office/drawing/2014/main" id="{13500D02-31DC-408F-A3C2-61D4899A0B41}"/>
              </a:ext>
            </a:extLst>
          </p:cNvPr>
          <p:cNvSpPr/>
          <p:nvPr userDrawn="1">
            <p:custDataLst>
              <p:tags r:id="rId10"/>
            </p:custDataLst>
          </p:nvPr>
        </p:nvSpPr>
        <p:spPr>
          <a:xfrm>
            <a:off x="535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0" name="Rectangle 39" hidden="1">
            <a:extLst>
              <a:ext uri="{FF2B5EF4-FFF2-40B4-BE49-F238E27FC236}">
                <a16:creationId xmlns:a16="http://schemas.microsoft.com/office/drawing/2014/main" id="{2AB0E2F7-7457-44D5-A045-97510FA1B41F}"/>
              </a:ext>
            </a:extLst>
          </p:cNvPr>
          <p:cNvSpPr/>
          <p:nvPr userDrawn="1">
            <p:custDataLst>
              <p:tags r:id="rId11"/>
            </p:custDataLst>
          </p:nvPr>
        </p:nvSpPr>
        <p:spPr>
          <a:xfrm>
            <a:off x="6276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1" name="Rectangle 40" hidden="1">
            <a:extLst>
              <a:ext uri="{FF2B5EF4-FFF2-40B4-BE49-F238E27FC236}">
                <a16:creationId xmlns:a16="http://schemas.microsoft.com/office/drawing/2014/main" id="{D55F16DA-B2A0-4EB4-98D3-BA973AA26134}"/>
              </a:ext>
            </a:extLst>
          </p:cNvPr>
          <p:cNvSpPr/>
          <p:nvPr userDrawn="1">
            <p:custDataLst>
              <p:tags r:id="rId12"/>
            </p:custDataLst>
          </p:nvPr>
        </p:nvSpPr>
        <p:spPr>
          <a:xfrm>
            <a:off x="7202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2" name="Rectangle 41" hidden="1">
            <a:extLst>
              <a:ext uri="{FF2B5EF4-FFF2-40B4-BE49-F238E27FC236}">
                <a16:creationId xmlns:a16="http://schemas.microsoft.com/office/drawing/2014/main" id="{8E737572-C5EE-488A-B15A-9F6A221D7CC7}"/>
              </a:ext>
            </a:extLst>
          </p:cNvPr>
          <p:cNvSpPr/>
          <p:nvPr userDrawn="1">
            <p:custDataLst>
              <p:tags r:id="rId13"/>
            </p:custDataLst>
          </p:nvPr>
        </p:nvSpPr>
        <p:spPr>
          <a:xfrm>
            <a:off x="8128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3" name="Rectangle 42" hidden="1">
            <a:extLst>
              <a:ext uri="{FF2B5EF4-FFF2-40B4-BE49-F238E27FC236}">
                <a16:creationId xmlns:a16="http://schemas.microsoft.com/office/drawing/2014/main" id="{39EBCFDB-1653-4600-BB4A-6FD9AB7782C7}"/>
              </a:ext>
            </a:extLst>
          </p:cNvPr>
          <p:cNvSpPr/>
          <p:nvPr userDrawn="1">
            <p:custDataLst>
              <p:tags r:id="rId14"/>
            </p:custDataLst>
          </p:nvPr>
        </p:nvSpPr>
        <p:spPr>
          <a:xfrm>
            <a:off x="9054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4" name="Rectangle 43" hidden="1">
            <a:extLst>
              <a:ext uri="{FF2B5EF4-FFF2-40B4-BE49-F238E27FC236}">
                <a16:creationId xmlns:a16="http://schemas.microsoft.com/office/drawing/2014/main" id="{791248E9-A913-4935-A806-E175CA7724D5}"/>
              </a:ext>
            </a:extLst>
          </p:cNvPr>
          <p:cNvSpPr/>
          <p:nvPr userDrawn="1">
            <p:custDataLst>
              <p:tags r:id="rId15"/>
            </p:custDataLst>
          </p:nvPr>
        </p:nvSpPr>
        <p:spPr>
          <a:xfrm>
            <a:off x="998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5" name="Rectangle 44" hidden="1">
            <a:extLst>
              <a:ext uri="{FF2B5EF4-FFF2-40B4-BE49-F238E27FC236}">
                <a16:creationId xmlns:a16="http://schemas.microsoft.com/office/drawing/2014/main" id="{332D62CB-AC31-435B-8E19-DC5EB0BA3E67}"/>
              </a:ext>
            </a:extLst>
          </p:cNvPr>
          <p:cNvSpPr/>
          <p:nvPr userDrawn="1">
            <p:custDataLst>
              <p:tags r:id="rId16"/>
            </p:custDataLst>
          </p:nvPr>
        </p:nvSpPr>
        <p:spPr>
          <a:xfrm>
            <a:off x="10906000" y="2192138"/>
            <a:ext cx="566001"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6" name="Rectangle 45" hidden="1">
            <a:extLst>
              <a:ext uri="{FF2B5EF4-FFF2-40B4-BE49-F238E27FC236}">
                <a16:creationId xmlns:a16="http://schemas.microsoft.com/office/drawing/2014/main" id="{27E02A88-63E5-41AE-9681-54160E3850AC}"/>
              </a:ext>
            </a:extLst>
          </p:cNvPr>
          <p:cNvSpPr/>
          <p:nvPr userDrawn="1">
            <p:custDataLst>
              <p:tags r:id="rId17"/>
            </p:custDataLst>
          </p:nvPr>
        </p:nvSpPr>
        <p:spPr>
          <a:xfrm>
            <a:off x="720000" y="1356232"/>
            <a:ext cx="10752000" cy="835906"/>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pic>
        <p:nvPicPr>
          <p:cNvPr id="10" name="Billede 9">
            <a:extLst>
              <a:ext uri="{FF2B5EF4-FFF2-40B4-BE49-F238E27FC236}">
                <a16:creationId xmlns:a16="http://schemas.microsoft.com/office/drawing/2014/main" id="{BB3EF079-40BC-116A-47C1-12DBA66A0B53}"/>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p:blipFill>
        <p:spPr>
          <a:xfrm>
            <a:off x="0" y="228600"/>
            <a:ext cx="12192000" cy="6858000"/>
          </a:xfrm>
          <a:prstGeom prst="rect">
            <a:avLst/>
          </a:prstGeom>
        </p:spPr>
      </p:pic>
    </p:spTree>
    <p:extLst>
      <p:ext uri="{BB962C8B-B14F-4D97-AF65-F5344CB8AC3E}">
        <p14:creationId xmlns:p14="http://schemas.microsoft.com/office/powerpoint/2010/main" val="2094997349"/>
      </p:ext>
    </p:extLst>
  </p:cSld>
  <p:clrMap bg1="lt1" tx1="dk1" bg2="lt2" tx2="dk2" accent1="accent1" accent2="accent2" accent3="accent3" accent4="accent4" accent5="accent5" accent6="accent6" hlink="hlink" folHlink="folHlink"/>
  <p:sldLayoutIdLst>
    <p:sldLayoutId id="2147483892" r:id="rId1"/>
    <p:sldLayoutId id="2147483893" r:id="rId2"/>
    <p:sldLayoutId id="2147483885" r:id="rId3"/>
  </p:sldLayoutIdLst>
  <p:hf hdr="0" dt="0"/>
  <p:txStyles>
    <p:titleStyle>
      <a:lvl1pPr algn="l" defTabSz="914400" rtl="0" eaLnBrk="1" latinLnBrk="0" hangingPunct="1">
        <a:lnSpc>
          <a:spcPct val="83000"/>
        </a:lnSpc>
        <a:spcBef>
          <a:spcPct val="0"/>
        </a:spcBef>
        <a:buNone/>
        <a:defRPr sz="3500" b="1" kern="1200">
          <a:solidFill>
            <a:srgbClr val="000C2E"/>
          </a:solidFill>
          <a:latin typeface="+mj-lt"/>
          <a:ea typeface="+mj-ea"/>
          <a:cs typeface="+mj-cs"/>
        </a:defRPr>
      </a:lvl1pPr>
    </p:titleStyle>
    <p:body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2000" kern="1200">
          <a:solidFill>
            <a:srgbClr val="000C2E"/>
          </a:solidFill>
          <a:latin typeface="+mn-lt"/>
          <a:ea typeface="+mn-ea"/>
          <a:cs typeface="+mn-cs"/>
        </a:defRPr>
      </a:lvl1pPr>
      <a:lvl2pPr marL="432000" indent="-230188" algn="l" defTabSz="914400" rtl="0" eaLnBrk="1" latinLnBrk="0" hangingPunct="1">
        <a:lnSpc>
          <a:spcPct val="100000"/>
        </a:lnSpc>
        <a:spcBef>
          <a:spcPts val="0"/>
        </a:spcBef>
        <a:spcAft>
          <a:spcPts val="600"/>
        </a:spcAft>
        <a:buFont typeface="Arial" panose="020B0604020202020204" pitchFamily="34" charset="0"/>
        <a:buChar char="–"/>
        <a:defRPr sz="1800" kern="1200">
          <a:solidFill>
            <a:srgbClr val="000C2E"/>
          </a:solidFill>
          <a:latin typeface="+mn-lt"/>
          <a:ea typeface="+mn-ea"/>
          <a:cs typeface="+mn-cs"/>
        </a:defRPr>
      </a:lvl2pPr>
      <a:lvl3pPr marL="611188" indent="-163513" algn="l" defTabSz="914400" rtl="0" eaLnBrk="1" latinLnBrk="0" hangingPunct="1">
        <a:lnSpc>
          <a:spcPct val="100000"/>
        </a:lnSpc>
        <a:spcBef>
          <a:spcPts val="0"/>
        </a:spcBef>
        <a:spcAft>
          <a:spcPts val="600"/>
        </a:spcAft>
        <a:buFont typeface="Arial" panose="020B0604020202020204" pitchFamily="34" charset="0"/>
        <a:buChar char="•"/>
        <a:defRPr sz="1600" kern="1200">
          <a:solidFill>
            <a:srgbClr val="000C2E"/>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2000" b="0" kern="1200">
          <a:solidFill>
            <a:srgbClr val="000C2E"/>
          </a:solidFill>
          <a:latin typeface="+mj-lt"/>
          <a:ea typeface="+mn-ea"/>
          <a:cs typeface="+mn-cs"/>
        </a:defRPr>
      </a:lvl4pPr>
      <a:lvl5pPr marL="0" indent="0" algn="l" defTabSz="914400" rtl="0" eaLnBrk="1" latinLnBrk="0" hangingPunct="1">
        <a:lnSpc>
          <a:spcPct val="100000"/>
        </a:lnSpc>
        <a:spcBef>
          <a:spcPts val="0"/>
        </a:spcBef>
        <a:spcAft>
          <a:spcPts val="600"/>
        </a:spcAft>
        <a:buFont typeface="Arial" panose="020B0604020202020204" pitchFamily="34" charset="0"/>
        <a:buChar char="​"/>
        <a:tabLst/>
        <a:defRPr sz="2000" kern="1200">
          <a:solidFill>
            <a:srgbClr val="000C2E"/>
          </a:solidFill>
          <a:latin typeface="+mn-lt"/>
          <a:ea typeface="+mn-ea"/>
          <a:cs typeface="+mn-cs"/>
        </a:defRPr>
      </a:lvl5pPr>
      <a:lvl6pPr marL="180000" indent="-180000" algn="l" defTabSz="914400" rtl="0" eaLnBrk="1" latinLnBrk="0" hangingPunct="1">
        <a:lnSpc>
          <a:spcPct val="100000"/>
        </a:lnSpc>
        <a:spcBef>
          <a:spcPts val="0"/>
        </a:spcBef>
        <a:spcAft>
          <a:spcPts val="600"/>
        </a:spcAft>
        <a:buFont typeface="Arial" panose="020B0604020202020204" pitchFamily="34" charset="0"/>
        <a:buChar char="•"/>
        <a:defRPr sz="1000" kern="1200">
          <a:solidFill>
            <a:srgbClr val="000C2E"/>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1" kern="1200" baseline="0">
          <a:solidFill>
            <a:srgbClr val="000C2E"/>
          </a:solidFill>
          <a:latin typeface="+mj-lt"/>
          <a:ea typeface="+mn-ea"/>
          <a:cs typeface="+mn-cs"/>
        </a:defRPr>
      </a:lvl7pPr>
      <a:lvl8pPr marL="0" indent="0" algn="l" defTabSz="914400" rtl="0" eaLnBrk="1" latinLnBrk="0" hangingPunct="1">
        <a:lnSpc>
          <a:spcPct val="100000"/>
        </a:lnSpc>
        <a:spcBef>
          <a:spcPts val="0"/>
        </a:spcBef>
        <a:spcAft>
          <a:spcPts val="600"/>
        </a:spcAft>
        <a:buFont typeface="Arial" panose="020B0604020202020204" pitchFamily="34" charset="0"/>
        <a:buChar char="​"/>
        <a:defRPr sz="1000" kern="1200">
          <a:solidFill>
            <a:srgbClr val="000C2E"/>
          </a:solidFill>
          <a:latin typeface="+mn-lt"/>
          <a:ea typeface="+mn-ea"/>
          <a:cs typeface="+mn-cs"/>
        </a:defRPr>
      </a:lvl8pPr>
      <a:lvl9pPr marL="0" indent="0" algn="l" defTabSz="914400" rtl="0" eaLnBrk="1" latinLnBrk="0" hangingPunct="1">
        <a:lnSpc>
          <a:spcPct val="90000"/>
        </a:lnSpc>
        <a:spcBef>
          <a:spcPts val="0"/>
        </a:spcBef>
        <a:spcAft>
          <a:spcPts val="0"/>
        </a:spcAft>
        <a:buFont typeface="Arial" panose="020B0604020202020204" pitchFamily="34" charset="0"/>
        <a:buChar char="​"/>
        <a:defRPr sz="6600" b="0" kern="1200" baseline="0">
          <a:solidFill>
            <a:srgbClr val="000C2E"/>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WorkArea]" descr="&lt;?xml version=&quot;1.0&quot; encoding=&quot;utf-16&quot;?&gt;&#10;&lt;GridTheme xmlns:xsi=&quot;http://www.w3.org/2001/XMLSchema-instance&quot; xmlns:xsd=&quot;http://www.w3.org/2001/XMLSchema&quot;&gt;&#10;  &lt;GuideLines /&gt;&#10;  &lt;SubGrids&gt;&#10;    &lt;SubGrid&gt;&#10;      &lt;Left&gt;56.6929131&lt;/Left&gt;&#10;      &lt;Top&gt;172.6093&lt;/Top&gt;&#10;      &lt;Width&gt;44.56693&lt;/Width&gt;&#10;      &lt;Height&gt;310.697784&lt;/Height&gt;&#10;    &lt;/SubGrid&gt;&#10;    &lt;SubGrid&gt;&#10;      &lt;Left&gt;129.6063&lt;/Left&gt;&#10;      &lt;Top&gt;172.6093&lt;/Top&gt;&#10;      &lt;Width&gt;44.56693&lt;/Width&gt;&#10;      &lt;Height&gt;310.697784&lt;/Height&gt;&#10;    &lt;/SubGrid&gt;&#10;    &lt;SubGrid&gt;&#10;      &lt;Left&gt;202.519684&lt;/Left&gt;&#10;      &lt;Top&gt;172.6093&lt;/Top&gt;&#10;      &lt;Width&gt;44.56693&lt;/Width&gt;&#10;      &lt;Height&gt;310.697784&lt;/Height&gt;&#10;    &lt;/SubGrid&gt;&#10;    &lt;SubGrid&gt;&#10;      &lt;Left&gt;275.433075&lt;/Left&gt;&#10;      &lt;Top&gt;172.6093&lt;/Top&gt;&#10;      &lt;Width&gt;44.56693&lt;/Width&gt;&#10;      &lt;Height&gt;310.697784&lt;/Height&gt;&#10;    &lt;/SubGrid&gt;&#10;    &lt;SubGrid&gt;&#10;      &lt;Left&gt;348.346466&lt;/Left&gt;&#10;      &lt;Top&gt;172.6093&lt;/Top&gt;&#10;      &lt;Width&gt;44.56693&lt;/Width&gt;&#10;      &lt;Height&gt;310.697784&lt;/Height&gt;&#10;    &lt;/SubGrid&gt;&#10;    &lt;SubGrid&gt;&#10;      &lt;Left&gt;421.259857&lt;/Left&gt;&#10;      &lt;Top&gt;172.6093&lt;/Top&gt;&#10;      &lt;Width&gt;44.56693&lt;/Width&gt;&#10;      &lt;Height&gt;310.697784&lt;/Height&gt;&#10;    &lt;/SubGrid&gt;&#10;    &lt;SubGrid&gt;&#10;      &lt;Left&gt;494.173218&lt;/Left&gt;&#10;      &lt;Top&gt;172.6093&lt;/Top&gt;&#10;      &lt;Width&gt;44.56693&lt;/Width&gt;&#10;      &lt;Height&gt;310.697784&lt;/Height&gt;&#10;    &lt;/SubGrid&gt;&#10;    &lt;SubGrid&gt;&#10;      &lt;Left&gt;567.0866&lt;/Left&gt;&#10;      &lt;Top&gt;172.6093&lt;/Top&gt;&#10;      &lt;Width&gt;44.56693&lt;/Width&gt;&#10;      &lt;Height&gt;310.697784&lt;/Height&gt;&#10;    &lt;/SubGrid&gt;&#10;    &lt;SubGrid&gt;&#10;      &lt;Left&gt;640&lt;/Left&gt;&#10;      &lt;Top&gt;172.6093&lt;/Top&gt;&#10;      &lt;Width&gt;44.56693&lt;/Width&gt;&#10;      &lt;Height&gt;310.697784&lt;/Height&gt;&#10;    &lt;/SubGrid&gt;&#10;    &lt;SubGrid&gt;&#10;      &lt;Left&gt;712.9134&lt;/Left&gt;&#10;      &lt;Top&gt;172.6093&lt;/Top&gt;&#10;      &lt;Width&gt;44.56693&lt;/Width&gt;&#10;      &lt;Height&gt;310.697784&lt;/Height&gt;&#10;    &lt;/SubGrid&gt;&#10;    &lt;SubGrid&gt;&#10;      &lt;Left&gt;785.8268&lt;/Left&gt;&#10;      &lt;Top&gt;172.6093&lt;/Top&gt;&#10;      &lt;Width&gt;44.56693&lt;/Width&gt;&#10;      &lt;Height&gt;310.697784&lt;/Height&gt;&#10;    &lt;/SubGrid&gt;&#10;    &lt;SubGrid&gt;&#10;      &lt;Left&gt;858.7402&lt;/Left&gt;&#10;      &lt;Top&gt;172.6093&lt;/Top&gt;&#10;      &lt;Width&gt;44.56701&lt;/Width&gt;&#10;      &lt;Height&gt;310.697784&lt;/Height&gt;&#10;    &lt;/SubGrid&gt;&#10;    &lt;SubGrid&gt;&#10;      &lt;Left&gt;56.6929131&lt;/Left&gt;&#10;      &lt;Top&gt;106.789925&lt;/Top&gt;&#10;      &lt;Width&gt;846.614136&lt;/Width&gt;&#10;      &lt;Height&gt;65.81937&lt;/Height&gt;&#10;    &lt;/SubGrid&gt;&#10;  &lt;/SubGrids&gt;&#10;  &lt;WorkArea&gt;&#10;    &lt;Top&gt;56.6929131&lt;/Top&gt;&#10;    &lt;Left&gt;56.6929131&lt;/Left&gt;&#10;    &lt;Width&gt;846.614258&lt;/Width&gt;&#10;    &lt;Height&gt;426.614166&lt;/Height&gt;&#10;  &lt;/WorkArea&gt;&#10;  &lt;AspectW&gt;16&lt;/AspectW&gt;&#10;  &lt;AspectH&gt;9&lt;/AspectH&gt;&#10;  &lt;Width&gt;960&lt;/Width&gt;&#10;  &lt;Height&gt;540&lt;/Height&gt;&#10;  &lt;HGap&gt;10&lt;/HGap&gt;&#10;  &lt;VGap&gt;10&lt;/VGap&gt;&#10;  &lt;OfficeVersion&gt;160&lt;/OfficeVersion&gt;&#10;&lt;/GridTheme&gt;" hidden="1">
            <a:extLst>
              <a:ext uri="{FF2B5EF4-FFF2-40B4-BE49-F238E27FC236}">
                <a16:creationId xmlns:a16="http://schemas.microsoft.com/office/drawing/2014/main" id="{B6505486-83F9-4E71-8187-5FD1461A152A}"/>
              </a:ext>
            </a:extLst>
          </p:cNvPr>
          <p:cNvSpPr/>
          <p:nvPr userDrawn="1"/>
        </p:nvSpPr>
        <p:spPr>
          <a:xfrm>
            <a:off x="720000" y="720000"/>
            <a:ext cx="10752001" cy="5418000"/>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4" name="Rectangle 33" hidden="1">
            <a:extLst>
              <a:ext uri="{FF2B5EF4-FFF2-40B4-BE49-F238E27FC236}">
                <a16:creationId xmlns:a16="http://schemas.microsoft.com/office/drawing/2014/main" id="{CB710F3F-D32A-427F-95E1-331D903169A9}"/>
              </a:ext>
            </a:extLst>
          </p:cNvPr>
          <p:cNvSpPr/>
          <p:nvPr userDrawn="1">
            <p:custDataLst>
              <p:tags r:id="rId3"/>
            </p:custDataLst>
          </p:nvPr>
        </p:nvSpPr>
        <p:spPr>
          <a:xfrm>
            <a:off x="72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5" name="Rectangle 34" hidden="1">
            <a:extLst>
              <a:ext uri="{FF2B5EF4-FFF2-40B4-BE49-F238E27FC236}">
                <a16:creationId xmlns:a16="http://schemas.microsoft.com/office/drawing/2014/main" id="{5CB96580-3D08-4D7A-B9FA-419A1A34FDCE}"/>
              </a:ext>
            </a:extLst>
          </p:cNvPr>
          <p:cNvSpPr/>
          <p:nvPr userDrawn="1">
            <p:custDataLst>
              <p:tags r:id="rId4"/>
            </p:custDataLst>
          </p:nvPr>
        </p:nvSpPr>
        <p:spPr>
          <a:xfrm>
            <a:off x="1646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6" name="Rectangle 35" hidden="1">
            <a:extLst>
              <a:ext uri="{FF2B5EF4-FFF2-40B4-BE49-F238E27FC236}">
                <a16:creationId xmlns:a16="http://schemas.microsoft.com/office/drawing/2014/main" id="{45346A71-5DB5-4F96-AE7E-84EC6788B03A}"/>
              </a:ext>
            </a:extLst>
          </p:cNvPr>
          <p:cNvSpPr/>
          <p:nvPr userDrawn="1">
            <p:custDataLst>
              <p:tags r:id="rId5"/>
            </p:custDataLst>
          </p:nvPr>
        </p:nvSpPr>
        <p:spPr>
          <a:xfrm>
            <a:off x="2572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7" name="Rectangle 36" hidden="1">
            <a:extLst>
              <a:ext uri="{FF2B5EF4-FFF2-40B4-BE49-F238E27FC236}">
                <a16:creationId xmlns:a16="http://schemas.microsoft.com/office/drawing/2014/main" id="{7CD04DB1-2BF7-4B35-8C91-A50D70ED9894}"/>
              </a:ext>
            </a:extLst>
          </p:cNvPr>
          <p:cNvSpPr/>
          <p:nvPr userDrawn="1">
            <p:custDataLst>
              <p:tags r:id="rId6"/>
            </p:custDataLst>
          </p:nvPr>
        </p:nvSpPr>
        <p:spPr>
          <a:xfrm>
            <a:off x="3498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8" name="Rectangle 37" hidden="1">
            <a:extLst>
              <a:ext uri="{FF2B5EF4-FFF2-40B4-BE49-F238E27FC236}">
                <a16:creationId xmlns:a16="http://schemas.microsoft.com/office/drawing/2014/main" id="{17BD7207-F9C6-42A9-B0FC-7611D0F4E891}"/>
              </a:ext>
            </a:extLst>
          </p:cNvPr>
          <p:cNvSpPr/>
          <p:nvPr userDrawn="1">
            <p:custDataLst>
              <p:tags r:id="rId7"/>
            </p:custDataLst>
          </p:nvPr>
        </p:nvSpPr>
        <p:spPr>
          <a:xfrm>
            <a:off x="4424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9" name="Rectangle 38" hidden="1">
            <a:extLst>
              <a:ext uri="{FF2B5EF4-FFF2-40B4-BE49-F238E27FC236}">
                <a16:creationId xmlns:a16="http://schemas.microsoft.com/office/drawing/2014/main" id="{13500D02-31DC-408F-A3C2-61D4899A0B41}"/>
              </a:ext>
            </a:extLst>
          </p:cNvPr>
          <p:cNvSpPr/>
          <p:nvPr userDrawn="1">
            <p:custDataLst>
              <p:tags r:id="rId8"/>
            </p:custDataLst>
          </p:nvPr>
        </p:nvSpPr>
        <p:spPr>
          <a:xfrm>
            <a:off x="535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0" name="Rectangle 39" hidden="1">
            <a:extLst>
              <a:ext uri="{FF2B5EF4-FFF2-40B4-BE49-F238E27FC236}">
                <a16:creationId xmlns:a16="http://schemas.microsoft.com/office/drawing/2014/main" id="{2AB0E2F7-7457-44D5-A045-97510FA1B41F}"/>
              </a:ext>
            </a:extLst>
          </p:cNvPr>
          <p:cNvSpPr/>
          <p:nvPr userDrawn="1">
            <p:custDataLst>
              <p:tags r:id="rId9"/>
            </p:custDataLst>
          </p:nvPr>
        </p:nvSpPr>
        <p:spPr>
          <a:xfrm>
            <a:off x="6276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1" name="Rectangle 40" hidden="1">
            <a:extLst>
              <a:ext uri="{FF2B5EF4-FFF2-40B4-BE49-F238E27FC236}">
                <a16:creationId xmlns:a16="http://schemas.microsoft.com/office/drawing/2014/main" id="{D55F16DA-B2A0-4EB4-98D3-BA973AA26134}"/>
              </a:ext>
            </a:extLst>
          </p:cNvPr>
          <p:cNvSpPr/>
          <p:nvPr userDrawn="1">
            <p:custDataLst>
              <p:tags r:id="rId10"/>
            </p:custDataLst>
          </p:nvPr>
        </p:nvSpPr>
        <p:spPr>
          <a:xfrm>
            <a:off x="7202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2" name="Rectangle 41" hidden="1">
            <a:extLst>
              <a:ext uri="{FF2B5EF4-FFF2-40B4-BE49-F238E27FC236}">
                <a16:creationId xmlns:a16="http://schemas.microsoft.com/office/drawing/2014/main" id="{8E737572-C5EE-488A-B15A-9F6A221D7CC7}"/>
              </a:ext>
            </a:extLst>
          </p:cNvPr>
          <p:cNvSpPr/>
          <p:nvPr userDrawn="1">
            <p:custDataLst>
              <p:tags r:id="rId11"/>
            </p:custDataLst>
          </p:nvPr>
        </p:nvSpPr>
        <p:spPr>
          <a:xfrm>
            <a:off x="8128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3" name="Rectangle 42" hidden="1">
            <a:extLst>
              <a:ext uri="{FF2B5EF4-FFF2-40B4-BE49-F238E27FC236}">
                <a16:creationId xmlns:a16="http://schemas.microsoft.com/office/drawing/2014/main" id="{39EBCFDB-1653-4600-BB4A-6FD9AB7782C7}"/>
              </a:ext>
            </a:extLst>
          </p:cNvPr>
          <p:cNvSpPr/>
          <p:nvPr userDrawn="1">
            <p:custDataLst>
              <p:tags r:id="rId12"/>
            </p:custDataLst>
          </p:nvPr>
        </p:nvSpPr>
        <p:spPr>
          <a:xfrm>
            <a:off x="9054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4" name="Rectangle 43" hidden="1">
            <a:extLst>
              <a:ext uri="{FF2B5EF4-FFF2-40B4-BE49-F238E27FC236}">
                <a16:creationId xmlns:a16="http://schemas.microsoft.com/office/drawing/2014/main" id="{791248E9-A913-4935-A806-E175CA7724D5}"/>
              </a:ext>
            </a:extLst>
          </p:cNvPr>
          <p:cNvSpPr/>
          <p:nvPr userDrawn="1">
            <p:custDataLst>
              <p:tags r:id="rId13"/>
            </p:custDataLst>
          </p:nvPr>
        </p:nvSpPr>
        <p:spPr>
          <a:xfrm>
            <a:off x="998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5" name="Rectangle 44" hidden="1">
            <a:extLst>
              <a:ext uri="{FF2B5EF4-FFF2-40B4-BE49-F238E27FC236}">
                <a16:creationId xmlns:a16="http://schemas.microsoft.com/office/drawing/2014/main" id="{332D62CB-AC31-435B-8E19-DC5EB0BA3E67}"/>
              </a:ext>
            </a:extLst>
          </p:cNvPr>
          <p:cNvSpPr/>
          <p:nvPr userDrawn="1">
            <p:custDataLst>
              <p:tags r:id="rId14"/>
            </p:custDataLst>
          </p:nvPr>
        </p:nvSpPr>
        <p:spPr>
          <a:xfrm>
            <a:off x="10906000" y="2192138"/>
            <a:ext cx="566001"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6" name="Rectangle 45" hidden="1">
            <a:extLst>
              <a:ext uri="{FF2B5EF4-FFF2-40B4-BE49-F238E27FC236}">
                <a16:creationId xmlns:a16="http://schemas.microsoft.com/office/drawing/2014/main" id="{27E02A88-63E5-41AE-9681-54160E3850AC}"/>
              </a:ext>
            </a:extLst>
          </p:cNvPr>
          <p:cNvSpPr/>
          <p:nvPr userDrawn="1">
            <p:custDataLst>
              <p:tags r:id="rId15"/>
            </p:custDataLst>
          </p:nvPr>
        </p:nvSpPr>
        <p:spPr>
          <a:xfrm>
            <a:off x="720000" y="1356232"/>
            <a:ext cx="10752000" cy="835906"/>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pic>
        <p:nvPicPr>
          <p:cNvPr id="10" name="Billede 9">
            <a:extLst>
              <a:ext uri="{FF2B5EF4-FFF2-40B4-BE49-F238E27FC236}">
                <a16:creationId xmlns:a16="http://schemas.microsoft.com/office/drawing/2014/main" id="{BB3EF079-40BC-116A-47C1-12DBA66A0B53}"/>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p:blipFill>
        <p:spPr>
          <a:xfrm>
            <a:off x="1624382" y="1108213"/>
            <a:ext cx="8943236" cy="4641574"/>
          </a:xfrm>
          <a:prstGeom prst="rect">
            <a:avLst/>
          </a:prstGeom>
        </p:spPr>
      </p:pic>
    </p:spTree>
    <p:extLst>
      <p:ext uri="{BB962C8B-B14F-4D97-AF65-F5344CB8AC3E}">
        <p14:creationId xmlns:p14="http://schemas.microsoft.com/office/powerpoint/2010/main" val="2476257276"/>
      </p:ext>
    </p:extLst>
  </p:cSld>
  <p:clrMap bg1="lt1" tx1="dk1" bg2="lt2" tx2="dk2" accent1="accent1" accent2="accent2" accent3="accent3" accent4="accent4" accent5="accent5" accent6="accent6" hlink="hlink" folHlink="folHlink"/>
  <p:sldLayoutIdLst>
    <p:sldLayoutId id="2147483887" r:id="rId1"/>
  </p:sldLayoutIdLst>
  <p:hf hdr="0" dt="0"/>
  <p:txStyles>
    <p:titleStyle>
      <a:lvl1pPr algn="l" defTabSz="914400" rtl="0" eaLnBrk="1" latinLnBrk="0" hangingPunct="1">
        <a:lnSpc>
          <a:spcPct val="83000"/>
        </a:lnSpc>
        <a:spcBef>
          <a:spcPct val="0"/>
        </a:spcBef>
        <a:buNone/>
        <a:defRPr sz="3500" b="1" kern="1200">
          <a:solidFill>
            <a:srgbClr val="000C2E"/>
          </a:solidFill>
          <a:latin typeface="+mj-lt"/>
          <a:ea typeface="+mj-ea"/>
          <a:cs typeface="+mj-cs"/>
        </a:defRPr>
      </a:lvl1pPr>
    </p:titleStyle>
    <p:body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2000" kern="1200">
          <a:solidFill>
            <a:srgbClr val="000C2E"/>
          </a:solidFill>
          <a:latin typeface="+mn-lt"/>
          <a:ea typeface="+mn-ea"/>
          <a:cs typeface="+mn-cs"/>
        </a:defRPr>
      </a:lvl1pPr>
      <a:lvl2pPr marL="432000" indent="-230188" algn="l" defTabSz="914400" rtl="0" eaLnBrk="1" latinLnBrk="0" hangingPunct="1">
        <a:lnSpc>
          <a:spcPct val="100000"/>
        </a:lnSpc>
        <a:spcBef>
          <a:spcPts val="0"/>
        </a:spcBef>
        <a:spcAft>
          <a:spcPts val="600"/>
        </a:spcAft>
        <a:buFont typeface="Arial" panose="020B0604020202020204" pitchFamily="34" charset="0"/>
        <a:buChar char="–"/>
        <a:defRPr sz="1800" kern="1200">
          <a:solidFill>
            <a:srgbClr val="000C2E"/>
          </a:solidFill>
          <a:latin typeface="+mn-lt"/>
          <a:ea typeface="+mn-ea"/>
          <a:cs typeface="+mn-cs"/>
        </a:defRPr>
      </a:lvl2pPr>
      <a:lvl3pPr marL="611188" indent="-163513" algn="l" defTabSz="914400" rtl="0" eaLnBrk="1" latinLnBrk="0" hangingPunct="1">
        <a:lnSpc>
          <a:spcPct val="100000"/>
        </a:lnSpc>
        <a:spcBef>
          <a:spcPts val="0"/>
        </a:spcBef>
        <a:spcAft>
          <a:spcPts val="600"/>
        </a:spcAft>
        <a:buFont typeface="Arial" panose="020B0604020202020204" pitchFamily="34" charset="0"/>
        <a:buChar char="•"/>
        <a:defRPr sz="1600" kern="1200">
          <a:solidFill>
            <a:srgbClr val="000C2E"/>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2000" b="0" kern="1200">
          <a:solidFill>
            <a:srgbClr val="000C2E"/>
          </a:solidFill>
          <a:latin typeface="+mj-lt"/>
          <a:ea typeface="+mn-ea"/>
          <a:cs typeface="+mn-cs"/>
        </a:defRPr>
      </a:lvl4pPr>
      <a:lvl5pPr marL="0" indent="0" algn="l" defTabSz="914400" rtl="0" eaLnBrk="1" latinLnBrk="0" hangingPunct="1">
        <a:lnSpc>
          <a:spcPct val="100000"/>
        </a:lnSpc>
        <a:spcBef>
          <a:spcPts val="0"/>
        </a:spcBef>
        <a:spcAft>
          <a:spcPts val="600"/>
        </a:spcAft>
        <a:buFont typeface="Arial" panose="020B0604020202020204" pitchFamily="34" charset="0"/>
        <a:buChar char="​"/>
        <a:tabLst/>
        <a:defRPr sz="2000" kern="1200">
          <a:solidFill>
            <a:srgbClr val="000C2E"/>
          </a:solidFill>
          <a:latin typeface="+mn-lt"/>
          <a:ea typeface="+mn-ea"/>
          <a:cs typeface="+mn-cs"/>
        </a:defRPr>
      </a:lvl5pPr>
      <a:lvl6pPr marL="180000" indent="-180000" algn="l" defTabSz="914400" rtl="0" eaLnBrk="1" latinLnBrk="0" hangingPunct="1">
        <a:lnSpc>
          <a:spcPct val="100000"/>
        </a:lnSpc>
        <a:spcBef>
          <a:spcPts val="0"/>
        </a:spcBef>
        <a:spcAft>
          <a:spcPts val="600"/>
        </a:spcAft>
        <a:buFont typeface="Arial" panose="020B0604020202020204" pitchFamily="34" charset="0"/>
        <a:buChar char="•"/>
        <a:defRPr sz="1000" kern="1200">
          <a:solidFill>
            <a:srgbClr val="000C2E"/>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1" kern="1200" baseline="0">
          <a:solidFill>
            <a:srgbClr val="000C2E"/>
          </a:solidFill>
          <a:latin typeface="+mj-lt"/>
          <a:ea typeface="+mn-ea"/>
          <a:cs typeface="+mn-cs"/>
        </a:defRPr>
      </a:lvl7pPr>
      <a:lvl8pPr marL="0" indent="0" algn="l" defTabSz="914400" rtl="0" eaLnBrk="1" latinLnBrk="0" hangingPunct="1">
        <a:lnSpc>
          <a:spcPct val="100000"/>
        </a:lnSpc>
        <a:spcBef>
          <a:spcPts val="0"/>
        </a:spcBef>
        <a:spcAft>
          <a:spcPts val="600"/>
        </a:spcAft>
        <a:buFont typeface="Arial" panose="020B0604020202020204" pitchFamily="34" charset="0"/>
        <a:buChar char="​"/>
        <a:defRPr sz="1000" kern="1200">
          <a:solidFill>
            <a:srgbClr val="000C2E"/>
          </a:solidFill>
          <a:latin typeface="+mn-lt"/>
          <a:ea typeface="+mn-ea"/>
          <a:cs typeface="+mn-cs"/>
        </a:defRPr>
      </a:lvl8pPr>
      <a:lvl9pPr marL="0" indent="0" algn="l" defTabSz="914400" rtl="0" eaLnBrk="1" latinLnBrk="0" hangingPunct="1">
        <a:lnSpc>
          <a:spcPct val="90000"/>
        </a:lnSpc>
        <a:spcBef>
          <a:spcPts val="0"/>
        </a:spcBef>
        <a:spcAft>
          <a:spcPts val="0"/>
        </a:spcAft>
        <a:buFont typeface="Arial" panose="020B0604020202020204" pitchFamily="34" charset="0"/>
        <a:buChar char="​"/>
        <a:defRPr sz="6600" b="0" kern="1200" baseline="0">
          <a:solidFill>
            <a:srgbClr val="000C2E"/>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WorkArea]" descr="&lt;?xml version=&quot;1.0&quot; encoding=&quot;utf-16&quot;?&gt;&#10;&lt;GridTheme xmlns:xsi=&quot;http://www.w3.org/2001/XMLSchema-instance&quot; xmlns:xsd=&quot;http://www.w3.org/2001/XMLSchema&quot;&gt;&#10;  &lt;GuideLines /&gt;&#10;  &lt;SubGrids&gt;&#10;    &lt;SubGrid&gt;&#10;      &lt;Left&gt;56.6929131&lt;/Left&gt;&#10;      &lt;Top&gt;172.6093&lt;/Top&gt;&#10;      &lt;Width&gt;44.56693&lt;/Width&gt;&#10;      &lt;Height&gt;310.697784&lt;/Height&gt;&#10;    &lt;/SubGrid&gt;&#10;    &lt;SubGrid&gt;&#10;      &lt;Left&gt;129.6063&lt;/Left&gt;&#10;      &lt;Top&gt;172.6093&lt;/Top&gt;&#10;      &lt;Width&gt;44.56693&lt;/Width&gt;&#10;      &lt;Height&gt;310.697784&lt;/Height&gt;&#10;    &lt;/SubGrid&gt;&#10;    &lt;SubGrid&gt;&#10;      &lt;Left&gt;202.519684&lt;/Left&gt;&#10;      &lt;Top&gt;172.6093&lt;/Top&gt;&#10;      &lt;Width&gt;44.56693&lt;/Width&gt;&#10;      &lt;Height&gt;310.697784&lt;/Height&gt;&#10;    &lt;/SubGrid&gt;&#10;    &lt;SubGrid&gt;&#10;      &lt;Left&gt;275.433075&lt;/Left&gt;&#10;      &lt;Top&gt;172.6093&lt;/Top&gt;&#10;      &lt;Width&gt;44.56693&lt;/Width&gt;&#10;      &lt;Height&gt;310.697784&lt;/Height&gt;&#10;    &lt;/SubGrid&gt;&#10;    &lt;SubGrid&gt;&#10;      &lt;Left&gt;348.346466&lt;/Left&gt;&#10;      &lt;Top&gt;172.6093&lt;/Top&gt;&#10;      &lt;Width&gt;44.56693&lt;/Width&gt;&#10;      &lt;Height&gt;310.697784&lt;/Height&gt;&#10;    &lt;/SubGrid&gt;&#10;    &lt;SubGrid&gt;&#10;      &lt;Left&gt;421.259857&lt;/Left&gt;&#10;      &lt;Top&gt;172.6093&lt;/Top&gt;&#10;      &lt;Width&gt;44.56693&lt;/Width&gt;&#10;      &lt;Height&gt;310.697784&lt;/Height&gt;&#10;    &lt;/SubGrid&gt;&#10;    &lt;SubGrid&gt;&#10;      &lt;Left&gt;494.173218&lt;/Left&gt;&#10;      &lt;Top&gt;172.6093&lt;/Top&gt;&#10;      &lt;Width&gt;44.56693&lt;/Width&gt;&#10;      &lt;Height&gt;310.697784&lt;/Height&gt;&#10;    &lt;/SubGrid&gt;&#10;    &lt;SubGrid&gt;&#10;      &lt;Left&gt;567.0866&lt;/Left&gt;&#10;      &lt;Top&gt;172.6093&lt;/Top&gt;&#10;      &lt;Width&gt;44.56693&lt;/Width&gt;&#10;      &lt;Height&gt;310.697784&lt;/Height&gt;&#10;    &lt;/SubGrid&gt;&#10;    &lt;SubGrid&gt;&#10;      &lt;Left&gt;640&lt;/Left&gt;&#10;      &lt;Top&gt;172.6093&lt;/Top&gt;&#10;      &lt;Width&gt;44.56693&lt;/Width&gt;&#10;      &lt;Height&gt;310.697784&lt;/Height&gt;&#10;    &lt;/SubGrid&gt;&#10;    &lt;SubGrid&gt;&#10;      &lt;Left&gt;712.9134&lt;/Left&gt;&#10;      &lt;Top&gt;172.6093&lt;/Top&gt;&#10;      &lt;Width&gt;44.56693&lt;/Width&gt;&#10;      &lt;Height&gt;310.697784&lt;/Height&gt;&#10;    &lt;/SubGrid&gt;&#10;    &lt;SubGrid&gt;&#10;      &lt;Left&gt;785.8268&lt;/Left&gt;&#10;      &lt;Top&gt;172.6093&lt;/Top&gt;&#10;      &lt;Width&gt;44.56693&lt;/Width&gt;&#10;      &lt;Height&gt;310.697784&lt;/Height&gt;&#10;    &lt;/SubGrid&gt;&#10;    &lt;SubGrid&gt;&#10;      &lt;Left&gt;858.7402&lt;/Left&gt;&#10;      &lt;Top&gt;172.6093&lt;/Top&gt;&#10;      &lt;Width&gt;44.56701&lt;/Width&gt;&#10;      &lt;Height&gt;310.697784&lt;/Height&gt;&#10;    &lt;/SubGrid&gt;&#10;    &lt;SubGrid&gt;&#10;      &lt;Left&gt;56.6929131&lt;/Left&gt;&#10;      &lt;Top&gt;106.789925&lt;/Top&gt;&#10;      &lt;Width&gt;846.614136&lt;/Width&gt;&#10;      &lt;Height&gt;65.81937&lt;/Height&gt;&#10;    &lt;/SubGrid&gt;&#10;  &lt;/SubGrids&gt;&#10;  &lt;WorkArea&gt;&#10;    &lt;Top&gt;56.6929131&lt;/Top&gt;&#10;    &lt;Left&gt;56.6929131&lt;/Left&gt;&#10;    &lt;Width&gt;846.614258&lt;/Width&gt;&#10;    &lt;Height&gt;426.614166&lt;/Height&gt;&#10;  &lt;/WorkArea&gt;&#10;  &lt;AspectW&gt;16&lt;/AspectW&gt;&#10;  &lt;AspectH&gt;9&lt;/AspectH&gt;&#10;  &lt;Width&gt;960&lt;/Width&gt;&#10;  &lt;Height&gt;540&lt;/Height&gt;&#10;  &lt;HGap&gt;10&lt;/HGap&gt;&#10;  &lt;VGap&gt;10&lt;/VGap&gt;&#10;  &lt;OfficeVersion&gt;160&lt;/OfficeVersion&gt;&#10;&lt;/GridTheme&gt;" hidden="1">
            <a:extLst>
              <a:ext uri="{FF2B5EF4-FFF2-40B4-BE49-F238E27FC236}">
                <a16:creationId xmlns:a16="http://schemas.microsoft.com/office/drawing/2014/main" id="{B6505486-83F9-4E71-8187-5FD1461A152A}"/>
              </a:ext>
            </a:extLst>
          </p:cNvPr>
          <p:cNvSpPr/>
          <p:nvPr userDrawn="1"/>
        </p:nvSpPr>
        <p:spPr>
          <a:xfrm>
            <a:off x="720000" y="720000"/>
            <a:ext cx="10752001" cy="5418000"/>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4" name="Rectangle 33" hidden="1">
            <a:extLst>
              <a:ext uri="{FF2B5EF4-FFF2-40B4-BE49-F238E27FC236}">
                <a16:creationId xmlns:a16="http://schemas.microsoft.com/office/drawing/2014/main" id="{CB710F3F-D32A-427F-95E1-331D903169A9}"/>
              </a:ext>
            </a:extLst>
          </p:cNvPr>
          <p:cNvSpPr/>
          <p:nvPr userDrawn="1">
            <p:custDataLst>
              <p:tags r:id="rId3"/>
            </p:custDataLst>
          </p:nvPr>
        </p:nvSpPr>
        <p:spPr>
          <a:xfrm>
            <a:off x="72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5" name="Rectangle 34" hidden="1">
            <a:extLst>
              <a:ext uri="{FF2B5EF4-FFF2-40B4-BE49-F238E27FC236}">
                <a16:creationId xmlns:a16="http://schemas.microsoft.com/office/drawing/2014/main" id="{5CB96580-3D08-4D7A-B9FA-419A1A34FDCE}"/>
              </a:ext>
            </a:extLst>
          </p:cNvPr>
          <p:cNvSpPr/>
          <p:nvPr userDrawn="1">
            <p:custDataLst>
              <p:tags r:id="rId4"/>
            </p:custDataLst>
          </p:nvPr>
        </p:nvSpPr>
        <p:spPr>
          <a:xfrm>
            <a:off x="1646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6" name="Rectangle 35" hidden="1">
            <a:extLst>
              <a:ext uri="{FF2B5EF4-FFF2-40B4-BE49-F238E27FC236}">
                <a16:creationId xmlns:a16="http://schemas.microsoft.com/office/drawing/2014/main" id="{45346A71-5DB5-4F96-AE7E-84EC6788B03A}"/>
              </a:ext>
            </a:extLst>
          </p:cNvPr>
          <p:cNvSpPr/>
          <p:nvPr userDrawn="1">
            <p:custDataLst>
              <p:tags r:id="rId5"/>
            </p:custDataLst>
          </p:nvPr>
        </p:nvSpPr>
        <p:spPr>
          <a:xfrm>
            <a:off x="2572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7" name="Rectangle 36" hidden="1">
            <a:extLst>
              <a:ext uri="{FF2B5EF4-FFF2-40B4-BE49-F238E27FC236}">
                <a16:creationId xmlns:a16="http://schemas.microsoft.com/office/drawing/2014/main" id="{7CD04DB1-2BF7-4B35-8C91-A50D70ED9894}"/>
              </a:ext>
            </a:extLst>
          </p:cNvPr>
          <p:cNvSpPr/>
          <p:nvPr userDrawn="1">
            <p:custDataLst>
              <p:tags r:id="rId6"/>
            </p:custDataLst>
          </p:nvPr>
        </p:nvSpPr>
        <p:spPr>
          <a:xfrm>
            <a:off x="3498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8" name="Rectangle 37" hidden="1">
            <a:extLst>
              <a:ext uri="{FF2B5EF4-FFF2-40B4-BE49-F238E27FC236}">
                <a16:creationId xmlns:a16="http://schemas.microsoft.com/office/drawing/2014/main" id="{17BD7207-F9C6-42A9-B0FC-7611D0F4E891}"/>
              </a:ext>
            </a:extLst>
          </p:cNvPr>
          <p:cNvSpPr/>
          <p:nvPr userDrawn="1">
            <p:custDataLst>
              <p:tags r:id="rId7"/>
            </p:custDataLst>
          </p:nvPr>
        </p:nvSpPr>
        <p:spPr>
          <a:xfrm>
            <a:off x="4424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9" name="Rectangle 38" hidden="1">
            <a:extLst>
              <a:ext uri="{FF2B5EF4-FFF2-40B4-BE49-F238E27FC236}">
                <a16:creationId xmlns:a16="http://schemas.microsoft.com/office/drawing/2014/main" id="{13500D02-31DC-408F-A3C2-61D4899A0B41}"/>
              </a:ext>
            </a:extLst>
          </p:cNvPr>
          <p:cNvSpPr/>
          <p:nvPr userDrawn="1">
            <p:custDataLst>
              <p:tags r:id="rId8"/>
            </p:custDataLst>
          </p:nvPr>
        </p:nvSpPr>
        <p:spPr>
          <a:xfrm>
            <a:off x="535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0" name="Rectangle 39" hidden="1">
            <a:extLst>
              <a:ext uri="{FF2B5EF4-FFF2-40B4-BE49-F238E27FC236}">
                <a16:creationId xmlns:a16="http://schemas.microsoft.com/office/drawing/2014/main" id="{2AB0E2F7-7457-44D5-A045-97510FA1B41F}"/>
              </a:ext>
            </a:extLst>
          </p:cNvPr>
          <p:cNvSpPr/>
          <p:nvPr userDrawn="1">
            <p:custDataLst>
              <p:tags r:id="rId9"/>
            </p:custDataLst>
          </p:nvPr>
        </p:nvSpPr>
        <p:spPr>
          <a:xfrm>
            <a:off x="6276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1" name="Rectangle 40" hidden="1">
            <a:extLst>
              <a:ext uri="{FF2B5EF4-FFF2-40B4-BE49-F238E27FC236}">
                <a16:creationId xmlns:a16="http://schemas.microsoft.com/office/drawing/2014/main" id="{D55F16DA-B2A0-4EB4-98D3-BA973AA26134}"/>
              </a:ext>
            </a:extLst>
          </p:cNvPr>
          <p:cNvSpPr/>
          <p:nvPr userDrawn="1">
            <p:custDataLst>
              <p:tags r:id="rId10"/>
            </p:custDataLst>
          </p:nvPr>
        </p:nvSpPr>
        <p:spPr>
          <a:xfrm>
            <a:off x="7202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2" name="Rectangle 41" hidden="1">
            <a:extLst>
              <a:ext uri="{FF2B5EF4-FFF2-40B4-BE49-F238E27FC236}">
                <a16:creationId xmlns:a16="http://schemas.microsoft.com/office/drawing/2014/main" id="{8E737572-C5EE-488A-B15A-9F6A221D7CC7}"/>
              </a:ext>
            </a:extLst>
          </p:cNvPr>
          <p:cNvSpPr/>
          <p:nvPr userDrawn="1">
            <p:custDataLst>
              <p:tags r:id="rId11"/>
            </p:custDataLst>
          </p:nvPr>
        </p:nvSpPr>
        <p:spPr>
          <a:xfrm>
            <a:off x="8128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3" name="Rectangle 42" hidden="1">
            <a:extLst>
              <a:ext uri="{FF2B5EF4-FFF2-40B4-BE49-F238E27FC236}">
                <a16:creationId xmlns:a16="http://schemas.microsoft.com/office/drawing/2014/main" id="{39EBCFDB-1653-4600-BB4A-6FD9AB7782C7}"/>
              </a:ext>
            </a:extLst>
          </p:cNvPr>
          <p:cNvSpPr/>
          <p:nvPr userDrawn="1">
            <p:custDataLst>
              <p:tags r:id="rId12"/>
            </p:custDataLst>
          </p:nvPr>
        </p:nvSpPr>
        <p:spPr>
          <a:xfrm>
            <a:off x="9054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4" name="Rectangle 43" hidden="1">
            <a:extLst>
              <a:ext uri="{FF2B5EF4-FFF2-40B4-BE49-F238E27FC236}">
                <a16:creationId xmlns:a16="http://schemas.microsoft.com/office/drawing/2014/main" id="{791248E9-A913-4935-A806-E175CA7724D5}"/>
              </a:ext>
            </a:extLst>
          </p:cNvPr>
          <p:cNvSpPr/>
          <p:nvPr userDrawn="1">
            <p:custDataLst>
              <p:tags r:id="rId13"/>
            </p:custDataLst>
          </p:nvPr>
        </p:nvSpPr>
        <p:spPr>
          <a:xfrm>
            <a:off x="998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5" name="Rectangle 44" hidden="1">
            <a:extLst>
              <a:ext uri="{FF2B5EF4-FFF2-40B4-BE49-F238E27FC236}">
                <a16:creationId xmlns:a16="http://schemas.microsoft.com/office/drawing/2014/main" id="{332D62CB-AC31-435B-8E19-DC5EB0BA3E67}"/>
              </a:ext>
            </a:extLst>
          </p:cNvPr>
          <p:cNvSpPr/>
          <p:nvPr userDrawn="1">
            <p:custDataLst>
              <p:tags r:id="rId14"/>
            </p:custDataLst>
          </p:nvPr>
        </p:nvSpPr>
        <p:spPr>
          <a:xfrm>
            <a:off x="10906000" y="2192138"/>
            <a:ext cx="566001"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6" name="Rectangle 45" hidden="1">
            <a:extLst>
              <a:ext uri="{FF2B5EF4-FFF2-40B4-BE49-F238E27FC236}">
                <a16:creationId xmlns:a16="http://schemas.microsoft.com/office/drawing/2014/main" id="{27E02A88-63E5-41AE-9681-54160E3850AC}"/>
              </a:ext>
            </a:extLst>
          </p:cNvPr>
          <p:cNvSpPr/>
          <p:nvPr userDrawn="1">
            <p:custDataLst>
              <p:tags r:id="rId15"/>
            </p:custDataLst>
          </p:nvPr>
        </p:nvSpPr>
        <p:spPr>
          <a:xfrm>
            <a:off x="720000" y="1356232"/>
            <a:ext cx="10752000" cy="835906"/>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pic>
        <p:nvPicPr>
          <p:cNvPr id="10" name="Billede 9">
            <a:extLst>
              <a:ext uri="{FF2B5EF4-FFF2-40B4-BE49-F238E27FC236}">
                <a16:creationId xmlns:a16="http://schemas.microsoft.com/office/drawing/2014/main" id="{BB3EF079-40BC-116A-47C1-12DBA66A0B53}"/>
              </a:ext>
            </a:extLst>
          </p:cNvPr>
          <p:cNvPicPr>
            <a:picLocks noChangeAspect="1"/>
          </p:cNvPicPr>
          <p:nvPr userDrawn="1"/>
        </p:nvPicPr>
        <p:blipFill>
          <a:blip r:embed="rId16">
            <a:extLst>
              <a:ext uri="{28A0092B-C50C-407E-A947-70E740481C1C}">
                <a14:useLocalDpi xmlns:a14="http://schemas.microsoft.com/office/drawing/2010/main" val="0"/>
              </a:ext>
            </a:extLst>
          </a:blip>
          <a:srcRect/>
          <a:stretch/>
        </p:blipFill>
        <p:spPr>
          <a:xfrm>
            <a:off x="1624383" y="1108213"/>
            <a:ext cx="8943234" cy="4641574"/>
          </a:xfrm>
          <a:prstGeom prst="rect">
            <a:avLst/>
          </a:prstGeom>
        </p:spPr>
      </p:pic>
    </p:spTree>
    <p:extLst>
      <p:ext uri="{BB962C8B-B14F-4D97-AF65-F5344CB8AC3E}">
        <p14:creationId xmlns:p14="http://schemas.microsoft.com/office/powerpoint/2010/main" val="930016114"/>
      </p:ext>
    </p:extLst>
  </p:cSld>
  <p:clrMap bg1="lt1" tx1="dk1" bg2="lt2" tx2="dk2" accent1="accent1" accent2="accent2" accent3="accent3" accent4="accent4" accent5="accent5" accent6="accent6" hlink="hlink" folHlink="folHlink"/>
  <p:sldLayoutIdLst>
    <p:sldLayoutId id="2147483889" r:id="rId1"/>
  </p:sldLayoutIdLst>
  <p:hf hdr="0" dt="0"/>
  <p:txStyles>
    <p:titleStyle>
      <a:lvl1pPr algn="l" defTabSz="914400" rtl="0" eaLnBrk="1" latinLnBrk="0" hangingPunct="1">
        <a:lnSpc>
          <a:spcPct val="83000"/>
        </a:lnSpc>
        <a:spcBef>
          <a:spcPct val="0"/>
        </a:spcBef>
        <a:buNone/>
        <a:defRPr sz="3500" b="1" kern="1200">
          <a:solidFill>
            <a:srgbClr val="000C2E"/>
          </a:solidFill>
          <a:latin typeface="+mj-lt"/>
          <a:ea typeface="+mj-ea"/>
          <a:cs typeface="+mj-cs"/>
        </a:defRPr>
      </a:lvl1pPr>
    </p:titleStyle>
    <p:body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2000" kern="1200">
          <a:solidFill>
            <a:srgbClr val="000C2E"/>
          </a:solidFill>
          <a:latin typeface="+mn-lt"/>
          <a:ea typeface="+mn-ea"/>
          <a:cs typeface="+mn-cs"/>
        </a:defRPr>
      </a:lvl1pPr>
      <a:lvl2pPr marL="432000" indent="-230188" algn="l" defTabSz="914400" rtl="0" eaLnBrk="1" latinLnBrk="0" hangingPunct="1">
        <a:lnSpc>
          <a:spcPct val="100000"/>
        </a:lnSpc>
        <a:spcBef>
          <a:spcPts val="0"/>
        </a:spcBef>
        <a:spcAft>
          <a:spcPts val="600"/>
        </a:spcAft>
        <a:buFont typeface="Arial" panose="020B0604020202020204" pitchFamily="34" charset="0"/>
        <a:buChar char="–"/>
        <a:defRPr sz="1800" kern="1200">
          <a:solidFill>
            <a:srgbClr val="000C2E"/>
          </a:solidFill>
          <a:latin typeface="+mn-lt"/>
          <a:ea typeface="+mn-ea"/>
          <a:cs typeface="+mn-cs"/>
        </a:defRPr>
      </a:lvl2pPr>
      <a:lvl3pPr marL="611188" indent="-163513" algn="l" defTabSz="914400" rtl="0" eaLnBrk="1" latinLnBrk="0" hangingPunct="1">
        <a:lnSpc>
          <a:spcPct val="100000"/>
        </a:lnSpc>
        <a:spcBef>
          <a:spcPts val="0"/>
        </a:spcBef>
        <a:spcAft>
          <a:spcPts val="600"/>
        </a:spcAft>
        <a:buFont typeface="Arial" panose="020B0604020202020204" pitchFamily="34" charset="0"/>
        <a:buChar char="•"/>
        <a:defRPr sz="1600" kern="1200">
          <a:solidFill>
            <a:srgbClr val="000C2E"/>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2000" b="0" kern="1200">
          <a:solidFill>
            <a:srgbClr val="000C2E"/>
          </a:solidFill>
          <a:latin typeface="+mj-lt"/>
          <a:ea typeface="+mn-ea"/>
          <a:cs typeface="+mn-cs"/>
        </a:defRPr>
      </a:lvl4pPr>
      <a:lvl5pPr marL="0" indent="0" algn="l" defTabSz="914400" rtl="0" eaLnBrk="1" latinLnBrk="0" hangingPunct="1">
        <a:lnSpc>
          <a:spcPct val="100000"/>
        </a:lnSpc>
        <a:spcBef>
          <a:spcPts val="0"/>
        </a:spcBef>
        <a:spcAft>
          <a:spcPts val="600"/>
        </a:spcAft>
        <a:buFont typeface="Arial" panose="020B0604020202020204" pitchFamily="34" charset="0"/>
        <a:buChar char="​"/>
        <a:tabLst/>
        <a:defRPr sz="2000" kern="1200">
          <a:solidFill>
            <a:srgbClr val="000C2E"/>
          </a:solidFill>
          <a:latin typeface="+mn-lt"/>
          <a:ea typeface="+mn-ea"/>
          <a:cs typeface="+mn-cs"/>
        </a:defRPr>
      </a:lvl5pPr>
      <a:lvl6pPr marL="180000" indent="-180000" algn="l" defTabSz="914400" rtl="0" eaLnBrk="1" latinLnBrk="0" hangingPunct="1">
        <a:lnSpc>
          <a:spcPct val="100000"/>
        </a:lnSpc>
        <a:spcBef>
          <a:spcPts val="0"/>
        </a:spcBef>
        <a:spcAft>
          <a:spcPts val="600"/>
        </a:spcAft>
        <a:buFont typeface="Arial" panose="020B0604020202020204" pitchFamily="34" charset="0"/>
        <a:buChar char="•"/>
        <a:defRPr sz="1000" kern="1200">
          <a:solidFill>
            <a:srgbClr val="000C2E"/>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1" kern="1200" baseline="0">
          <a:solidFill>
            <a:srgbClr val="000C2E"/>
          </a:solidFill>
          <a:latin typeface="+mj-lt"/>
          <a:ea typeface="+mn-ea"/>
          <a:cs typeface="+mn-cs"/>
        </a:defRPr>
      </a:lvl7pPr>
      <a:lvl8pPr marL="0" indent="0" algn="l" defTabSz="914400" rtl="0" eaLnBrk="1" latinLnBrk="0" hangingPunct="1">
        <a:lnSpc>
          <a:spcPct val="100000"/>
        </a:lnSpc>
        <a:spcBef>
          <a:spcPts val="0"/>
        </a:spcBef>
        <a:spcAft>
          <a:spcPts val="600"/>
        </a:spcAft>
        <a:buFont typeface="Arial" panose="020B0604020202020204" pitchFamily="34" charset="0"/>
        <a:buChar char="​"/>
        <a:defRPr sz="1000" kern="1200">
          <a:solidFill>
            <a:srgbClr val="000C2E"/>
          </a:solidFill>
          <a:latin typeface="+mn-lt"/>
          <a:ea typeface="+mn-ea"/>
          <a:cs typeface="+mn-cs"/>
        </a:defRPr>
      </a:lvl8pPr>
      <a:lvl9pPr marL="0" indent="0" algn="l" defTabSz="914400" rtl="0" eaLnBrk="1" latinLnBrk="0" hangingPunct="1">
        <a:lnSpc>
          <a:spcPct val="90000"/>
        </a:lnSpc>
        <a:spcBef>
          <a:spcPts val="0"/>
        </a:spcBef>
        <a:spcAft>
          <a:spcPts val="0"/>
        </a:spcAft>
        <a:buFont typeface="Arial" panose="020B0604020202020204" pitchFamily="34" charset="0"/>
        <a:buChar char="​"/>
        <a:defRPr sz="6600" b="0" kern="1200" baseline="0">
          <a:solidFill>
            <a:srgbClr val="000C2E"/>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9998" y="2192138"/>
            <a:ext cx="10752002" cy="3945862"/>
          </a:xfrm>
          <a:prstGeom prst="rect">
            <a:avLst/>
          </a:prstGeom>
        </p:spPr>
        <p:txBody>
          <a:bodyPr vert="horz" lIns="0" tIns="0" rIns="0" bIns="0" rtlCol="0">
            <a:noAutofit/>
          </a:bodyPr>
          <a:lstStyle/>
          <a:p>
            <a:pPr lvl="0"/>
            <a:r>
              <a:rPr lang="da-DK" noProof="0" dirty="0"/>
              <a:t>Level 1</a:t>
            </a:r>
          </a:p>
          <a:p>
            <a:pPr lvl="1"/>
            <a:r>
              <a:rPr lang="da-DK" noProof="0" dirty="0"/>
              <a:t>Level 2</a:t>
            </a:r>
          </a:p>
          <a:p>
            <a:pPr lvl="2"/>
            <a:r>
              <a:rPr lang="da-DK" noProof="0" dirty="0"/>
              <a:t>Level 3</a:t>
            </a:r>
          </a:p>
          <a:p>
            <a:pPr lvl="3"/>
            <a:r>
              <a:rPr lang="da-DK" noProof="0" dirty="0"/>
              <a:t>Level 4, Header</a:t>
            </a:r>
          </a:p>
          <a:p>
            <a:pPr lvl="4"/>
            <a:r>
              <a:rPr lang="da-DK" noProof="0" dirty="0"/>
              <a:t>Level 5, Body</a:t>
            </a:r>
          </a:p>
          <a:p>
            <a:pPr lvl="5"/>
            <a:r>
              <a:rPr lang="da-DK" noProof="0" dirty="0"/>
              <a:t>Level 6 Report bullet</a:t>
            </a:r>
          </a:p>
          <a:p>
            <a:pPr lvl="6"/>
            <a:r>
              <a:rPr lang="da-DK" noProof="0" dirty="0"/>
              <a:t>Level 7, Report Header</a:t>
            </a:r>
          </a:p>
          <a:p>
            <a:pPr lvl="7"/>
            <a:r>
              <a:rPr lang="da-DK" noProof="0" dirty="0"/>
              <a:t>Level 8, Report Body</a:t>
            </a:r>
          </a:p>
          <a:p>
            <a:pPr lvl="8"/>
            <a:r>
              <a:rPr lang="da-DK" noProof="0" dirty="0" err="1"/>
              <a:t>Infographic</a:t>
            </a:r>
            <a:endParaRPr lang="da-DK" noProof="0" dirty="0"/>
          </a:p>
        </p:txBody>
      </p:sp>
      <p:sp>
        <p:nvSpPr>
          <p:cNvPr id="6" name="Slide Number Placeholder 5"/>
          <p:cNvSpPr>
            <a:spLocks noGrp="1"/>
          </p:cNvSpPr>
          <p:nvPr>
            <p:ph type="sldNum" sz="quarter" idx="4"/>
          </p:nvPr>
        </p:nvSpPr>
        <p:spPr>
          <a:xfrm>
            <a:off x="11077081" y="310327"/>
            <a:ext cx="394920" cy="180000"/>
          </a:xfrm>
          <a:prstGeom prst="rect">
            <a:avLst/>
          </a:prstGeom>
        </p:spPr>
        <p:txBody>
          <a:bodyPr vert="horz" lIns="0" tIns="0" rIns="0" bIns="0" rtlCol="0" anchor="b" anchorCtr="0"/>
          <a:lstStyle>
            <a:lvl1pPr algn="r">
              <a:defRPr sz="1000">
                <a:solidFill>
                  <a:schemeClr val="tx1"/>
                </a:solidFill>
                <a:latin typeface="KBH" panose="00000500000000000000" pitchFamily="2" charset="0"/>
              </a:defRPr>
            </a:lvl1pPr>
          </a:lstStyle>
          <a:p>
            <a:fld id="{24C8C45C-947F-4981-8B3F-4F32E973C901}" type="slidenum">
              <a:rPr lang="da-DK" smtClean="0"/>
              <a:pPr/>
              <a:t>‹#›</a:t>
            </a:fld>
            <a:endParaRPr lang="da-DK" dirty="0"/>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719998" y="894268"/>
            <a:ext cx="10752002" cy="893928"/>
          </a:xfrm>
          <a:prstGeom prst="rect">
            <a:avLst/>
          </a:prstGeom>
        </p:spPr>
        <p:txBody>
          <a:bodyPr vert="horz" lIns="0" tIns="0" rIns="0" bIns="0" rtlCol="0" anchor="b" anchorCtr="0">
            <a:noAutofit/>
          </a:bodyPr>
          <a:lstStyle/>
          <a:p>
            <a:r>
              <a:rPr lang="da-DK" dirty="0"/>
              <a:t>Klik for at redigere titeltypografien i masteren</a:t>
            </a:r>
          </a:p>
        </p:txBody>
      </p:sp>
      <p:sp>
        <p:nvSpPr>
          <p:cNvPr id="32" name="TextBox 31">
            <a:extLst>
              <a:ext uri="{FF2B5EF4-FFF2-40B4-BE49-F238E27FC236}">
                <a16:creationId xmlns:a16="http://schemas.microsoft.com/office/drawing/2014/main" id="{57FFECA4-A506-4CDF-A5E2-B83624E71218}"/>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tx1"/>
                </a:solidFill>
                <a:latin typeface="KBH Tekst" panose="00000500000000000000" pitchFamily="2" charset="0"/>
              </a:rPr>
              <a:t>Københavns Kommune</a:t>
            </a:r>
          </a:p>
        </p:txBody>
      </p:sp>
      <p:sp>
        <p:nvSpPr>
          <p:cNvPr id="2" name="[WorkArea]" descr="&lt;?xml version=&quot;1.0&quot; encoding=&quot;utf-16&quot;?&gt;&#10;&lt;GridTheme xmlns:xsi=&quot;http://www.w3.org/2001/XMLSchema-instance&quot; xmlns:xsd=&quot;http://www.w3.org/2001/XMLSchema&quot;&gt;&#10;  &lt;GuideLines /&gt;&#10;  &lt;SubGrids&gt;&#10;    &lt;SubGrid&gt;&#10;      &lt;Left&gt;56.6929131&lt;/Left&gt;&#10;      &lt;Top&gt;172.6093&lt;/Top&gt;&#10;      &lt;Width&gt;44.56693&lt;/Width&gt;&#10;      &lt;Height&gt;310.697784&lt;/Height&gt;&#10;    &lt;/SubGrid&gt;&#10;    &lt;SubGrid&gt;&#10;      &lt;Left&gt;129.6063&lt;/Left&gt;&#10;      &lt;Top&gt;172.6093&lt;/Top&gt;&#10;      &lt;Width&gt;44.56693&lt;/Width&gt;&#10;      &lt;Height&gt;310.697784&lt;/Height&gt;&#10;    &lt;/SubGrid&gt;&#10;    &lt;SubGrid&gt;&#10;      &lt;Left&gt;202.519684&lt;/Left&gt;&#10;      &lt;Top&gt;172.6093&lt;/Top&gt;&#10;      &lt;Width&gt;44.56693&lt;/Width&gt;&#10;      &lt;Height&gt;310.697784&lt;/Height&gt;&#10;    &lt;/SubGrid&gt;&#10;    &lt;SubGrid&gt;&#10;      &lt;Left&gt;275.433075&lt;/Left&gt;&#10;      &lt;Top&gt;172.6093&lt;/Top&gt;&#10;      &lt;Width&gt;44.56693&lt;/Width&gt;&#10;      &lt;Height&gt;310.697784&lt;/Height&gt;&#10;    &lt;/SubGrid&gt;&#10;    &lt;SubGrid&gt;&#10;      &lt;Left&gt;348.346466&lt;/Left&gt;&#10;      &lt;Top&gt;172.6093&lt;/Top&gt;&#10;      &lt;Width&gt;44.56693&lt;/Width&gt;&#10;      &lt;Height&gt;310.697784&lt;/Height&gt;&#10;    &lt;/SubGrid&gt;&#10;    &lt;SubGrid&gt;&#10;      &lt;Left&gt;421.259857&lt;/Left&gt;&#10;      &lt;Top&gt;172.6093&lt;/Top&gt;&#10;      &lt;Width&gt;44.56693&lt;/Width&gt;&#10;      &lt;Height&gt;310.697784&lt;/Height&gt;&#10;    &lt;/SubGrid&gt;&#10;    &lt;SubGrid&gt;&#10;      &lt;Left&gt;494.173218&lt;/Left&gt;&#10;      &lt;Top&gt;172.6093&lt;/Top&gt;&#10;      &lt;Width&gt;44.56693&lt;/Width&gt;&#10;      &lt;Height&gt;310.697784&lt;/Height&gt;&#10;    &lt;/SubGrid&gt;&#10;    &lt;SubGrid&gt;&#10;      &lt;Left&gt;567.0866&lt;/Left&gt;&#10;      &lt;Top&gt;172.6093&lt;/Top&gt;&#10;      &lt;Width&gt;44.56693&lt;/Width&gt;&#10;      &lt;Height&gt;310.697784&lt;/Height&gt;&#10;    &lt;/SubGrid&gt;&#10;    &lt;SubGrid&gt;&#10;      &lt;Left&gt;640&lt;/Left&gt;&#10;      &lt;Top&gt;172.6093&lt;/Top&gt;&#10;      &lt;Width&gt;44.56693&lt;/Width&gt;&#10;      &lt;Height&gt;310.697784&lt;/Height&gt;&#10;    &lt;/SubGrid&gt;&#10;    &lt;SubGrid&gt;&#10;      &lt;Left&gt;712.9134&lt;/Left&gt;&#10;      &lt;Top&gt;172.6093&lt;/Top&gt;&#10;      &lt;Width&gt;44.56693&lt;/Width&gt;&#10;      &lt;Height&gt;310.697784&lt;/Height&gt;&#10;    &lt;/SubGrid&gt;&#10;    &lt;SubGrid&gt;&#10;      &lt;Left&gt;785.8268&lt;/Left&gt;&#10;      &lt;Top&gt;172.6093&lt;/Top&gt;&#10;      &lt;Width&gt;44.56693&lt;/Width&gt;&#10;      &lt;Height&gt;310.697784&lt;/Height&gt;&#10;    &lt;/SubGrid&gt;&#10;    &lt;SubGrid&gt;&#10;      &lt;Left&gt;858.7402&lt;/Left&gt;&#10;      &lt;Top&gt;172.6093&lt;/Top&gt;&#10;      &lt;Width&gt;44.56701&lt;/Width&gt;&#10;      &lt;Height&gt;310.697784&lt;/Height&gt;&#10;    &lt;/SubGrid&gt;&#10;    &lt;SubGrid&gt;&#10;      &lt;Left&gt;56.6929131&lt;/Left&gt;&#10;      &lt;Top&gt;106.789925&lt;/Top&gt;&#10;      &lt;Width&gt;846.614136&lt;/Width&gt;&#10;      &lt;Height&gt;65.81937&lt;/Height&gt;&#10;    &lt;/SubGrid&gt;&#10;  &lt;/SubGrids&gt;&#10;  &lt;WorkArea&gt;&#10;    &lt;Top&gt;56.6929131&lt;/Top&gt;&#10;    &lt;Left&gt;56.6929131&lt;/Left&gt;&#10;    &lt;Width&gt;846.614258&lt;/Width&gt;&#10;    &lt;Height&gt;426.614166&lt;/Height&gt;&#10;  &lt;/WorkArea&gt;&#10;  &lt;AspectW&gt;16&lt;/AspectW&gt;&#10;  &lt;AspectH&gt;9&lt;/AspectH&gt;&#10;  &lt;Width&gt;960&lt;/Width&gt;&#10;  &lt;Height&gt;540&lt;/Height&gt;&#10;  &lt;HGap&gt;10&lt;/HGap&gt;&#10;  &lt;VGap&gt;10&lt;/VGap&gt;&#10;  &lt;OfficeVersion&gt;160&lt;/OfficeVersion&gt;&#10;&lt;/GridTheme&gt;" hidden="1">
            <a:extLst>
              <a:ext uri="{FF2B5EF4-FFF2-40B4-BE49-F238E27FC236}">
                <a16:creationId xmlns:a16="http://schemas.microsoft.com/office/drawing/2014/main" id="{B6505486-83F9-4E71-8187-5FD1461A152A}"/>
              </a:ext>
            </a:extLst>
          </p:cNvPr>
          <p:cNvSpPr/>
          <p:nvPr userDrawn="1"/>
        </p:nvSpPr>
        <p:spPr>
          <a:xfrm>
            <a:off x="720000" y="720000"/>
            <a:ext cx="10752001" cy="5418000"/>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4" name="Rectangle 33" hidden="1">
            <a:extLst>
              <a:ext uri="{FF2B5EF4-FFF2-40B4-BE49-F238E27FC236}">
                <a16:creationId xmlns:a16="http://schemas.microsoft.com/office/drawing/2014/main" id="{CB710F3F-D32A-427F-95E1-331D903169A9}"/>
              </a:ext>
            </a:extLst>
          </p:cNvPr>
          <p:cNvSpPr/>
          <p:nvPr userDrawn="1">
            <p:custDataLst>
              <p:tags r:id="rId30"/>
            </p:custDataLst>
          </p:nvPr>
        </p:nvSpPr>
        <p:spPr>
          <a:xfrm>
            <a:off x="72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5" name="Rectangle 34" hidden="1">
            <a:extLst>
              <a:ext uri="{FF2B5EF4-FFF2-40B4-BE49-F238E27FC236}">
                <a16:creationId xmlns:a16="http://schemas.microsoft.com/office/drawing/2014/main" id="{5CB96580-3D08-4D7A-B9FA-419A1A34FDCE}"/>
              </a:ext>
            </a:extLst>
          </p:cNvPr>
          <p:cNvSpPr/>
          <p:nvPr userDrawn="1">
            <p:custDataLst>
              <p:tags r:id="rId31"/>
            </p:custDataLst>
          </p:nvPr>
        </p:nvSpPr>
        <p:spPr>
          <a:xfrm>
            <a:off x="1646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6" name="Rectangle 35" hidden="1">
            <a:extLst>
              <a:ext uri="{FF2B5EF4-FFF2-40B4-BE49-F238E27FC236}">
                <a16:creationId xmlns:a16="http://schemas.microsoft.com/office/drawing/2014/main" id="{45346A71-5DB5-4F96-AE7E-84EC6788B03A}"/>
              </a:ext>
            </a:extLst>
          </p:cNvPr>
          <p:cNvSpPr/>
          <p:nvPr userDrawn="1">
            <p:custDataLst>
              <p:tags r:id="rId32"/>
            </p:custDataLst>
          </p:nvPr>
        </p:nvSpPr>
        <p:spPr>
          <a:xfrm>
            <a:off x="2572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7" name="Rectangle 36" hidden="1">
            <a:extLst>
              <a:ext uri="{FF2B5EF4-FFF2-40B4-BE49-F238E27FC236}">
                <a16:creationId xmlns:a16="http://schemas.microsoft.com/office/drawing/2014/main" id="{7CD04DB1-2BF7-4B35-8C91-A50D70ED9894}"/>
              </a:ext>
            </a:extLst>
          </p:cNvPr>
          <p:cNvSpPr/>
          <p:nvPr userDrawn="1">
            <p:custDataLst>
              <p:tags r:id="rId33"/>
            </p:custDataLst>
          </p:nvPr>
        </p:nvSpPr>
        <p:spPr>
          <a:xfrm>
            <a:off x="3498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8" name="Rectangle 37" hidden="1">
            <a:extLst>
              <a:ext uri="{FF2B5EF4-FFF2-40B4-BE49-F238E27FC236}">
                <a16:creationId xmlns:a16="http://schemas.microsoft.com/office/drawing/2014/main" id="{17BD7207-F9C6-42A9-B0FC-7611D0F4E891}"/>
              </a:ext>
            </a:extLst>
          </p:cNvPr>
          <p:cNvSpPr/>
          <p:nvPr userDrawn="1">
            <p:custDataLst>
              <p:tags r:id="rId34"/>
            </p:custDataLst>
          </p:nvPr>
        </p:nvSpPr>
        <p:spPr>
          <a:xfrm>
            <a:off x="4424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9" name="Rectangle 38" hidden="1">
            <a:extLst>
              <a:ext uri="{FF2B5EF4-FFF2-40B4-BE49-F238E27FC236}">
                <a16:creationId xmlns:a16="http://schemas.microsoft.com/office/drawing/2014/main" id="{13500D02-31DC-408F-A3C2-61D4899A0B41}"/>
              </a:ext>
            </a:extLst>
          </p:cNvPr>
          <p:cNvSpPr/>
          <p:nvPr userDrawn="1">
            <p:custDataLst>
              <p:tags r:id="rId35"/>
            </p:custDataLst>
          </p:nvPr>
        </p:nvSpPr>
        <p:spPr>
          <a:xfrm>
            <a:off x="535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0" name="Rectangle 39" hidden="1">
            <a:extLst>
              <a:ext uri="{FF2B5EF4-FFF2-40B4-BE49-F238E27FC236}">
                <a16:creationId xmlns:a16="http://schemas.microsoft.com/office/drawing/2014/main" id="{2AB0E2F7-7457-44D5-A045-97510FA1B41F}"/>
              </a:ext>
            </a:extLst>
          </p:cNvPr>
          <p:cNvSpPr/>
          <p:nvPr userDrawn="1">
            <p:custDataLst>
              <p:tags r:id="rId36"/>
            </p:custDataLst>
          </p:nvPr>
        </p:nvSpPr>
        <p:spPr>
          <a:xfrm>
            <a:off x="6276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1" name="Rectangle 40" hidden="1">
            <a:extLst>
              <a:ext uri="{FF2B5EF4-FFF2-40B4-BE49-F238E27FC236}">
                <a16:creationId xmlns:a16="http://schemas.microsoft.com/office/drawing/2014/main" id="{D55F16DA-B2A0-4EB4-98D3-BA973AA26134}"/>
              </a:ext>
            </a:extLst>
          </p:cNvPr>
          <p:cNvSpPr/>
          <p:nvPr userDrawn="1">
            <p:custDataLst>
              <p:tags r:id="rId37"/>
            </p:custDataLst>
          </p:nvPr>
        </p:nvSpPr>
        <p:spPr>
          <a:xfrm>
            <a:off x="7202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2" name="Rectangle 41" hidden="1">
            <a:extLst>
              <a:ext uri="{FF2B5EF4-FFF2-40B4-BE49-F238E27FC236}">
                <a16:creationId xmlns:a16="http://schemas.microsoft.com/office/drawing/2014/main" id="{8E737572-C5EE-488A-B15A-9F6A221D7CC7}"/>
              </a:ext>
            </a:extLst>
          </p:cNvPr>
          <p:cNvSpPr/>
          <p:nvPr userDrawn="1">
            <p:custDataLst>
              <p:tags r:id="rId38"/>
            </p:custDataLst>
          </p:nvPr>
        </p:nvSpPr>
        <p:spPr>
          <a:xfrm>
            <a:off x="8128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3" name="Rectangle 42" hidden="1">
            <a:extLst>
              <a:ext uri="{FF2B5EF4-FFF2-40B4-BE49-F238E27FC236}">
                <a16:creationId xmlns:a16="http://schemas.microsoft.com/office/drawing/2014/main" id="{39EBCFDB-1653-4600-BB4A-6FD9AB7782C7}"/>
              </a:ext>
            </a:extLst>
          </p:cNvPr>
          <p:cNvSpPr/>
          <p:nvPr userDrawn="1">
            <p:custDataLst>
              <p:tags r:id="rId39"/>
            </p:custDataLst>
          </p:nvPr>
        </p:nvSpPr>
        <p:spPr>
          <a:xfrm>
            <a:off x="9054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4" name="Rectangle 43" hidden="1">
            <a:extLst>
              <a:ext uri="{FF2B5EF4-FFF2-40B4-BE49-F238E27FC236}">
                <a16:creationId xmlns:a16="http://schemas.microsoft.com/office/drawing/2014/main" id="{791248E9-A913-4935-A806-E175CA7724D5}"/>
              </a:ext>
            </a:extLst>
          </p:cNvPr>
          <p:cNvSpPr/>
          <p:nvPr userDrawn="1">
            <p:custDataLst>
              <p:tags r:id="rId40"/>
            </p:custDataLst>
          </p:nvPr>
        </p:nvSpPr>
        <p:spPr>
          <a:xfrm>
            <a:off x="998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5" name="Rectangle 44" hidden="1">
            <a:extLst>
              <a:ext uri="{FF2B5EF4-FFF2-40B4-BE49-F238E27FC236}">
                <a16:creationId xmlns:a16="http://schemas.microsoft.com/office/drawing/2014/main" id="{332D62CB-AC31-435B-8E19-DC5EB0BA3E67}"/>
              </a:ext>
            </a:extLst>
          </p:cNvPr>
          <p:cNvSpPr/>
          <p:nvPr userDrawn="1">
            <p:custDataLst>
              <p:tags r:id="rId41"/>
            </p:custDataLst>
          </p:nvPr>
        </p:nvSpPr>
        <p:spPr>
          <a:xfrm>
            <a:off x="10906000" y="2192138"/>
            <a:ext cx="566001"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6" name="Rectangle 45" hidden="1">
            <a:extLst>
              <a:ext uri="{FF2B5EF4-FFF2-40B4-BE49-F238E27FC236}">
                <a16:creationId xmlns:a16="http://schemas.microsoft.com/office/drawing/2014/main" id="{27E02A88-63E5-41AE-9681-54160E3850AC}"/>
              </a:ext>
            </a:extLst>
          </p:cNvPr>
          <p:cNvSpPr/>
          <p:nvPr userDrawn="1">
            <p:custDataLst>
              <p:tags r:id="rId42"/>
            </p:custDataLst>
          </p:nvPr>
        </p:nvSpPr>
        <p:spPr>
          <a:xfrm>
            <a:off x="720000" y="1356232"/>
            <a:ext cx="10752000" cy="835906"/>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pic>
        <p:nvPicPr>
          <p:cNvPr id="8" name="Billede 7">
            <a:extLst>
              <a:ext uri="{FF2B5EF4-FFF2-40B4-BE49-F238E27FC236}">
                <a16:creationId xmlns:a16="http://schemas.microsoft.com/office/drawing/2014/main" id="{05B64091-2B16-FE56-9820-8E91C37B5A4A}"/>
              </a:ext>
            </a:extLst>
          </p:cNvPr>
          <p:cNvPicPr>
            <a:picLocks noChangeAspect="1"/>
          </p:cNvPicPr>
          <p:nvPr userDrawn="1"/>
        </p:nvPicPr>
        <p:blipFill>
          <a:blip r:embed="rId43">
            <a:extLst>
              <a:ext uri="{28A0092B-C50C-407E-A947-70E740481C1C}">
                <a14:useLocalDpi xmlns:a14="http://schemas.microsoft.com/office/drawing/2010/main" val="0"/>
              </a:ext>
            </a:extLst>
          </a:blip>
          <a:srcRect/>
          <a:stretch/>
        </p:blipFill>
        <p:spPr>
          <a:xfrm>
            <a:off x="9673540" y="5962923"/>
            <a:ext cx="2954178" cy="579019"/>
          </a:xfrm>
          <a:prstGeom prst="rect">
            <a:avLst/>
          </a:prstGeom>
        </p:spPr>
      </p:pic>
    </p:spTree>
    <p:extLst>
      <p:ext uri="{BB962C8B-B14F-4D97-AF65-F5344CB8AC3E}">
        <p14:creationId xmlns:p14="http://schemas.microsoft.com/office/powerpoint/2010/main" val="344296498"/>
      </p:ext>
    </p:extLst>
  </p:cSld>
  <p:clrMap bg1="dk1" tx1="lt1" bg2="dk2" tx2="lt2" accent1="accent1" accent2="accent2" accent3="accent3" accent4="accent4" accent5="accent5" accent6="accent6" hlink="hlink" folHlink="folHlink"/>
  <p:sldLayoutIdLst>
    <p:sldLayoutId id="2147483785" r:id="rId1"/>
    <p:sldLayoutId id="2147483813" r:id="rId2"/>
    <p:sldLayoutId id="2147483812" r:id="rId3"/>
    <p:sldLayoutId id="2147483778" r:id="rId4"/>
    <p:sldLayoutId id="2147483786" r:id="rId5"/>
    <p:sldLayoutId id="2147483787" r:id="rId6"/>
    <p:sldLayoutId id="2147483784" r:id="rId7"/>
    <p:sldLayoutId id="2147483756" r:id="rId8"/>
    <p:sldLayoutId id="2147483781" r:id="rId9"/>
    <p:sldLayoutId id="2147483779" r:id="rId10"/>
    <p:sldLayoutId id="2147483790" r:id="rId11"/>
    <p:sldLayoutId id="2147483791" r:id="rId12"/>
    <p:sldLayoutId id="2147483792" r:id="rId13"/>
    <p:sldLayoutId id="2147483793" r:id="rId14"/>
    <p:sldLayoutId id="2147483764" r:id="rId15"/>
    <p:sldLayoutId id="2147483797" r:id="rId16"/>
    <p:sldLayoutId id="2147483796" r:id="rId17"/>
    <p:sldLayoutId id="2147483795" r:id="rId18"/>
    <p:sldLayoutId id="2147483798" r:id="rId19"/>
    <p:sldLayoutId id="2147483767" r:id="rId20"/>
    <p:sldLayoutId id="2147483768" r:id="rId21"/>
    <p:sldLayoutId id="2147483805" r:id="rId22"/>
    <p:sldLayoutId id="2147483806" r:id="rId23"/>
    <p:sldLayoutId id="2147483807" r:id="rId24"/>
    <p:sldLayoutId id="2147483808" r:id="rId25"/>
    <p:sldLayoutId id="2147483809" r:id="rId26"/>
    <p:sldLayoutId id="2147483810" r:id="rId27"/>
    <p:sldLayoutId id="2147483894" r:id="rId28"/>
  </p:sldLayoutIdLst>
  <p:hf hdr="0" dt="0"/>
  <p:txStyles>
    <p:titleStyle>
      <a:lvl1pPr algn="l" defTabSz="914400" rtl="0" eaLnBrk="1" latinLnBrk="0" hangingPunct="1">
        <a:lnSpc>
          <a:spcPct val="83000"/>
        </a:lnSpc>
        <a:spcBef>
          <a:spcPct val="0"/>
        </a:spcBef>
        <a:buNone/>
        <a:defRPr sz="3500" b="1" kern="1200">
          <a:solidFill>
            <a:schemeClr val="bg1"/>
          </a:solidFill>
          <a:latin typeface="+mj-lt"/>
          <a:ea typeface="+mj-ea"/>
          <a:cs typeface="+mj-cs"/>
        </a:defRPr>
      </a:lvl1pPr>
    </p:titleStyle>
    <p:body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mn-lt"/>
          <a:ea typeface="+mn-ea"/>
          <a:cs typeface="+mn-cs"/>
        </a:defRPr>
      </a:lvl1pPr>
      <a:lvl2pPr marL="432000" indent="-230188" algn="l" defTabSz="914400"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2pPr>
      <a:lvl3pPr marL="611188" indent="-163513"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2000" b="0" kern="1200">
          <a:solidFill>
            <a:schemeClr val="tx1"/>
          </a:solidFill>
          <a:latin typeface="+mj-lt"/>
          <a:ea typeface="+mn-ea"/>
          <a:cs typeface="+mn-cs"/>
        </a:defRPr>
      </a:lvl4pPr>
      <a:lvl5pPr marL="0" indent="0" algn="l" defTabSz="914400" rtl="0" eaLnBrk="1" latinLnBrk="0" hangingPunct="1">
        <a:lnSpc>
          <a:spcPct val="100000"/>
        </a:lnSpc>
        <a:spcBef>
          <a:spcPts val="0"/>
        </a:spcBef>
        <a:spcAft>
          <a:spcPts val="600"/>
        </a:spcAft>
        <a:buFont typeface="Arial" panose="020B0604020202020204" pitchFamily="34" charset="0"/>
        <a:buChar char="​"/>
        <a:tabLst/>
        <a:defRPr sz="2000" kern="1200">
          <a:solidFill>
            <a:schemeClr val="tx1"/>
          </a:solidFill>
          <a:latin typeface="+mn-lt"/>
          <a:ea typeface="+mn-ea"/>
          <a:cs typeface="+mn-cs"/>
        </a:defRPr>
      </a:lvl5pPr>
      <a:lvl6pPr marL="180000" indent="-180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1" kern="1200" baseline="0">
          <a:solidFill>
            <a:schemeClr val="tx1"/>
          </a:solidFill>
          <a:latin typeface="+mj-lt"/>
          <a:ea typeface="+mn-ea"/>
          <a:cs typeface="+mn-cs"/>
        </a:defRPr>
      </a:lvl7pPr>
      <a:lvl8pPr marL="0" indent="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0"/>
        </a:spcBef>
        <a:spcAft>
          <a:spcPts val="0"/>
        </a:spcAft>
        <a:buFont typeface="Arial" panose="020B0604020202020204" pitchFamily="34" charset="0"/>
        <a:buChar char="​"/>
        <a:defRPr sz="6600" b="0" kern="1200" baseline="0">
          <a:solidFill>
            <a:schemeClr val="bg1"/>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9998" y="2192138"/>
            <a:ext cx="10752002" cy="3945862"/>
          </a:xfrm>
          <a:prstGeom prst="rect">
            <a:avLst/>
          </a:prstGeom>
        </p:spPr>
        <p:txBody>
          <a:bodyPr vert="horz" lIns="0" tIns="0" rIns="0" bIns="0" rtlCol="0">
            <a:noAutofit/>
          </a:bodyPr>
          <a:lstStyle/>
          <a:p>
            <a:pPr lvl="0"/>
            <a:r>
              <a:rPr lang="da-DK" noProof="0" dirty="0"/>
              <a:t>Level 1</a:t>
            </a:r>
          </a:p>
          <a:p>
            <a:pPr lvl="1"/>
            <a:r>
              <a:rPr lang="da-DK" noProof="0" dirty="0"/>
              <a:t>Level 2</a:t>
            </a:r>
          </a:p>
          <a:p>
            <a:pPr lvl="2"/>
            <a:r>
              <a:rPr lang="da-DK" noProof="0" dirty="0"/>
              <a:t>Level 3</a:t>
            </a:r>
          </a:p>
          <a:p>
            <a:pPr lvl="3"/>
            <a:r>
              <a:rPr lang="da-DK" noProof="0" dirty="0"/>
              <a:t>Level 4, Header</a:t>
            </a:r>
          </a:p>
          <a:p>
            <a:pPr lvl="4"/>
            <a:r>
              <a:rPr lang="da-DK" noProof="0" dirty="0"/>
              <a:t>Level 5, Body</a:t>
            </a:r>
          </a:p>
          <a:p>
            <a:pPr lvl="5"/>
            <a:r>
              <a:rPr lang="da-DK" noProof="0" dirty="0"/>
              <a:t>Level 6 Report bullet</a:t>
            </a:r>
          </a:p>
          <a:p>
            <a:pPr lvl="6"/>
            <a:r>
              <a:rPr lang="da-DK" noProof="0" dirty="0"/>
              <a:t>Level 7, Report Header</a:t>
            </a:r>
          </a:p>
          <a:p>
            <a:pPr lvl="7"/>
            <a:r>
              <a:rPr lang="da-DK" noProof="0" dirty="0"/>
              <a:t>Level 8, Report Body</a:t>
            </a:r>
          </a:p>
          <a:p>
            <a:pPr lvl="8"/>
            <a:r>
              <a:rPr lang="da-DK" noProof="0" dirty="0" err="1"/>
              <a:t>Infographic</a:t>
            </a:r>
            <a:endParaRPr lang="da-DK" noProof="0" dirty="0"/>
          </a:p>
        </p:txBody>
      </p:sp>
      <p:sp>
        <p:nvSpPr>
          <p:cNvPr id="6" name="Slide Number Placeholder 5"/>
          <p:cNvSpPr>
            <a:spLocks noGrp="1"/>
          </p:cNvSpPr>
          <p:nvPr>
            <p:ph type="sldNum" sz="quarter" idx="4"/>
          </p:nvPr>
        </p:nvSpPr>
        <p:spPr>
          <a:xfrm>
            <a:off x="11077081" y="310327"/>
            <a:ext cx="394920" cy="180000"/>
          </a:xfrm>
          <a:prstGeom prst="rect">
            <a:avLst/>
          </a:prstGeom>
        </p:spPr>
        <p:txBody>
          <a:bodyPr vert="horz" lIns="0" tIns="0" rIns="0" bIns="0" rtlCol="0" anchor="b" anchorCtr="0"/>
          <a:lstStyle>
            <a:lvl1pPr algn="r">
              <a:defRPr sz="1000">
                <a:solidFill>
                  <a:schemeClr val="tx1"/>
                </a:solidFill>
                <a:latin typeface="KBH" panose="00000500000000000000" pitchFamily="2" charset="0"/>
              </a:defRPr>
            </a:lvl1pPr>
          </a:lstStyle>
          <a:p>
            <a:fld id="{24C8C45C-947F-4981-8B3F-4F32E973C901}" type="slidenum">
              <a:rPr lang="da-DK" smtClean="0"/>
              <a:pPr/>
              <a:t>‹#›</a:t>
            </a:fld>
            <a:endParaRPr lang="da-DK" dirty="0"/>
          </a:p>
        </p:txBody>
      </p:sp>
      <p:sp>
        <p:nvSpPr>
          <p:cNvPr id="7" name="Title Placeholder 6">
            <a:extLst>
              <a:ext uri="{FF2B5EF4-FFF2-40B4-BE49-F238E27FC236}">
                <a16:creationId xmlns:a16="http://schemas.microsoft.com/office/drawing/2014/main" id="{C9392247-CE23-49BB-A39E-64C7575BE478}"/>
              </a:ext>
            </a:extLst>
          </p:cNvPr>
          <p:cNvSpPr>
            <a:spLocks noGrp="1"/>
          </p:cNvSpPr>
          <p:nvPr>
            <p:ph type="title"/>
          </p:nvPr>
        </p:nvSpPr>
        <p:spPr>
          <a:xfrm>
            <a:off x="719998" y="894268"/>
            <a:ext cx="10752002" cy="893928"/>
          </a:xfrm>
          <a:prstGeom prst="rect">
            <a:avLst/>
          </a:prstGeom>
          <a:noFill/>
        </p:spPr>
        <p:txBody>
          <a:bodyPr vert="horz" lIns="0" tIns="0" rIns="0" bIns="0" rtlCol="0" anchor="b" anchorCtr="0">
            <a:noAutofit/>
          </a:bodyPr>
          <a:lstStyle/>
          <a:p>
            <a:r>
              <a:rPr lang="da-DK" dirty="0"/>
              <a:t>Klik for at redigere titeltypografien i masteren</a:t>
            </a:r>
          </a:p>
        </p:txBody>
      </p:sp>
      <p:sp>
        <p:nvSpPr>
          <p:cNvPr id="32" name="TextBox 31">
            <a:extLst>
              <a:ext uri="{FF2B5EF4-FFF2-40B4-BE49-F238E27FC236}">
                <a16:creationId xmlns:a16="http://schemas.microsoft.com/office/drawing/2014/main" id="{57FFECA4-A506-4CDF-A5E2-B83624E71218}"/>
              </a:ext>
            </a:extLst>
          </p:cNvPr>
          <p:cNvSpPr txBox="1"/>
          <p:nvPr userDrawn="1"/>
        </p:nvSpPr>
        <p:spPr>
          <a:xfrm>
            <a:off x="724879" y="310327"/>
            <a:ext cx="3519121" cy="180000"/>
          </a:xfrm>
          <a:prstGeom prst="rect">
            <a:avLst/>
          </a:prstGeom>
        </p:spPr>
        <p:txBody>
          <a:bodyPr vert="horz" lIns="0" tIns="0" rIns="0" bIns="0" rtlCol="0" anchor="b" anchorCtr="0"/>
          <a:lstStyle>
            <a:defPPr>
              <a:defRPr lang="en-US"/>
            </a:defPPr>
            <a:lvl1pPr>
              <a:defRPr sz="1000">
                <a:solidFill>
                  <a:schemeClr val="bg1"/>
                </a:solidFill>
              </a:defRPr>
            </a:lvl1pPr>
          </a:lstStyle>
          <a:p>
            <a:pPr lvl="0"/>
            <a:r>
              <a:rPr lang="da-DK" dirty="0">
                <a:solidFill>
                  <a:schemeClr val="tx1"/>
                </a:solidFill>
                <a:latin typeface="KBH Tekst" panose="00000500000000000000" pitchFamily="2" charset="0"/>
              </a:rPr>
              <a:t>Københavns Kommune</a:t>
            </a:r>
          </a:p>
        </p:txBody>
      </p:sp>
      <p:sp>
        <p:nvSpPr>
          <p:cNvPr id="2" name="[WorkArea]" descr="&lt;?xml version=&quot;1.0&quot; encoding=&quot;utf-16&quot;?&gt;&#10;&lt;GridTheme xmlns:xsi=&quot;http://www.w3.org/2001/XMLSchema-instance&quot; xmlns:xsd=&quot;http://www.w3.org/2001/XMLSchema&quot;&gt;&#10;  &lt;GuideLines /&gt;&#10;  &lt;SubGrids&gt;&#10;    &lt;SubGrid&gt;&#10;      &lt;Left&gt;56.6929131&lt;/Left&gt;&#10;      &lt;Top&gt;172.6093&lt;/Top&gt;&#10;      &lt;Width&gt;44.56693&lt;/Width&gt;&#10;      &lt;Height&gt;310.697784&lt;/Height&gt;&#10;    &lt;/SubGrid&gt;&#10;    &lt;SubGrid&gt;&#10;      &lt;Left&gt;129.6063&lt;/Left&gt;&#10;      &lt;Top&gt;172.6093&lt;/Top&gt;&#10;      &lt;Width&gt;44.56693&lt;/Width&gt;&#10;      &lt;Height&gt;310.697784&lt;/Height&gt;&#10;    &lt;/SubGrid&gt;&#10;    &lt;SubGrid&gt;&#10;      &lt;Left&gt;202.519684&lt;/Left&gt;&#10;      &lt;Top&gt;172.6093&lt;/Top&gt;&#10;      &lt;Width&gt;44.56693&lt;/Width&gt;&#10;      &lt;Height&gt;310.697784&lt;/Height&gt;&#10;    &lt;/SubGrid&gt;&#10;    &lt;SubGrid&gt;&#10;      &lt;Left&gt;275.433075&lt;/Left&gt;&#10;      &lt;Top&gt;172.6093&lt;/Top&gt;&#10;      &lt;Width&gt;44.56693&lt;/Width&gt;&#10;      &lt;Height&gt;310.697784&lt;/Height&gt;&#10;    &lt;/SubGrid&gt;&#10;    &lt;SubGrid&gt;&#10;      &lt;Left&gt;348.346466&lt;/Left&gt;&#10;      &lt;Top&gt;172.6093&lt;/Top&gt;&#10;      &lt;Width&gt;44.56693&lt;/Width&gt;&#10;      &lt;Height&gt;310.697784&lt;/Height&gt;&#10;    &lt;/SubGrid&gt;&#10;    &lt;SubGrid&gt;&#10;      &lt;Left&gt;421.259857&lt;/Left&gt;&#10;      &lt;Top&gt;172.6093&lt;/Top&gt;&#10;      &lt;Width&gt;44.56693&lt;/Width&gt;&#10;      &lt;Height&gt;310.697784&lt;/Height&gt;&#10;    &lt;/SubGrid&gt;&#10;    &lt;SubGrid&gt;&#10;      &lt;Left&gt;494.173218&lt;/Left&gt;&#10;      &lt;Top&gt;172.6093&lt;/Top&gt;&#10;      &lt;Width&gt;44.56693&lt;/Width&gt;&#10;      &lt;Height&gt;310.697784&lt;/Height&gt;&#10;    &lt;/SubGrid&gt;&#10;    &lt;SubGrid&gt;&#10;      &lt;Left&gt;567.0866&lt;/Left&gt;&#10;      &lt;Top&gt;172.6093&lt;/Top&gt;&#10;      &lt;Width&gt;44.56693&lt;/Width&gt;&#10;      &lt;Height&gt;310.697784&lt;/Height&gt;&#10;    &lt;/SubGrid&gt;&#10;    &lt;SubGrid&gt;&#10;      &lt;Left&gt;640&lt;/Left&gt;&#10;      &lt;Top&gt;172.6093&lt;/Top&gt;&#10;      &lt;Width&gt;44.56693&lt;/Width&gt;&#10;      &lt;Height&gt;310.697784&lt;/Height&gt;&#10;    &lt;/SubGrid&gt;&#10;    &lt;SubGrid&gt;&#10;      &lt;Left&gt;712.9134&lt;/Left&gt;&#10;      &lt;Top&gt;172.6093&lt;/Top&gt;&#10;      &lt;Width&gt;44.56693&lt;/Width&gt;&#10;      &lt;Height&gt;310.697784&lt;/Height&gt;&#10;    &lt;/SubGrid&gt;&#10;    &lt;SubGrid&gt;&#10;      &lt;Left&gt;785.8268&lt;/Left&gt;&#10;      &lt;Top&gt;172.6093&lt;/Top&gt;&#10;      &lt;Width&gt;44.56693&lt;/Width&gt;&#10;      &lt;Height&gt;310.697784&lt;/Height&gt;&#10;    &lt;/SubGrid&gt;&#10;    &lt;SubGrid&gt;&#10;      &lt;Left&gt;858.7402&lt;/Left&gt;&#10;      &lt;Top&gt;172.6093&lt;/Top&gt;&#10;      &lt;Width&gt;44.56701&lt;/Width&gt;&#10;      &lt;Height&gt;310.697784&lt;/Height&gt;&#10;    &lt;/SubGrid&gt;&#10;    &lt;SubGrid&gt;&#10;      &lt;Left&gt;56.6929131&lt;/Left&gt;&#10;      &lt;Top&gt;106.789925&lt;/Top&gt;&#10;      &lt;Width&gt;846.614136&lt;/Width&gt;&#10;      &lt;Height&gt;65.81937&lt;/Height&gt;&#10;    &lt;/SubGrid&gt;&#10;  &lt;/SubGrids&gt;&#10;  &lt;WorkArea&gt;&#10;    &lt;Top&gt;56.6929131&lt;/Top&gt;&#10;    &lt;Left&gt;56.6929131&lt;/Left&gt;&#10;    &lt;Width&gt;846.614258&lt;/Width&gt;&#10;    &lt;Height&gt;426.614166&lt;/Height&gt;&#10;  &lt;/WorkArea&gt;&#10;  &lt;AspectW&gt;16&lt;/AspectW&gt;&#10;  &lt;AspectH&gt;9&lt;/AspectH&gt;&#10;  &lt;Width&gt;960&lt;/Width&gt;&#10;  &lt;Height&gt;540&lt;/Height&gt;&#10;  &lt;HGap&gt;10&lt;/HGap&gt;&#10;  &lt;VGap&gt;10&lt;/VGap&gt;&#10;  &lt;OfficeVersion&gt;160&lt;/OfficeVersion&gt;&#10;&lt;/GridTheme&gt;" hidden="1">
            <a:extLst>
              <a:ext uri="{FF2B5EF4-FFF2-40B4-BE49-F238E27FC236}">
                <a16:creationId xmlns:a16="http://schemas.microsoft.com/office/drawing/2014/main" id="{B6505486-83F9-4E71-8187-5FD1461A152A}"/>
              </a:ext>
            </a:extLst>
          </p:cNvPr>
          <p:cNvSpPr/>
          <p:nvPr userDrawn="1"/>
        </p:nvSpPr>
        <p:spPr>
          <a:xfrm>
            <a:off x="720000" y="720000"/>
            <a:ext cx="10752001" cy="5418000"/>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4" name="Rectangle 33" hidden="1">
            <a:extLst>
              <a:ext uri="{FF2B5EF4-FFF2-40B4-BE49-F238E27FC236}">
                <a16:creationId xmlns:a16="http://schemas.microsoft.com/office/drawing/2014/main" id="{CB710F3F-D32A-427F-95E1-331D903169A9}"/>
              </a:ext>
            </a:extLst>
          </p:cNvPr>
          <p:cNvSpPr/>
          <p:nvPr userDrawn="1">
            <p:custDataLst>
              <p:tags r:id="rId27"/>
            </p:custDataLst>
          </p:nvPr>
        </p:nvSpPr>
        <p:spPr>
          <a:xfrm>
            <a:off x="72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5" name="Rectangle 34" hidden="1">
            <a:extLst>
              <a:ext uri="{FF2B5EF4-FFF2-40B4-BE49-F238E27FC236}">
                <a16:creationId xmlns:a16="http://schemas.microsoft.com/office/drawing/2014/main" id="{5CB96580-3D08-4D7A-B9FA-419A1A34FDCE}"/>
              </a:ext>
            </a:extLst>
          </p:cNvPr>
          <p:cNvSpPr/>
          <p:nvPr userDrawn="1">
            <p:custDataLst>
              <p:tags r:id="rId28"/>
            </p:custDataLst>
          </p:nvPr>
        </p:nvSpPr>
        <p:spPr>
          <a:xfrm>
            <a:off x="1646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6" name="Rectangle 35" hidden="1">
            <a:extLst>
              <a:ext uri="{FF2B5EF4-FFF2-40B4-BE49-F238E27FC236}">
                <a16:creationId xmlns:a16="http://schemas.microsoft.com/office/drawing/2014/main" id="{45346A71-5DB5-4F96-AE7E-84EC6788B03A}"/>
              </a:ext>
            </a:extLst>
          </p:cNvPr>
          <p:cNvSpPr/>
          <p:nvPr userDrawn="1">
            <p:custDataLst>
              <p:tags r:id="rId29"/>
            </p:custDataLst>
          </p:nvPr>
        </p:nvSpPr>
        <p:spPr>
          <a:xfrm>
            <a:off x="2572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7" name="Rectangle 36" hidden="1">
            <a:extLst>
              <a:ext uri="{FF2B5EF4-FFF2-40B4-BE49-F238E27FC236}">
                <a16:creationId xmlns:a16="http://schemas.microsoft.com/office/drawing/2014/main" id="{7CD04DB1-2BF7-4B35-8C91-A50D70ED9894}"/>
              </a:ext>
            </a:extLst>
          </p:cNvPr>
          <p:cNvSpPr/>
          <p:nvPr userDrawn="1">
            <p:custDataLst>
              <p:tags r:id="rId30"/>
            </p:custDataLst>
          </p:nvPr>
        </p:nvSpPr>
        <p:spPr>
          <a:xfrm>
            <a:off x="3498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8" name="Rectangle 37" hidden="1">
            <a:extLst>
              <a:ext uri="{FF2B5EF4-FFF2-40B4-BE49-F238E27FC236}">
                <a16:creationId xmlns:a16="http://schemas.microsoft.com/office/drawing/2014/main" id="{17BD7207-F9C6-42A9-B0FC-7611D0F4E891}"/>
              </a:ext>
            </a:extLst>
          </p:cNvPr>
          <p:cNvSpPr/>
          <p:nvPr userDrawn="1">
            <p:custDataLst>
              <p:tags r:id="rId31"/>
            </p:custDataLst>
          </p:nvPr>
        </p:nvSpPr>
        <p:spPr>
          <a:xfrm>
            <a:off x="4424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39" name="Rectangle 38" hidden="1">
            <a:extLst>
              <a:ext uri="{FF2B5EF4-FFF2-40B4-BE49-F238E27FC236}">
                <a16:creationId xmlns:a16="http://schemas.microsoft.com/office/drawing/2014/main" id="{13500D02-31DC-408F-A3C2-61D4899A0B41}"/>
              </a:ext>
            </a:extLst>
          </p:cNvPr>
          <p:cNvSpPr/>
          <p:nvPr userDrawn="1">
            <p:custDataLst>
              <p:tags r:id="rId32"/>
            </p:custDataLst>
          </p:nvPr>
        </p:nvSpPr>
        <p:spPr>
          <a:xfrm>
            <a:off x="535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0" name="Rectangle 39" hidden="1">
            <a:extLst>
              <a:ext uri="{FF2B5EF4-FFF2-40B4-BE49-F238E27FC236}">
                <a16:creationId xmlns:a16="http://schemas.microsoft.com/office/drawing/2014/main" id="{2AB0E2F7-7457-44D5-A045-97510FA1B41F}"/>
              </a:ext>
            </a:extLst>
          </p:cNvPr>
          <p:cNvSpPr/>
          <p:nvPr userDrawn="1">
            <p:custDataLst>
              <p:tags r:id="rId33"/>
            </p:custDataLst>
          </p:nvPr>
        </p:nvSpPr>
        <p:spPr>
          <a:xfrm>
            <a:off x="6276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1" name="Rectangle 40" hidden="1">
            <a:extLst>
              <a:ext uri="{FF2B5EF4-FFF2-40B4-BE49-F238E27FC236}">
                <a16:creationId xmlns:a16="http://schemas.microsoft.com/office/drawing/2014/main" id="{D55F16DA-B2A0-4EB4-98D3-BA973AA26134}"/>
              </a:ext>
            </a:extLst>
          </p:cNvPr>
          <p:cNvSpPr/>
          <p:nvPr userDrawn="1">
            <p:custDataLst>
              <p:tags r:id="rId34"/>
            </p:custDataLst>
          </p:nvPr>
        </p:nvSpPr>
        <p:spPr>
          <a:xfrm>
            <a:off x="7202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2" name="Rectangle 41" hidden="1">
            <a:extLst>
              <a:ext uri="{FF2B5EF4-FFF2-40B4-BE49-F238E27FC236}">
                <a16:creationId xmlns:a16="http://schemas.microsoft.com/office/drawing/2014/main" id="{8E737572-C5EE-488A-B15A-9F6A221D7CC7}"/>
              </a:ext>
            </a:extLst>
          </p:cNvPr>
          <p:cNvSpPr/>
          <p:nvPr userDrawn="1">
            <p:custDataLst>
              <p:tags r:id="rId35"/>
            </p:custDataLst>
          </p:nvPr>
        </p:nvSpPr>
        <p:spPr>
          <a:xfrm>
            <a:off x="8128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3" name="Rectangle 42" hidden="1">
            <a:extLst>
              <a:ext uri="{FF2B5EF4-FFF2-40B4-BE49-F238E27FC236}">
                <a16:creationId xmlns:a16="http://schemas.microsoft.com/office/drawing/2014/main" id="{39EBCFDB-1653-4600-BB4A-6FD9AB7782C7}"/>
              </a:ext>
            </a:extLst>
          </p:cNvPr>
          <p:cNvSpPr/>
          <p:nvPr userDrawn="1">
            <p:custDataLst>
              <p:tags r:id="rId36"/>
            </p:custDataLst>
          </p:nvPr>
        </p:nvSpPr>
        <p:spPr>
          <a:xfrm>
            <a:off x="9054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4" name="Rectangle 43" hidden="1">
            <a:extLst>
              <a:ext uri="{FF2B5EF4-FFF2-40B4-BE49-F238E27FC236}">
                <a16:creationId xmlns:a16="http://schemas.microsoft.com/office/drawing/2014/main" id="{791248E9-A913-4935-A806-E175CA7724D5}"/>
              </a:ext>
            </a:extLst>
          </p:cNvPr>
          <p:cNvSpPr/>
          <p:nvPr userDrawn="1">
            <p:custDataLst>
              <p:tags r:id="rId37"/>
            </p:custDataLst>
          </p:nvPr>
        </p:nvSpPr>
        <p:spPr>
          <a:xfrm>
            <a:off x="9980000" y="2192138"/>
            <a:ext cx="566000"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5" name="Rectangle 44" hidden="1">
            <a:extLst>
              <a:ext uri="{FF2B5EF4-FFF2-40B4-BE49-F238E27FC236}">
                <a16:creationId xmlns:a16="http://schemas.microsoft.com/office/drawing/2014/main" id="{332D62CB-AC31-435B-8E19-DC5EB0BA3E67}"/>
              </a:ext>
            </a:extLst>
          </p:cNvPr>
          <p:cNvSpPr/>
          <p:nvPr userDrawn="1">
            <p:custDataLst>
              <p:tags r:id="rId38"/>
            </p:custDataLst>
          </p:nvPr>
        </p:nvSpPr>
        <p:spPr>
          <a:xfrm>
            <a:off x="10906000" y="2192138"/>
            <a:ext cx="566001" cy="3945862"/>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sp>
        <p:nvSpPr>
          <p:cNvPr id="46" name="Rectangle 45" hidden="1">
            <a:extLst>
              <a:ext uri="{FF2B5EF4-FFF2-40B4-BE49-F238E27FC236}">
                <a16:creationId xmlns:a16="http://schemas.microsoft.com/office/drawing/2014/main" id="{27E02A88-63E5-41AE-9681-54160E3850AC}"/>
              </a:ext>
            </a:extLst>
          </p:cNvPr>
          <p:cNvSpPr/>
          <p:nvPr userDrawn="1">
            <p:custDataLst>
              <p:tags r:id="rId39"/>
            </p:custDataLst>
          </p:nvPr>
        </p:nvSpPr>
        <p:spPr>
          <a:xfrm>
            <a:off x="720000" y="1356232"/>
            <a:ext cx="10752000" cy="835906"/>
          </a:xfrm>
          <a:prstGeom prst="rect">
            <a:avLst/>
          </a:prstGeom>
          <a:solidFill>
            <a:srgbClr val="EAEAEA">
              <a:alpha val="50000"/>
            </a:srgbClr>
          </a:solidFill>
          <a:ln w="12700" cap="flat" cmpd="sng" algn="ctr">
            <a:solidFill>
              <a:schemeClr val="accent1">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endParaRPr lang="da-DK" sz="2000" noProof="0" dirty="0" err="1"/>
          </a:p>
        </p:txBody>
      </p:sp>
      <p:pic>
        <p:nvPicPr>
          <p:cNvPr id="8" name="Billede 7">
            <a:extLst>
              <a:ext uri="{FF2B5EF4-FFF2-40B4-BE49-F238E27FC236}">
                <a16:creationId xmlns:a16="http://schemas.microsoft.com/office/drawing/2014/main" id="{05B64091-2B16-FE56-9820-8E91C37B5A4A}"/>
              </a:ext>
            </a:extLst>
          </p:cNvPr>
          <p:cNvPicPr>
            <a:picLocks noChangeAspect="1"/>
          </p:cNvPicPr>
          <p:nvPr userDrawn="1"/>
        </p:nvPicPr>
        <p:blipFill>
          <a:blip r:embed="rId40">
            <a:extLst>
              <a:ext uri="{28A0092B-C50C-407E-A947-70E740481C1C}">
                <a14:useLocalDpi xmlns:a14="http://schemas.microsoft.com/office/drawing/2010/main" val="0"/>
              </a:ext>
            </a:extLst>
          </a:blip>
          <a:srcRect/>
          <a:stretch/>
        </p:blipFill>
        <p:spPr>
          <a:xfrm>
            <a:off x="9673540" y="5962923"/>
            <a:ext cx="2954178" cy="579018"/>
          </a:xfrm>
          <a:prstGeom prst="rect">
            <a:avLst/>
          </a:prstGeom>
        </p:spPr>
      </p:pic>
    </p:spTree>
    <p:extLst>
      <p:ext uri="{BB962C8B-B14F-4D97-AF65-F5344CB8AC3E}">
        <p14:creationId xmlns:p14="http://schemas.microsoft.com/office/powerpoint/2010/main" val="238047599"/>
      </p:ext>
    </p:extLst>
  </p:cSld>
  <p:clrMap bg1="dk1" tx1="lt1" bg2="dk2" tx2="lt2" accent1="accent1" accent2="accent2" accent3="accent3" accent4="accent4" accent5="accent5" accent6="accent6" hlink="hlink" folHlink="folHlink"/>
  <p:sldLayoutIdLst>
    <p:sldLayoutId id="2147483854" r:id="rId1"/>
    <p:sldLayoutId id="2147483855" r:id="rId2"/>
    <p:sldLayoutId id="2147483857" r:id="rId3"/>
    <p:sldLayoutId id="2147483859" r:id="rId4"/>
    <p:sldLayoutId id="2147483860" r:id="rId5"/>
    <p:sldLayoutId id="2147483861" r:id="rId6"/>
    <p:sldLayoutId id="2147483865" r:id="rId7"/>
    <p:sldLayoutId id="2147483866" r:id="rId8"/>
    <p:sldLayoutId id="2147483867" r:id="rId9"/>
    <p:sldLayoutId id="2147483868" r:id="rId10"/>
    <p:sldLayoutId id="2147483869" r:id="rId11"/>
    <p:sldLayoutId id="2147483870" r:id="rId12"/>
    <p:sldLayoutId id="2147483871" r:id="rId13"/>
    <p:sldLayoutId id="2147483872" r:id="rId14"/>
    <p:sldLayoutId id="2147483873" r:id="rId15"/>
    <p:sldLayoutId id="2147483874" r:id="rId16"/>
    <p:sldLayoutId id="2147483875" r:id="rId17"/>
    <p:sldLayoutId id="2147483876" r:id="rId18"/>
    <p:sldLayoutId id="2147483877" r:id="rId19"/>
    <p:sldLayoutId id="2147483878" r:id="rId20"/>
    <p:sldLayoutId id="2147483879" r:id="rId21"/>
    <p:sldLayoutId id="2147483880" r:id="rId22"/>
    <p:sldLayoutId id="2147483881" r:id="rId23"/>
    <p:sldLayoutId id="2147483882" r:id="rId24"/>
    <p:sldLayoutId id="2147483883" r:id="rId25"/>
  </p:sldLayoutIdLst>
  <p:hf hdr="0" dt="0"/>
  <p:txStyles>
    <p:titleStyle>
      <a:lvl1pPr algn="l" defTabSz="914400" rtl="0" eaLnBrk="1" latinLnBrk="0" hangingPunct="1">
        <a:lnSpc>
          <a:spcPct val="83000"/>
        </a:lnSpc>
        <a:spcBef>
          <a:spcPct val="0"/>
        </a:spcBef>
        <a:buNone/>
        <a:defRPr sz="3500" b="1" kern="1200">
          <a:solidFill>
            <a:schemeClr val="bg2"/>
          </a:solidFill>
          <a:latin typeface="+mj-lt"/>
          <a:ea typeface="+mj-ea"/>
          <a:cs typeface="+mj-cs"/>
        </a:defRPr>
      </a:lvl1pPr>
    </p:titleStyle>
    <p:bodyStyle>
      <a:lvl1pPr marL="180000" indent="-180000" algn="l" defTabSz="914400"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mn-lt"/>
          <a:ea typeface="+mn-ea"/>
          <a:cs typeface="+mn-cs"/>
        </a:defRPr>
      </a:lvl1pPr>
      <a:lvl2pPr marL="432000" indent="-230188" algn="l" defTabSz="914400"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2pPr>
      <a:lvl3pPr marL="611188" indent="-163513"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Char char="​"/>
        <a:defRPr sz="2000" b="0" kern="1200">
          <a:solidFill>
            <a:schemeClr val="tx1"/>
          </a:solidFill>
          <a:latin typeface="+mj-lt"/>
          <a:ea typeface="+mn-ea"/>
          <a:cs typeface="+mn-cs"/>
        </a:defRPr>
      </a:lvl4pPr>
      <a:lvl5pPr marL="0" indent="0" algn="l" defTabSz="914400" rtl="0" eaLnBrk="1" latinLnBrk="0" hangingPunct="1">
        <a:lnSpc>
          <a:spcPct val="100000"/>
        </a:lnSpc>
        <a:spcBef>
          <a:spcPts val="0"/>
        </a:spcBef>
        <a:spcAft>
          <a:spcPts val="600"/>
        </a:spcAft>
        <a:buFont typeface="Arial" panose="020B0604020202020204" pitchFamily="34" charset="0"/>
        <a:buChar char="​"/>
        <a:tabLst/>
        <a:defRPr sz="2000" kern="1200">
          <a:solidFill>
            <a:schemeClr val="tx1"/>
          </a:solidFill>
          <a:latin typeface="+mn-lt"/>
          <a:ea typeface="+mn-ea"/>
          <a:cs typeface="+mn-cs"/>
        </a:defRPr>
      </a:lvl5pPr>
      <a:lvl6pPr marL="180000" indent="-18000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6pPr>
      <a:lvl7pPr marL="0" indent="0" algn="l" defTabSz="914400" rtl="0" eaLnBrk="1" latinLnBrk="0" hangingPunct="1">
        <a:lnSpc>
          <a:spcPct val="100000"/>
        </a:lnSpc>
        <a:spcBef>
          <a:spcPts val="0"/>
        </a:spcBef>
        <a:spcAft>
          <a:spcPts val="600"/>
        </a:spcAft>
        <a:buFont typeface="Arial" panose="020B0604020202020204" pitchFamily="34" charset="0"/>
        <a:buChar char="​"/>
        <a:defRPr sz="1000" b="1" kern="1200" baseline="0">
          <a:solidFill>
            <a:schemeClr val="tx1"/>
          </a:solidFill>
          <a:latin typeface="+mj-lt"/>
          <a:ea typeface="+mn-ea"/>
          <a:cs typeface="+mn-cs"/>
        </a:defRPr>
      </a:lvl7pPr>
      <a:lvl8pPr marL="0" indent="0" algn="l" defTabSz="914400" rtl="0" eaLnBrk="1" latinLnBrk="0" hangingPunct="1">
        <a:lnSpc>
          <a:spcPct val="100000"/>
        </a:lnSpc>
        <a:spcBef>
          <a:spcPts val="0"/>
        </a:spcBef>
        <a:spcAft>
          <a:spcPts val="600"/>
        </a:spcAft>
        <a:buFont typeface="Arial" panose="020B0604020202020204" pitchFamily="34" charset="0"/>
        <a:buChar char="​"/>
        <a:defRPr sz="1000" kern="1200">
          <a:solidFill>
            <a:schemeClr val="tx1"/>
          </a:solidFill>
          <a:latin typeface="+mn-lt"/>
          <a:ea typeface="+mn-ea"/>
          <a:cs typeface="+mn-cs"/>
        </a:defRPr>
      </a:lvl8pPr>
      <a:lvl9pPr marL="0" indent="0" algn="l" defTabSz="914400" rtl="0" eaLnBrk="1" latinLnBrk="0" hangingPunct="1">
        <a:lnSpc>
          <a:spcPct val="90000"/>
        </a:lnSpc>
        <a:spcBef>
          <a:spcPts val="0"/>
        </a:spcBef>
        <a:spcAft>
          <a:spcPts val="0"/>
        </a:spcAft>
        <a:buFont typeface="Arial" panose="020B0604020202020204" pitchFamily="34" charset="0"/>
        <a:buChar char="​"/>
        <a:defRPr sz="6600" b="0" kern="1200" baseline="0">
          <a:solidFill>
            <a:schemeClr val="bg1"/>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540000" y="1188000"/>
            <a:ext cx="11124000" cy="756000"/>
          </a:xfrm>
          <a:prstGeom prst="rect">
            <a:avLst/>
          </a:prstGeom>
        </p:spPr>
        <p:txBody>
          <a:bodyPr vert="horz" lIns="91440" tIns="45720" rIns="91440" bIns="45720" rtlCol="0" anchor="t">
            <a:normAutofit/>
          </a:bodyPr>
          <a:lstStyle/>
          <a:p>
            <a:r>
              <a:rPr lang="da-DK"/>
              <a:t>Klik for at redigere i master</a:t>
            </a:r>
          </a:p>
        </p:txBody>
      </p:sp>
      <p:sp>
        <p:nvSpPr>
          <p:cNvPr id="3" name="Pladsholder til tekst 2"/>
          <p:cNvSpPr>
            <a:spLocks noGrp="1"/>
          </p:cNvSpPr>
          <p:nvPr>
            <p:ph type="body" idx="1"/>
          </p:nvPr>
        </p:nvSpPr>
        <p:spPr>
          <a:xfrm>
            <a:off x="533400" y="2520000"/>
            <a:ext cx="11124000" cy="3474656"/>
          </a:xfrm>
          <a:prstGeom prst="rect">
            <a:avLst/>
          </a:prstGeom>
        </p:spPr>
        <p:txBody>
          <a:bodyPr vert="horz" lIns="91440" tIns="45720" rIns="91440" bIns="45720" rtlCol="0">
            <a:normAutofit/>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slidenummer 3"/>
          <p:cNvSpPr>
            <a:spLocks noGrp="1"/>
          </p:cNvSpPr>
          <p:nvPr>
            <p:ph type="sldNum" sz="quarter" idx="4"/>
          </p:nvPr>
        </p:nvSpPr>
        <p:spPr>
          <a:xfrm>
            <a:off x="540000" y="6300000"/>
            <a:ext cx="540000" cy="360000"/>
          </a:xfrm>
          <a:prstGeom prst="rect">
            <a:avLst/>
          </a:prstGeom>
        </p:spPr>
        <p:txBody>
          <a:bodyPr vert="horz" lIns="91440" tIns="45720" rIns="91440" bIns="45720" rtlCol="0" anchor="ctr"/>
          <a:lstStyle>
            <a:lvl1pPr algn="l">
              <a:defRPr sz="800">
                <a:solidFill>
                  <a:schemeClr val="accent5"/>
                </a:solidFil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1200933540"/>
      </p:ext>
    </p:extLst>
  </p:cSld>
  <p:clrMap bg1="lt1" tx1="dk1" bg2="lt2" tx2="dk2" accent1="accent1" accent2="accent2" accent3="accent3" accent4="accent4" accent5="accent5" accent6="accent6" hlink="hlink" folHlink="folHlink"/>
  <p:sldLayoutIdLst>
    <p:sldLayoutId id="2147483896" r:id="rId1"/>
    <p:sldLayoutId id="2147483897" r:id="rId2"/>
    <p:sldLayoutId id="2147483898" r:id="rId3"/>
    <p:sldLayoutId id="2147483899" r:id="rId4"/>
    <p:sldLayoutId id="2147483900" r:id="rId5"/>
    <p:sldLayoutId id="2147483901" r:id="rId6"/>
    <p:sldLayoutId id="2147483902" r:id="rId7"/>
    <p:sldLayoutId id="2147483903" r:id="rId8"/>
    <p:sldLayoutId id="2147483904" r:id="rId9"/>
    <p:sldLayoutId id="2147483905" r:id="rId10"/>
    <p:sldLayoutId id="2147483906" r:id="rId11"/>
    <p:sldLayoutId id="2147483907" r:id="rId12"/>
    <p:sldLayoutId id="2147483908" r:id="rId13"/>
    <p:sldLayoutId id="2147483909" r:id="rId14"/>
    <p:sldLayoutId id="2147483910" r:id="rId15"/>
    <p:sldLayoutId id="2147483911" r:id="rId16"/>
    <p:sldLayoutId id="2147483912" r:id="rId17"/>
    <p:sldLayoutId id="2147483913" r:id="rId18"/>
    <p:sldLayoutId id="2147483914" r:id="rId19"/>
    <p:sldLayoutId id="2147483915" r:id="rId20"/>
    <p:sldLayoutId id="2147483916" r:id="rId21"/>
    <p:sldLayoutId id="2147483917" r:id="rId22"/>
    <p:sldLayoutId id="2147483918" r:id="rId23"/>
    <p:sldLayoutId id="2147483919" r:id="rId24"/>
    <p:sldLayoutId id="2147483920" r:id="rId25"/>
    <p:sldLayoutId id="2147483921" r:id="rId26"/>
    <p:sldLayoutId id="2147483922" r:id="rId27"/>
    <p:sldLayoutId id="2147483923" r:id="rId28"/>
    <p:sldLayoutId id="2147483924" r:id="rId29"/>
    <p:sldLayoutId id="2147483925" r:id="rId30"/>
    <p:sldLayoutId id="2147483926" r:id="rId31"/>
    <p:sldLayoutId id="2147483927" r:id="rId32"/>
    <p:sldLayoutId id="2147483928" r:id="rId33"/>
    <p:sldLayoutId id="2147483929" r:id="rId34"/>
    <p:sldLayoutId id="2147483930" r:id="rId35"/>
    <p:sldLayoutId id="2147483931" r:id="rId36"/>
    <p:sldLayoutId id="2147483932" r:id="rId37"/>
    <p:sldLayoutId id="2147483933" r:id="rId38"/>
  </p:sldLayoutIdLst>
  <p:hf sldNum="0" hdr="0" ftr="0" dt="0"/>
  <p:txStyles>
    <p:titleStyle>
      <a:lvl1pPr algn="l" defTabSz="914400" rtl="0" eaLnBrk="1" latinLnBrk="0" hangingPunct="1">
        <a:lnSpc>
          <a:spcPct val="90000"/>
        </a:lnSpc>
        <a:spcBef>
          <a:spcPct val="0"/>
        </a:spcBef>
        <a:buNone/>
        <a:defRPr sz="2400" b="1" kern="1200">
          <a:solidFill>
            <a:srgbClr val="32323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32323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32323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32323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32323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32323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2160">
          <p15:clr>
            <a:srgbClr val="F26B43"/>
          </p15:clr>
        </p15:guide>
        <p15:guide id="1" pos="3840">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540000" y="1188000"/>
            <a:ext cx="11124000" cy="756000"/>
          </a:xfrm>
          <a:prstGeom prst="rect">
            <a:avLst/>
          </a:prstGeom>
        </p:spPr>
        <p:txBody>
          <a:bodyPr vert="horz" lIns="91440" tIns="45720" rIns="91440" bIns="45720" rtlCol="0" anchor="t">
            <a:normAutofit/>
          </a:bodyPr>
          <a:lstStyle/>
          <a:p>
            <a:r>
              <a:rPr lang="da-DK" dirty="0"/>
              <a:t>Klik for at redigere i master</a:t>
            </a:r>
          </a:p>
        </p:txBody>
      </p:sp>
      <p:sp>
        <p:nvSpPr>
          <p:cNvPr id="3" name="Pladsholder til tekst 2"/>
          <p:cNvSpPr>
            <a:spLocks noGrp="1"/>
          </p:cNvSpPr>
          <p:nvPr>
            <p:ph type="body" idx="1"/>
          </p:nvPr>
        </p:nvSpPr>
        <p:spPr>
          <a:xfrm>
            <a:off x="533400" y="2520000"/>
            <a:ext cx="11124000" cy="3474656"/>
          </a:xfrm>
          <a:prstGeom prst="rect">
            <a:avLst/>
          </a:prstGeom>
        </p:spPr>
        <p:txBody>
          <a:bodyPr vert="horz" lIns="91440" tIns="45720" rIns="91440" bIns="45720" rtlCol="0">
            <a:normAutofit/>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slidenummer 3"/>
          <p:cNvSpPr>
            <a:spLocks noGrp="1"/>
          </p:cNvSpPr>
          <p:nvPr>
            <p:ph type="sldNum" sz="quarter" idx="4"/>
          </p:nvPr>
        </p:nvSpPr>
        <p:spPr>
          <a:xfrm>
            <a:off x="540000" y="6300000"/>
            <a:ext cx="540000" cy="360000"/>
          </a:xfrm>
          <a:prstGeom prst="rect">
            <a:avLst/>
          </a:prstGeom>
        </p:spPr>
        <p:txBody>
          <a:bodyPr vert="horz" lIns="91440" tIns="45720" rIns="91440" bIns="45720" rtlCol="0" anchor="ctr"/>
          <a:lstStyle>
            <a:lvl1pPr algn="l">
              <a:defRPr sz="800">
                <a:solidFill>
                  <a:schemeClr val="accent5"/>
                </a:solidFil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4180012695"/>
      </p:ext>
    </p:extLst>
  </p:cSld>
  <p:clrMap bg1="lt1" tx1="dk1" bg2="lt2" tx2="dk2" accent1="accent1" accent2="accent2" accent3="accent3" accent4="accent4" accent5="accent5" accent6="accent6" hlink="hlink" folHlink="folHlink"/>
  <p:sldLayoutIdLst>
    <p:sldLayoutId id="2147483935" r:id="rId1"/>
    <p:sldLayoutId id="2147483936" r:id="rId2"/>
    <p:sldLayoutId id="2147483937" r:id="rId3"/>
    <p:sldLayoutId id="2147483938" r:id="rId4"/>
    <p:sldLayoutId id="2147483939" r:id="rId5"/>
    <p:sldLayoutId id="2147483940" r:id="rId6"/>
    <p:sldLayoutId id="2147483941" r:id="rId7"/>
    <p:sldLayoutId id="2147483942" r:id="rId8"/>
    <p:sldLayoutId id="2147483943" r:id="rId9"/>
    <p:sldLayoutId id="2147483944" r:id="rId10"/>
    <p:sldLayoutId id="2147483945" r:id="rId11"/>
    <p:sldLayoutId id="2147483946" r:id="rId12"/>
    <p:sldLayoutId id="2147483947" r:id="rId13"/>
    <p:sldLayoutId id="2147483948" r:id="rId14"/>
    <p:sldLayoutId id="2147483949" r:id="rId15"/>
    <p:sldLayoutId id="2147483950" r:id="rId16"/>
    <p:sldLayoutId id="2147483951" r:id="rId17"/>
    <p:sldLayoutId id="2147483952" r:id="rId18"/>
    <p:sldLayoutId id="2147483953" r:id="rId19"/>
    <p:sldLayoutId id="2147483954" r:id="rId20"/>
    <p:sldLayoutId id="2147483955" r:id="rId21"/>
    <p:sldLayoutId id="2147483956" r:id="rId22"/>
    <p:sldLayoutId id="2147483957" r:id="rId23"/>
    <p:sldLayoutId id="2147483958" r:id="rId24"/>
    <p:sldLayoutId id="2147483959" r:id="rId25"/>
    <p:sldLayoutId id="2147483960" r:id="rId26"/>
    <p:sldLayoutId id="2147483961" r:id="rId27"/>
    <p:sldLayoutId id="2147483962" r:id="rId28"/>
    <p:sldLayoutId id="2147483963" r:id="rId29"/>
    <p:sldLayoutId id="2147483964" r:id="rId30"/>
    <p:sldLayoutId id="2147483965" r:id="rId31"/>
    <p:sldLayoutId id="2147483966" r:id="rId32"/>
    <p:sldLayoutId id="2147483967" r:id="rId33"/>
    <p:sldLayoutId id="2147483968" r:id="rId34"/>
    <p:sldLayoutId id="2147483969" r:id="rId35"/>
    <p:sldLayoutId id="2147483970" r:id="rId36"/>
    <p:sldLayoutId id="2147483971" r:id="rId37"/>
    <p:sldLayoutId id="2147483972" r:id="rId38"/>
  </p:sldLayoutIdLst>
  <p:hf sldNum="0" hdr="0" ftr="0" dt="0"/>
  <p:txStyles>
    <p:titleStyle>
      <a:lvl1pPr algn="l" defTabSz="914400" rtl="0" eaLnBrk="1" latinLnBrk="0" hangingPunct="1">
        <a:lnSpc>
          <a:spcPct val="90000"/>
        </a:lnSpc>
        <a:spcBef>
          <a:spcPct val="0"/>
        </a:spcBef>
        <a:buNone/>
        <a:defRPr sz="2400" b="1" kern="1200">
          <a:solidFill>
            <a:srgbClr val="323232"/>
          </a:solidFill>
          <a:latin typeface="KBH Black" panose="00000A00000000000000"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323232"/>
          </a:solidFill>
          <a:latin typeface="KBH Tekst" panose="000005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323232"/>
          </a:solidFill>
          <a:latin typeface="KBH Tekst"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323232"/>
          </a:solidFill>
          <a:latin typeface="KBH Tekst"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323232"/>
          </a:solidFill>
          <a:latin typeface="KBH Tekst"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323232"/>
          </a:solidFill>
          <a:latin typeface="KBH Tekst"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2160">
          <p15:clr>
            <a:srgbClr val="F26B43"/>
          </p15:clr>
        </p15:guide>
        <p15:guide id="1" pos="3840">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540000" y="1188000"/>
            <a:ext cx="11124000" cy="756000"/>
          </a:xfrm>
          <a:prstGeom prst="rect">
            <a:avLst/>
          </a:prstGeom>
        </p:spPr>
        <p:txBody>
          <a:bodyPr vert="horz" lIns="91440" tIns="45720" rIns="91440" bIns="45720" rtlCol="0" anchor="t">
            <a:normAutofit/>
          </a:bodyPr>
          <a:lstStyle/>
          <a:p>
            <a:r>
              <a:rPr lang="da-DK"/>
              <a:t>Klik for at redigere i master</a:t>
            </a:r>
          </a:p>
        </p:txBody>
      </p:sp>
      <p:sp>
        <p:nvSpPr>
          <p:cNvPr id="3" name="Pladsholder til tekst 2"/>
          <p:cNvSpPr>
            <a:spLocks noGrp="1"/>
          </p:cNvSpPr>
          <p:nvPr>
            <p:ph type="body" idx="1"/>
          </p:nvPr>
        </p:nvSpPr>
        <p:spPr>
          <a:xfrm>
            <a:off x="533400" y="2520000"/>
            <a:ext cx="11124000" cy="3474656"/>
          </a:xfrm>
          <a:prstGeom prst="rect">
            <a:avLst/>
          </a:prstGeom>
        </p:spPr>
        <p:txBody>
          <a:bodyPr vert="horz" lIns="91440" tIns="45720" rIns="91440" bIns="45720" rtlCol="0">
            <a:normAutofit/>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slidenummer 3"/>
          <p:cNvSpPr>
            <a:spLocks noGrp="1"/>
          </p:cNvSpPr>
          <p:nvPr>
            <p:ph type="sldNum" sz="quarter" idx="4"/>
          </p:nvPr>
        </p:nvSpPr>
        <p:spPr>
          <a:xfrm>
            <a:off x="540000" y="6300000"/>
            <a:ext cx="540000" cy="360000"/>
          </a:xfrm>
          <a:prstGeom prst="rect">
            <a:avLst/>
          </a:prstGeom>
        </p:spPr>
        <p:txBody>
          <a:bodyPr vert="horz" lIns="91440" tIns="45720" rIns="91440" bIns="45720" rtlCol="0" anchor="ctr"/>
          <a:lstStyle>
            <a:lvl1pPr algn="l">
              <a:defRPr sz="800">
                <a:solidFill>
                  <a:schemeClr val="accent5"/>
                </a:solidFill>
              </a:defRPr>
            </a:lvl1pPr>
          </a:lstStyle>
          <a:p>
            <a:fld id="{48B90412-FB5A-4F66-BFB7-963B605F1F6D}" type="slidenum">
              <a:rPr lang="da-DK" smtClean="0"/>
              <a:pPr/>
              <a:t>‹#›</a:t>
            </a:fld>
            <a:endParaRPr lang="da-DK"/>
          </a:p>
        </p:txBody>
      </p:sp>
    </p:spTree>
    <p:extLst>
      <p:ext uri="{BB962C8B-B14F-4D97-AF65-F5344CB8AC3E}">
        <p14:creationId xmlns:p14="http://schemas.microsoft.com/office/powerpoint/2010/main" val="1313995497"/>
      </p:ext>
    </p:extLst>
  </p:cSld>
  <p:clrMap bg1="lt1" tx1="dk1" bg2="lt2" tx2="dk2" accent1="accent1" accent2="accent2" accent3="accent3" accent4="accent4" accent5="accent5" accent6="accent6" hlink="hlink" folHlink="folHlink"/>
  <p:sldLayoutIdLst>
    <p:sldLayoutId id="2147484013" r:id="rId1"/>
    <p:sldLayoutId id="2147484014" r:id="rId2"/>
    <p:sldLayoutId id="2147484015" r:id="rId3"/>
    <p:sldLayoutId id="2147484016" r:id="rId4"/>
    <p:sldLayoutId id="2147484017" r:id="rId5"/>
    <p:sldLayoutId id="2147484018" r:id="rId6"/>
    <p:sldLayoutId id="2147484019" r:id="rId7"/>
    <p:sldLayoutId id="2147484020" r:id="rId8"/>
    <p:sldLayoutId id="2147484021" r:id="rId9"/>
    <p:sldLayoutId id="2147484022" r:id="rId10"/>
    <p:sldLayoutId id="2147484023" r:id="rId11"/>
    <p:sldLayoutId id="2147484024" r:id="rId12"/>
    <p:sldLayoutId id="2147484025" r:id="rId13"/>
    <p:sldLayoutId id="2147484026" r:id="rId14"/>
    <p:sldLayoutId id="2147484027" r:id="rId15"/>
    <p:sldLayoutId id="2147484028" r:id="rId16"/>
    <p:sldLayoutId id="2147484029" r:id="rId17"/>
    <p:sldLayoutId id="2147484030" r:id="rId18"/>
    <p:sldLayoutId id="2147484031" r:id="rId19"/>
    <p:sldLayoutId id="2147484032" r:id="rId20"/>
    <p:sldLayoutId id="2147484033" r:id="rId21"/>
    <p:sldLayoutId id="2147484034" r:id="rId22"/>
    <p:sldLayoutId id="2147484035" r:id="rId23"/>
    <p:sldLayoutId id="2147484036" r:id="rId24"/>
    <p:sldLayoutId id="2147484037" r:id="rId25"/>
    <p:sldLayoutId id="2147484038" r:id="rId26"/>
    <p:sldLayoutId id="2147484039" r:id="rId27"/>
    <p:sldLayoutId id="2147484040" r:id="rId28"/>
    <p:sldLayoutId id="2147484041" r:id="rId29"/>
    <p:sldLayoutId id="2147484042" r:id="rId30"/>
    <p:sldLayoutId id="2147484043" r:id="rId31"/>
    <p:sldLayoutId id="2147484044" r:id="rId32"/>
    <p:sldLayoutId id="2147484045" r:id="rId33"/>
    <p:sldLayoutId id="2147484046" r:id="rId34"/>
    <p:sldLayoutId id="2147484047" r:id="rId35"/>
    <p:sldLayoutId id="2147484048" r:id="rId36"/>
    <p:sldLayoutId id="2147484049" r:id="rId37"/>
    <p:sldLayoutId id="2147484050" r:id="rId38"/>
  </p:sldLayoutIdLst>
  <p:hf sldNum="0" hdr="0" ftr="0" dt="0"/>
  <p:txStyles>
    <p:titleStyle>
      <a:lvl1pPr algn="l" defTabSz="914400" rtl="0" eaLnBrk="1" latinLnBrk="0" hangingPunct="1">
        <a:lnSpc>
          <a:spcPct val="90000"/>
        </a:lnSpc>
        <a:spcBef>
          <a:spcPct val="0"/>
        </a:spcBef>
        <a:buNone/>
        <a:defRPr sz="2400" b="1" kern="1200">
          <a:solidFill>
            <a:srgbClr val="32323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32323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32323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32323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32323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32323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2160">
          <p15:clr>
            <a:srgbClr val="F26B43"/>
          </p15:clr>
        </p15:guide>
        <p15:guide id="1"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141.xml"/></Relationships>
</file>

<file path=ppt/slides/_rels/slide1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1.xml"/><Relationship Id="rId1" Type="http://schemas.openxmlformats.org/officeDocument/2006/relationships/slideLayout" Target="../slideLayouts/slideLayout182.xml"/><Relationship Id="rId4" Type="http://schemas.openxmlformats.org/officeDocument/2006/relationships/image" Target="../media/image45.sv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65.xml"/><Relationship Id="rId5" Type="http://schemas.openxmlformats.org/officeDocument/2006/relationships/image" Target="../media/image47.svg"/><Relationship Id="rId4" Type="http://schemas.openxmlformats.org/officeDocument/2006/relationships/image" Target="../media/image46.png"/></Relationships>
</file>

<file path=ppt/slides/_rels/slide14.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6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104.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104.xml"/></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10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4.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104.xml"/></Relationships>
</file>

<file path=ppt/slides/_rels/slide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xml"/><Relationship Id="rId1" Type="http://schemas.openxmlformats.org/officeDocument/2006/relationships/slideLayout" Target="../slideLayouts/slideLayout65.xml"/><Relationship Id="rId6" Type="http://schemas.openxmlformats.org/officeDocument/2006/relationships/image" Target="../media/image37.png"/><Relationship Id="rId5" Type="http://schemas.openxmlformats.org/officeDocument/2006/relationships/image" Target="../media/image36.svg"/><Relationship Id="rId4" Type="http://schemas.openxmlformats.org/officeDocument/2006/relationships/image" Target="../media/image35.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4.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1.xml"/><Relationship Id="rId1" Type="http://schemas.openxmlformats.org/officeDocument/2006/relationships/slideLayout" Target="../slideLayouts/slideLayout104.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179.xml"/><Relationship Id="rId5" Type="http://schemas.openxmlformats.org/officeDocument/2006/relationships/image" Target="../media/image49.svg"/><Relationship Id="rId4" Type="http://schemas.openxmlformats.org/officeDocument/2006/relationships/image" Target="../media/image48.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13.xml"/></Relationships>
</file>

<file path=ppt/slides/_rels/slide2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4.xml"/><Relationship Id="rId1" Type="http://schemas.openxmlformats.org/officeDocument/2006/relationships/slideLayout" Target="../slideLayouts/slideLayout183.xml"/><Relationship Id="rId5" Type="http://schemas.openxmlformats.org/officeDocument/2006/relationships/image" Target="../media/image34.png"/><Relationship Id="rId4" Type="http://schemas.openxmlformats.org/officeDocument/2006/relationships/image" Target="../media/image51.svg"/></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5.xml"/><Relationship Id="rId1" Type="http://schemas.openxmlformats.org/officeDocument/2006/relationships/slideLayout" Target="../slideLayouts/slideLayout217.xml"/><Relationship Id="rId5" Type="http://schemas.openxmlformats.org/officeDocument/2006/relationships/image" Target="../media/image53.svg"/><Relationship Id="rId4" Type="http://schemas.openxmlformats.org/officeDocument/2006/relationships/image" Target="../media/image52.png"/></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6.xml"/><Relationship Id="rId1" Type="http://schemas.openxmlformats.org/officeDocument/2006/relationships/slideLayout" Target="../slideLayouts/slideLayout217.xml"/></Relationships>
</file>

<file path=ppt/slides/_rels/slide27.xml.rels><?xml version="1.0" encoding="UTF-8" standalone="yes"?>
<Relationships xmlns="http://schemas.openxmlformats.org/package/2006/relationships"><Relationship Id="rId3" Type="http://schemas.openxmlformats.org/officeDocument/2006/relationships/hyperlink" Target="https://at.dk/regler/at-vejledninger/systematisk-arbejdsmiljoearbejde-1-3-1/#id749724206" TargetMode="External"/><Relationship Id="rId2" Type="http://schemas.openxmlformats.org/officeDocument/2006/relationships/notesSlide" Target="../notesSlides/notesSlide27.xml"/><Relationship Id="rId1" Type="http://schemas.openxmlformats.org/officeDocument/2006/relationships/slideLayout" Target="../slideLayouts/slideLayout183.xml"/><Relationship Id="rId6" Type="http://schemas.openxmlformats.org/officeDocument/2006/relationships/image" Target="../media/image34.png"/><Relationship Id="rId5" Type="http://schemas.openxmlformats.org/officeDocument/2006/relationships/image" Target="../media/image51.svg"/><Relationship Id="rId4" Type="http://schemas.openxmlformats.org/officeDocument/2006/relationships/image" Target="../media/image50.png"/></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8.xml"/><Relationship Id="rId1" Type="http://schemas.openxmlformats.org/officeDocument/2006/relationships/slideLayout" Target="../slideLayouts/slideLayout25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6.xml"/></Relationships>
</file>

<file path=ppt/slides/_rels/slide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xml"/><Relationship Id="rId1" Type="http://schemas.openxmlformats.org/officeDocument/2006/relationships/slideLayout" Target="../slideLayouts/slideLayout65.xml"/></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0.xml"/><Relationship Id="rId1" Type="http://schemas.openxmlformats.org/officeDocument/2006/relationships/slideLayout" Target="../slideLayouts/slideLayout25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6.xml"/></Relationships>
</file>

<file path=ppt/slides/_rels/slide32.xml.rels><?xml version="1.0" encoding="UTF-8" standalone="yes"?>
<Relationships xmlns="http://schemas.openxmlformats.org/package/2006/relationships"><Relationship Id="rId3" Type="http://schemas.openxmlformats.org/officeDocument/2006/relationships/hyperlink" Target="http://www.medarbejder.kk.dk/" TargetMode="External"/><Relationship Id="rId2" Type="http://schemas.openxmlformats.org/officeDocument/2006/relationships/notesSlide" Target="../notesSlides/notesSlide32.xml"/><Relationship Id="rId1" Type="http://schemas.openxmlformats.org/officeDocument/2006/relationships/slideLayout" Target="../slideLayouts/slideLayout43.xml"/><Relationship Id="rId5" Type="http://schemas.openxmlformats.org/officeDocument/2006/relationships/hyperlink" Target="https://arbejdsmiljoe.kk.dk/saerlige-indsatser/trivselsundersoegelse-i-koebenhavns-kommune" TargetMode="External"/><Relationship Id="rId4" Type="http://schemas.openxmlformats.org/officeDocument/2006/relationships/hyperlink" Target="https://medarbejder.kk.dk/ansaettelsesforhold/arbejdsmiljoe-og-trivsel/trivselsundersoegelsen"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xml"/><Relationship Id="rId1" Type="http://schemas.openxmlformats.org/officeDocument/2006/relationships/slideLayout" Target="../slideLayouts/slideLayout141.xml"/></Relationships>
</file>

<file path=ppt/slides/_rels/slide5.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41.svg"/><Relationship Id="rId2" Type="http://schemas.openxmlformats.org/officeDocument/2006/relationships/notesSlide" Target="../notesSlides/notesSlide5.xml"/><Relationship Id="rId1" Type="http://schemas.openxmlformats.org/officeDocument/2006/relationships/slideLayout" Target="../slideLayouts/slideLayout141.xml"/><Relationship Id="rId6" Type="http://schemas.openxmlformats.org/officeDocument/2006/relationships/image" Target="../media/image40.png"/><Relationship Id="rId5" Type="http://schemas.openxmlformats.org/officeDocument/2006/relationships/image" Target="../media/image39.svg"/><Relationship Id="rId4" Type="http://schemas.openxmlformats.org/officeDocument/2006/relationships/image" Target="../media/image38.png"/></Relationships>
</file>

<file path=ppt/slides/_rels/slide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6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5.xml"/></Relationships>
</file>

<file path=ppt/slides/_rels/slide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8.xml"/><Relationship Id="rId1" Type="http://schemas.openxmlformats.org/officeDocument/2006/relationships/slideLayout" Target="../slideLayouts/slideLayout65.xml"/><Relationship Id="rId4" Type="http://schemas.openxmlformats.org/officeDocument/2006/relationships/image" Target="../media/image43.svg"/></Relationships>
</file>

<file path=ppt/slides/_rels/slide9.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6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felt 3">
            <a:extLst>
              <a:ext uri="{FF2B5EF4-FFF2-40B4-BE49-F238E27FC236}">
                <a16:creationId xmlns:a16="http://schemas.microsoft.com/office/drawing/2014/main" id="{A1B2F169-42CE-B37D-074D-9D7E64116071}"/>
              </a:ext>
            </a:extLst>
          </p:cNvPr>
          <p:cNvSpPr txBox="1"/>
          <p:nvPr/>
        </p:nvSpPr>
        <p:spPr>
          <a:xfrm>
            <a:off x="616688" y="3583172"/>
            <a:ext cx="6113721" cy="615553"/>
          </a:xfrm>
          <a:prstGeom prst="rect">
            <a:avLst/>
          </a:prstGeom>
          <a:noFill/>
        </p:spPr>
        <p:txBody>
          <a:bodyPr wrap="square" lIns="0" tIns="0" rIns="0" bIns="0" rtlCol="0">
            <a:spAutoFit/>
          </a:bodyPr>
          <a:lstStyle/>
          <a:p>
            <a:r>
              <a:rPr lang="da-DK" sz="2000" dirty="0">
                <a:solidFill>
                  <a:schemeClr val="tx2"/>
                </a:solidFill>
              </a:rPr>
              <a:t>Slidepakken til opfølgning på trivselsundersøgelsen i den enkelte enhed.</a:t>
            </a:r>
          </a:p>
        </p:txBody>
      </p:sp>
    </p:spTree>
    <p:extLst>
      <p:ext uri="{BB962C8B-B14F-4D97-AF65-F5344CB8AC3E}">
        <p14:creationId xmlns:p14="http://schemas.microsoft.com/office/powerpoint/2010/main" val="19808585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86B74AF-E3CE-5C44-93FB-8C3A30FDFA40}"/>
              </a:ext>
            </a:extLst>
          </p:cNvPr>
          <p:cNvSpPr>
            <a:spLocks noGrp="1"/>
          </p:cNvSpPr>
          <p:nvPr>
            <p:ph type="title"/>
          </p:nvPr>
        </p:nvSpPr>
        <p:spPr>
          <a:xfrm>
            <a:off x="540000" y="869501"/>
            <a:ext cx="11124000" cy="756000"/>
          </a:xfrm>
        </p:spPr>
        <p:txBody>
          <a:bodyPr/>
          <a:lstStyle/>
          <a:p>
            <a:r>
              <a:rPr lang="da-DK" dirty="0">
                <a:latin typeface="KBH Tekst" panose="00000500000000000000" pitchFamily="2" charset="0"/>
              </a:rPr>
              <a:t>D: TJEKLISTE - </a:t>
            </a:r>
            <a:r>
              <a:rPr lang="da-DK" dirty="0">
                <a:solidFill>
                  <a:srgbClr val="680B03"/>
                </a:solidFill>
                <a:latin typeface="KBH Tekst" panose="00000500000000000000" pitchFamily="2" charset="0"/>
              </a:rPr>
              <a:t>Før opfølgningsmødet</a:t>
            </a:r>
          </a:p>
        </p:txBody>
      </p:sp>
      <p:sp>
        <p:nvSpPr>
          <p:cNvPr id="3" name="Pladsholder til indhold 2">
            <a:extLst>
              <a:ext uri="{FF2B5EF4-FFF2-40B4-BE49-F238E27FC236}">
                <a16:creationId xmlns:a16="http://schemas.microsoft.com/office/drawing/2014/main" id="{A9CAB47F-63B8-25E6-81FF-13B197CC1E44}"/>
              </a:ext>
            </a:extLst>
          </p:cNvPr>
          <p:cNvSpPr>
            <a:spLocks noGrp="1"/>
          </p:cNvSpPr>
          <p:nvPr>
            <p:ph idx="1"/>
          </p:nvPr>
        </p:nvSpPr>
        <p:spPr>
          <a:xfrm>
            <a:off x="622827" y="1625502"/>
            <a:ext cx="10946345" cy="3408512"/>
          </a:xfrm>
        </p:spPr>
        <p:txBody>
          <a:bodyPr>
            <a:noAutofit/>
          </a:bodyPr>
          <a:lstStyle/>
          <a:p>
            <a:pPr>
              <a:lnSpc>
                <a:spcPct val="120000"/>
              </a:lnSpc>
              <a:buFont typeface="Wingdings" panose="05000000000000000000" pitchFamily="2" charset="2"/>
              <a:buChar char="q"/>
            </a:pPr>
            <a:r>
              <a:rPr lang="da-DK" sz="1300" b="1" dirty="0">
                <a:latin typeface="KBH Tekst" panose="00000500000000000000" pitchFamily="2" charset="0"/>
              </a:rPr>
              <a:t>Læs rapporten igennem </a:t>
            </a:r>
          </a:p>
          <a:p>
            <a:pPr marL="457200" lvl="1" indent="0">
              <a:lnSpc>
                <a:spcPct val="120000"/>
              </a:lnSpc>
              <a:buNone/>
            </a:pPr>
            <a:r>
              <a:rPr lang="da-DK" sz="1300" i="1" dirty="0">
                <a:latin typeface="KBH Tekst" panose="00000500000000000000" pitchFamily="2" charset="0"/>
              </a:rPr>
              <a:t>Overvej hvilke temaer og spørgsmål I synes er de vigtigste. Beslut jer for, hvordan processen for udvælgelse af temaer skal foregå – hvor meget vil I involvere medarbejdergruppen? </a:t>
            </a:r>
          </a:p>
          <a:p>
            <a:pPr>
              <a:lnSpc>
                <a:spcPct val="120000"/>
              </a:lnSpc>
              <a:buFont typeface="Wingdings" panose="05000000000000000000" pitchFamily="2" charset="2"/>
              <a:buChar char="q"/>
            </a:pPr>
            <a:r>
              <a:rPr lang="da-DK" sz="1300" b="1" dirty="0">
                <a:latin typeface="KBH Tekst" panose="00000500000000000000" pitchFamily="2" charset="0"/>
              </a:rPr>
              <a:t>Afklar om der er alvorlige problemer og indmeldinger om krænkende handlinger (fx chikane, trusler, mobning, diskrimination mm)</a:t>
            </a:r>
          </a:p>
          <a:p>
            <a:pPr marL="0" indent="0">
              <a:lnSpc>
                <a:spcPct val="120000"/>
              </a:lnSpc>
              <a:buNone/>
            </a:pPr>
            <a:r>
              <a:rPr lang="da-DK" sz="1300" b="1" i="1" dirty="0">
                <a:latin typeface="KBH Tekst" panose="00000500000000000000" pitchFamily="2" charset="0"/>
              </a:rPr>
              <a:t>       </a:t>
            </a:r>
            <a:r>
              <a:rPr lang="da-DK" sz="1300" i="1" dirty="0">
                <a:latin typeface="KBH Tekst" panose="00000500000000000000" pitchFamily="2" charset="0"/>
              </a:rPr>
              <a:t>Hvis der er det, overvej hvordan I bedst mulig får taget hånd om det på mødet. </a:t>
            </a:r>
          </a:p>
          <a:p>
            <a:pPr>
              <a:lnSpc>
                <a:spcPct val="120000"/>
              </a:lnSpc>
              <a:buFont typeface="Wingdings" panose="05000000000000000000" pitchFamily="2" charset="2"/>
              <a:buChar char="q"/>
            </a:pPr>
            <a:r>
              <a:rPr lang="da-DK" sz="1300" b="1" dirty="0">
                <a:latin typeface="KBH Tekst" panose="00000500000000000000" pitchFamily="2" charset="0"/>
              </a:rPr>
              <a:t>Overvej og vælg de bedste fysiske rammer for opfølgningsmødet (hvor kan I være, lokation, lokale m.v.)</a:t>
            </a:r>
          </a:p>
          <a:p>
            <a:pPr marL="457200" lvl="1" indent="0">
              <a:lnSpc>
                <a:spcPct val="120000"/>
              </a:lnSpc>
              <a:buNone/>
            </a:pPr>
            <a:r>
              <a:rPr lang="da-DK" sz="1300" i="1" dirty="0">
                <a:latin typeface="KBH Tekst" panose="00000500000000000000" pitchFamily="2" charset="0"/>
              </a:rPr>
              <a:t>Er</a:t>
            </a:r>
            <a:r>
              <a:rPr lang="da-DK" sz="1300" b="1" dirty="0">
                <a:latin typeface="KBH Tekst" panose="00000500000000000000" pitchFamily="2" charset="0"/>
              </a:rPr>
              <a:t> </a:t>
            </a:r>
            <a:r>
              <a:rPr lang="da-DK" sz="1300" i="1" dirty="0">
                <a:latin typeface="KBH Tekst" panose="00000500000000000000" pitchFamily="2" charset="0"/>
              </a:rPr>
              <a:t>det</a:t>
            </a:r>
            <a:r>
              <a:rPr lang="da-DK" sz="1300" b="1" dirty="0">
                <a:latin typeface="KBH Tekst" panose="00000500000000000000" pitchFamily="2" charset="0"/>
              </a:rPr>
              <a:t> </a:t>
            </a:r>
            <a:r>
              <a:rPr lang="da-DK" sz="1300" i="1" dirty="0">
                <a:latin typeface="KBH Tekst" panose="00000500000000000000" pitchFamily="2" charset="0"/>
              </a:rPr>
              <a:t>muligt at hænge noget op på væggen i mødelokalet? Hvordan kan I bedst sidde, så I kan se hinanden m.v.</a:t>
            </a:r>
          </a:p>
          <a:p>
            <a:pPr>
              <a:lnSpc>
                <a:spcPct val="120000"/>
              </a:lnSpc>
              <a:buFont typeface="Wingdings" panose="05000000000000000000" pitchFamily="2" charset="2"/>
              <a:buChar char="q"/>
            </a:pPr>
            <a:r>
              <a:rPr lang="da-DK" sz="1300" b="1" dirty="0">
                <a:latin typeface="KBH Tekst" panose="00000500000000000000" pitchFamily="2" charset="0"/>
              </a:rPr>
              <a:t>Afklar mødets format (virtuelt, hybrid eller fysisk) og inviter til mødet</a:t>
            </a:r>
          </a:p>
          <a:p>
            <a:pPr marL="457200" lvl="1" indent="0">
              <a:lnSpc>
                <a:spcPct val="120000"/>
              </a:lnSpc>
              <a:buNone/>
            </a:pPr>
            <a:r>
              <a:rPr lang="da-DK" sz="1300" i="1" dirty="0">
                <a:latin typeface="KBH Tekst" panose="00000500000000000000" pitchFamily="2" charset="0"/>
              </a:rPr>
              <a:t>Det er vigtigt I vælger et format, som giver mulighed for størst mulig deltagelse. </a:t>
            </a:r>
          </a:p>
          <a:p>
            <a:pPr>
              <a:lnSpc>
                <a:spcPct val="120000"/>
              </a:lnSpc>
              <a:buFont typeface="Wingdings" panose="05000000000000000000" pitchFamily="2" charset="2"/>
              <a:buChar char="q"/>
            </a:pPr>
            <a:r>
              <a:rPr lang="da-DK" sz="1300" b="1" dirty="0">
                <a:latin typeface="KBH Tekst" panose="00000500000000000000" pitchFamily="2" charset="0"/>
              </a:rPr>
              <a:t>Overvej hvordan I vil få noteret pointer ned undervejs, så I kan bruge opmærksomheden på dialogen </a:t>
            </a:r>
          </a:p>
          <a:p>
            <a:pPr marL="457200" lvl="1" indent="0">
              <a:lnSpc>
                <a:spcPct val="120000"/>
              </a:lnSpc>
              <a:buNone/>
            </a:pPr>
            <a:r>
              <a:rPr lang="da-DK" sz="1300" i="1" dirty="0">
                <a:latin typeface="KBH Tekst" panose="00000500000000000000" pitchFamily="2" charset="0"/>
              </a:rPr>
              <a:t>Overvej her om I har brug for en ekstra hånd til at tage noter undervejs og være ordstyrer</a:t>
            </a:r>
          </a:p>
          <a:p>
            <a:pPr>
              <a:lnSpc>
                <a:spcPct val="120000"/>
              </a:lnSpc>
              <a:buFont typeface="Wingdings" panose="05000000000000000000" pitchFamily="2" charset="2"/>
              <a:buChar char="q"/>
            </a:pPr>
            <a:r>
              <a:rPr lang="da-DK" sz="1300" b="1" dirty="0">
                <a:latin typeface="KBH Tekst" panose="00000500000000000000" pitchFamily="2" charset="0"/>
              </a:rPr>
              <a:t>Udsend / print de rapporter medarbejderne skal arbejde med på mødet samt skema </a:t>
            </a:r>
            <a:r>
              <a:rPr lang="da-DK" sz="1300" b="1" dirty="0">
                <a:solidFill>
                  <a:srgbClr val="69C8F3"/>
                </a:solidFill>
                <a:highlight>
                  <a:srgbClr val="FFFF00"/>
                </a:highlight>
                <a:latin typeface="KBH Tekst" panose="00000500000000000000" pitchFamily="2" charset="0"/>
              </a:rPr>
              <a:t>slide 22 +25</a:t>
            </a:r>
          </a:p>
          <a:p>
            <a:pPr>
              <a:lnSpc>
                <a:spcPct val="120000"/>
              </a:lnSpc>
            </a:pPr>
            <a:endParaRPr lang="da-DK" sz="1300" dirty="0">
              <a:latin typeface="KBH Tekst" panose="00000500000000000000" pitchFamily="2" charset="0"/>
            </a:endParaRPr>
          </a:p>
        </p:txBody>
      </p:sp>
      <p:sp>
        <p:nvSpPr>
          <p:cNvPr id="4" name="Pladsholder til slidenummer 3">
            <a:extLst>
              <a:ext uri="{FF2B5EF4-FFF2-40B4-BE49-F238E27FC236}">
                <a16:creationId xmlns:a16="http://schemas.microsoft.com/office/drawing/2014/main" id="{272A6E3D-E851-98AD-79DD-7911AA60B573}"/>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8B90412-FB5A-4F66-BFB7-963B605F1F6D}" type="slidenum">
              <a:rPr kumimoji="0" lang="da-DK" sz="800" b="0" i="0" u="none" strike="noStrike" kern="1200" cap="none" spc="0" normalizeH="0" baseline="0" noProof="0" smtClean="0">
                <a:ln>
                  <a:noFill/>
                </a:ln>
                <a:solidFill>
                  <a:srgbClr val="323232"/>
                </a:solidFill>
                <a:effectLst/>
                <a:uLnTx/>
                <a:uFillTx/>
                <a:latin typeface="Segoe U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da-DK" sz="800" b="0" i="0" u="none" strike="noStrike" kern="1200" cap="none" spc="0" normalizeH="0" baseline="0" noProof="0">
              <a:ln>
                <a:noFill/>
              </a:ln>
              <a:solidFill>
                <a:srgbClr val="323232"/>
              </a:solidFill>
              <a:effectLst/>
              <a:uLnTx/>
              <a:uFillTx/>
              <a:latin typeface="Segoe UI"/>
              <a:ea typeface="+mn-ea"/>
              <a:cs typeface="+mn-cs"/>
            </a:endParaRPr>
          </a:p>
        </p:txBody>
      </p:sp>
      <p:pic>
        <p:nvPicPr>
          <p:cNvPr id="5" name="Billede 4">
            <a:extLst>
              <a:ext uri="{FF2B5EF4-FFF2-40B4-BE49-F238E27FC236}">
                <a16:creationId xmlns:a16="http://schemas.microsoft.com/office/drawing/2014/main" id="{614C744D-F932-849A-A118-168371E13DDE}"/>
              </a:ext>
            </a:extLst>
          </p:cNvPr>
          <p:cNvPicPr>
            <a:picLocks noChangeAspect="1"/>
          </p:cNvPicPr>
          <p:nvPr/>
        </p:nvPicPr>
        <p:blipFill>
          <a:blip r:embed="rId3"/>
          <a:stretch>
            <a:fillRect/>
          </a:stretch>
        </p:blipFill>
        <p:spPr>
          <a:xfrm>
            <a:off x="10131815" y="6221727"/>
            <a:ext cx="2580210" cy="492586"/>
          </a:xfrm>
          <a:prstGeom prst="rect">
            <a:avLst/>
          </a:prstGeom>
        </p:spPr>
      </p:pic>
      <p:sp>
        <p:nvSpPr>
          <p:cNvPr id="7" name="Rektangel 6">
            <a:extLst>
              <a:ext uri="{FF2B5EF4-FFF2-40B4-BE49-F238E27FC236}">
                <a16:creationId xmlns:a16="http://schemas.microsoft.com/office/drawing/2014/main" id="{0AD2FE7B-EB95-1C0C-528F-E24E28730A0D}"/>
              </a:ext>
            </a:extLst>
          </p:cNvPr>
          <p:cNvSpPr/>
          <p:nvPr/>
        </p:nvSpPr>
        <p:spPr>
          <a:xfrm rot="2366990">
            <a:off x="8778483" y="601804"/>
            <a:ext cx="4996077" cy="535392"/>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1600" b="1" dirty="0">
                <a:solidFill>
                  <a:schemeClr val="tx2"/>
                </a:solidFill>
                <a:latin typeface="KBH Tekst" panose="00000500000000000000" pitchFamily="2" charset="0"/>
              </a:rPr>
              <a:t>Vises</a:t>
            </a:r>
            <a:r>
              <a:rPr lang="da-DK" b="1" dirty="0">
                <a:solidFill>
                  <a:schemeClr val="tx2"/>
                </a:solidFill>
              </a:rPr>
              <a:t> </a:t>
            </a:r>
            <a:r>
              <a:rPr lang="da-DK" sz="1600" b="1" dirty="0">
                <a:solidFill>
                  <a:schemeClr val="tx2"/>
                </a:solidFill>
                <a:latin typeface="KBH Tekst" panose="00000500000000000000" pitchFamily="2" charset="0"/>
              </a:rPr>
              <a:t>ikke på mødet</a:t>
            </a:r>
          </a:p>
        </p:txBody>
      </p:sp>
    </p:spTree>
    <p:extLst>
      <p:ext uri="{BB962C8B-B14F-4D97-AF65-F5344CB8AC3E}">
        <p14:creationId xmlns:p14="http://schemas.microsoft.com/office/powerpoint/2010/main" val="24618280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3" name="Tabel 3">
            <a:extLst>
              <a:ext uri="{FF2B5EF4-FFF2-40B4-BE49-F238E27FC236}">
                <a16:creationId xmlns:a16="http://schemas.microsoft.com/office/drawing/2014/main" id="{11E925F8-D2BA-1407-6F94-42FC75BCBBBA}"/>
              </a:ext>
            </a:extLst>
          </p:cNvPr>
          <p:cNvGraphicFramePr>
            <a:graphicFrameLocks noGrp="1"/>
          </p:cNvGraphicFramePr>
          <p:nvPr>
            <p:extLst>
              <p:ext uri="{D42A27DB-BD31-4B8C-83A1-F6EECF244321}">
                <p14:modId xmlns:p14="http://schemas.microsoft.com/office/powerpoint/2010/main" val="2148580777"/>
              </p:ext>
            </p:extLst>
          </p:nvPr>
        </p:nvGraphicFramePr>
        <p:xfrm>
          <a:off x="390811" y="1133910"/>
          <a:ext cx="11473811" cy="5511549"/>
        </p:xfrm>
        <a:graphic>
          <a:graphicData uri="http://schemas.openxmlformats.org/drawingml/2006/table">
            <a:tbl>
              <a:tblPr firstRow="1" bandRow="1">
                <a:tableStyleId>{5C22544A-7EE6-4342-B048-85BDC9FD1C3A}</a:tableStyleId>
              </a:tblPr>
              <a:tblGrid>
                <a:gridCol w="965195">
                  <a:extLst>
                    <a:ext uri="{9D8B030D-6E8A-4147-A177-3AD203B41FA5}">
                      <a16:colId xmlns:a16="http://schemas.microsoft.com/office/drawing/2014/main" val="151568502"/>
                    </a:ext>
                  </a:extLst>
                </a:gridCol>
                <a:gridCol w="4465742">
                  <a:extLst>
                    <a:ext uri="{9D8B030D-6E8A-4147-A177-3AD203B41FA5}">
                      <a16:colId xmlns:a16="http://schemas.microsoft.com/office/drawing/2014/main" val="2035819525"/>
                    </a:ext>
                  </a:extLst>
                </a:gridCol>
                <a:gridCol w="4666016">
                  <a:extLst>
                    <a:ext uri="{9D8B030D-6E8A-4147-A177-3AD203B41FA5}">
                      <a16:colId xmlns:a16="http://schemas.microsoft.com/office/drawing/2014/main" val="1733450452"/>
                    </a:ext>
                  </a:extLst>
                </a:gridCol>
                <a:gridCol w="1376858">
                  <a:extLst>
                    <a:ext uri="{9D8B030D-6E8A-4147-A177-3AD203B41FA5}">
                      <a16:colId xmlns:a16="http://schemas.microsoft.com/office/drawing/2014/main" val="2017352848"/>
                    </a:ext>
                  </a:extLst>
                </a:gridCol>
              </a:tblGrid>
              <a:tr h="368563">
                <a:tc>
                  <a:txBody>
                    <a:bodyPr/>
                    <a:lstStyle/>
                    <a:p>
                      <a:pPr algn="ctr"/>
                      <a:r>
                        <a:rPr lang="da-DK" sz="2000" b="1" kern="1200" dirty="0">
                          <a:solidFill>
                            <a:schemeClr val="bg1"/>
                          </a:solidFill>
                          <a:latin typeface="KBH Tekst" panose="00000500000000000000" pitchFamily="2" charset="0"/>
                          <a:ea typeface="+mn-ea"/>
                          <a:cs typeface="+mn-cs"/>
                        </a:rPr>
                        <a:t>Trin</a:t>
                      </a:r>
                    </a:p>
                  </a:txBody>
                  <a:tcPr anchor="ctr">
                    <a:solidFill>
                      <a:srgbClr val="69C8F3"/>
                    </a:solidFill>
                  </a:tcPr>
                </a:tc>
                <a:tc>
                  <a:txBody>
                    <a:bodyPr/>
                    <a:lstStyle/>
                    <a:p>
                      <a:r>
                        <a:rPr lang="da-DK" sz="1800" b="1" kern="1200" dirty="0">
                          <a:solidFill>
                            <a:schemeClr val="bg1"/>
                          </a:solidFill>
                          <a:latin typeface="KBH Tekst" panose="00000500000000000000" pitchFamily="2" charset="0"/>
                          <a:ea typeface="+mn-ea"/>
                          <a:cs typeface="+mn-cs"/>
                        </a:rPr>
                        <a:t>Indhold</a:t>
                      </a:r>
                      <a:endParaRPr lang="da-DK" sz="2000" b="1" kern="1200" dirty="0">
                        <a:solidFill>
                          <a:schemeClr val="bg1"/>
                        </a:solidFill>
                        <a:latin typeface="KBH Tekst" panose="00000500000000000000" pitchFamily="2" charset="0"/>
                        <a:ea typeface="+mn-ea"/>
                        <a:cs typeface="+mn-cs"/>
                      </a:endParaRPr>
                    </a:p>
                  </a:txBody>
                  <a:tcPr anchor="ctr">
                    <a:solidFill>
                      <a:srgbClr val="69C8F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800" b="1" kern="1200" dirty="0">
                          <a:solidFill>
                            <a:schemeClr val="bg1"/>
                          </a:solidFill>
                          <a:latin typeface="KBH Tekst" panose="00000500000000000000" pitchFamily="2" charset="0"/>
                          <a:ea typeface="+mn-ea"/>
                          <a:cs typeface="+mn-cs"/>
                        </a:rPr>
                        <a:t>Formål</a:t>
                      </a:r>
                      <a:endParaRPr lang="da-DK" dirty="0">
                        <a:solidFill>
                          <a:schemeClr val="bg1"/>
                        </a:solidFill>
                        <a:latin typeface="KBH Tekst" panose="00000500000000000000" pitchFamily="2" charset="0"/>
                      </a:endParaRPr>
                    </a:p>
                  </a:txBody>
                  <a:tcPr anchor="ctr">
                    <a:solidFill>
                      <a:srgbClr val="69C8F3"/>
                    </a:solidFill>
                  </a:tcPr>
                </a:tc>
                <a:tc>
                  <a:txBody>
                    <a:bodyPr/>
                    <a:lstStyle/>
                    <a:p>
                      <a:pPr algn="ctr"/>
                      <a:r>
                        <a:rPr lang="da-DK" sz="1800" b="1" kern="1200" dirty="0">
                          <a:solidFill>
                            <a:schemeClr val="bg1"/>
                          </a:solidFill>
                          <a:latin typeface="KBH Tekst" panose="00000500000000000000" pitchFamily="2" charset="0"/>
                          <a:ea typeface="+mn-ea"/>
                          <a:cs typeface="+mn-cs"/>
                        </a:rPr>
                        <a:t>Tid</a:t>
                      </a:r>
                      <a:endParaRPr lang="da-DK" dirty="0">
                        <a:solidFill>
                          <a:schemeClr val="bg1"/>
                        </a:solidFill>
                        <a:latin typeface="KBH Tekst" panose="00000500000000000000" pitchFamily="2" charset="0"/>
                      </a:endParaRPr>
                    </a:p>
                  </a:txBody>
                  <a:tcPr anchor="ctr">
                    <a:solidFill>
                      <a:srgbClr val="69C8F3"/>
                    </a:solidFill>
                  </a:tcPr>
                </a:tc>
                <a:extLst>
                  <a:ext uri="{0D108BD9-81ED-4DB2-BD59-A6C34878D82A}">
                    <a16:rowId xmlns:a16="http://schemas.microsoft.com/office/drawing/2014/main" val="425225369"/>
                  </a:ext>
                </a:extLst>
              </a:tr>
              <a:tr h="652073">
                <a:tc>
                  <a:txBody>
                    <a:bodyPr/>
                    <a:lstStyle/>
                    <a:p>
                      <a:pPr marL="0" indent="0" algn="ctr">
                        <a:buNone/>
                      </a:pPr>
                      <a:r>
                        <a:rPr lang="da-DK" sz="2000" b="1" dirty="0">
                          <a:solidFill>
                            <a:srgbClr val="680B03"/>
                          </a:solidFill>
                          <a:latin typeface="KBH Tekst" panose="00000500000000000000" pitchFamily="2" charset="0"/>
                        </a:rPr>
                        <a:t>1</a:t>
                      </a:r>
                    </a:p>
                  </a:txBody>
                  <a:tcPr anchor="ctr">
                    <a:solidFill>
                      <a:schemeClr val="accent6">
                        <a:lumMod val="20000"/>
                        <a:lumOff val="80000"/>
                      </a:schemeClr>
                    </a:solidFill>
                  </a:tcPr>
                </a:tc>
                <a:tc>
                  <a:txBody>
                    <a:bodyPr/>
                    <a:lstStyle/>
                    <a:p>
                      <a:pPr marL="0" indent="0" algn="l">
                        <a:buNone/>
                      </a:pPr>
                      <a:r>
                        <a:rPr kumimoji="0" lang="da-DK" sz="1200" b="0" i="0" u="none" strike="noStrike" kern="1200" cap="none" spc="0" normalizeH="0" baseline="0" dirty="0">
                          <a:ln>
                            <a:noFill/>
                          </a:ln>
                          <a:solidFill>
                            <a:srgbClr val="680B03"/>
                          </a:solidFill>
                          <a:effectLst/>
                          <a:uLnTx/>
                          <a:uFillTx/>
                          <a:latin typeface="KBH Tekst" panose="00000500000000000000" pitchFamily="2" charset="0"/>
                          <a:ea typeface="+mn-ea"/>
                          <a:cs typeface="+mn-cs"/>
                        </a:rPr>
                        <a:t>Spilleregler</a:t>
                      </a:r>
                    </a:p>
                  </a:txBody>
                  <a:tcPr anchor="ct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dirty="0">
                          <a:ln>
                            <a:noFill/>
                          </a:ln>
                          <a:solidFill>
                            <a:srgbClr val="680B03"/>
                          </a:solidFill>
                          <a:effectLst/>
                          <a:uLnTx/>
                          <a:uFillTx/>
                          <a:latin typeface="KBH Tekst" panose="00000500000000000000" pitchFamily="2" charset="0"/>
                          <a:ea typeface="+mn-ea"/>
                          <a:cs typeface="+mn-cs"/>
                        </a:rPr>
                        <a:t>Drøft spilleregler for opfølgningsmødet, så alle er trygge ved at komme til orde.</a:t>
                      </a:r>
                    </a:p>
                  </a:txBody>
                  <a:tcPr anchor="ct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dirty="0">
                          <a:ln>
                            <a:noFill/>
                          </a:ln>
                          <a:solidFill>
                            <a:srgbClr val="680B03"/>
                          </a:solidFill>
                          <a:effectLst/>
                          <a:uLnTx/>
                          <a:uFillTx/>
                          <a:latin typeface="KBH Tekst" panose="00000500000000000000" pitchFamily="2" charset="0"/>
                          <a:ea typeface="+mn-ea"/>
                          <a:cs typeface="+mn-cs"/>
                        </a:rPr>
                        <a:t>10 min</a:t>
                      </a:r>
                    </a:p>
                    <a:p>
                      <a:pPr algn="ctr"/>
                      <a:endParaRPr kumimoji="0" lang="da-DK" sz="1200" b="0" i="0" u="none" strike="noStrike" kern="1200" cap="none" spc="0" normalizeH="0" baseline="0" dirty="0">
                        <a:ln>
                          <a:noFill/>
                        </a:ln>
                        <a:solidFill>
                          <a:srgbClr val="680B03"/>
                        </a:solidFill>
                        <a:effectLst/>
                        <a:uLnTx/>
                        <a:uFillTx/>
                        <a:latin typeface="KBH Tekst" panose="00000500000000000000" pitchFamily="2" charset="0"/>
                        <a:ea typeface="+mn-ea"/>
                        <a:cs typeface="+mn-cs"/>
                      </a:endParaRPr>
                    </a:p>
                  </a:txBody>
                  <a:tcPr anchor="ctr">
                    <a:solidFill>
                      <a:schemeClr val="accent6">
                        <a:lumMod val="20000"/>
                        <a:lumOff val="80000"/>
                      </a:schemeClr>
                    </a:solidFill>
                  </a:tcPr>
                </a:tc>
                <a:extLst>
                  <a:ext uri="{0D108BD9-81ED-4DB2-BD59-A6C34878D82A}">
                    <a16:rowId xmlns:a16="http://schemas.microsoft.com/office/drawing/2014/main" val="3958781385"/>
                  </a:ext>
                </a:extLst>
              </a:tr>
              <a:tr h="510318">
                <a:tc>
                  <a:txBody>
                    <a:bodyPr/>
                    <a:lstStyle/>
                    <a:p>
                      <a:pPr algn="ctr"/>
                      <a:r>
                        <a:rPr lang="da-DK" sz="2000" b="1" dirty="0">
                          <a:solidFill>
                            <a:srgbClr val="680B03"/>
                          </a:solidFill>
                          <a:latin typeface="KBH Tekst" panose="00000500000000000000" pitchFamily="2" charset="0"/>
                        </a:rPr>
                        <a:t>2</a:t>
                      </a:r>
                    </a:p>
                  </a:txBody>
                  <a:tcPr anchor="ctr">
                    <a:solidFill>
                      <a:schemeClr val="accent6">
                        <a:lumMod val="20000"/>
                        <a:lumOff val="80000"/>
                      </a:schemeClr>
                    </a:solidFill>
                  </a:tcPr>
                </a:tc>
                <a:tc>
                  <a:txBody>
                    <a:bodyPr/>
                    <a:lstStyle/>
                    <a:p>
                      <a:r>
                        <a:rPr kumimoji="0" lang="da-DK" sz="1200" b="0" i="0" u="none" strike="noStrike" kern="1200" cap="none" spc="0" normalizeH="0" baseline="0" dirty="0">
                          <a:ln>
                            <a:noFill/>
                          </a:ln>
                          <a:solidFill>
                            <a:srgbClr val="680B03"/>
                          </a:solidFill>
                          <a:effectLst/>
                          <a:uLnTx/>
                          <a:uFillTx/>
                          <a:latin typeface="KBH Tekst" panose="00000500000000000000" pitchFamily="2" charset="0"/>
                          <a:ea typeface="+mn-ea"/>
                          <a:cs typeface="+mn-cs"/>
                        </a:rPr>
                        <a:t>Vigtige emner og blik på styrker og udviklingsområder</a:t>
                      </a:r>
                    </a:p>
                  </a:txBody>
                  <a:tcPr anchor="ct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dirty="0">
                          <a:ln>
                            <a:noFill/>
                          </a:ln>
                          <a:solidFill>
                            <a:srgbClr val="680B03"/>
                          </a:solidFill>
                          <a:effectLst/>
                          <a:uLnTx/>
                          <a:uFillTx/>
                          <a:latin typeface="KBH Tekst" panose="00000500000000000000" pitchFamily="2" charset="0"/>
                          <a:ea typeface="+mn-ea"/>
                          <a:cs typeface="+mn-cs"/>
                        </a:rPr>
                        <a:t>At indlede mødet med at fortælle, hvilke vigtige emner I ser og giv et blik på styrker og udviklingsområder I får øje på i rapporten.</a:t>
                      </a:r>
                    </a:p>
                  </a:txBody>
                  <a:tcPr anchor="ct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dirty="0">
                          <a:ln>
                            <a:noFill/>
                          </a:ln>
                          <a:solidFill>
                            <a:srgbClr val="680B03"/>
                          </a:solidFill>
                          <a:effectLst/>
                          <a:uLnTx/>
                          <a:uFillTx/>
                          <a:latin typeface="KBH Tekst" panose="00000500000000000000" pitchFamily="2" charset="0"/>
                          <a:ea typeface="+mn-ea"/>
                          <a:cs typeface="+mn-cs"/>
                        </a:rPr>
                        <a:t>10 min</a:t>
                      </a:r>
                    </a:p>
                    <a:p>
                      <a:pPr algn="ctr"/>
                      <a:endParaRPr kumimoji="0" lang="da-DK" sz="1200" b="0" i="0" u="none" strike="noStrike" kern="1200" cap="none" spc="0" normalizeH="0" baseline="0" dirty="0">
                        <a:ln>
                          <a:noFill/>
                        </a:ln>
                        <a:solidFill>
                          <a:srgbClr val="680B03"/>
                        </a:solidFill>
                        <a:effectLst/>
                        <a:uLnTx/>
                        <a:uFillTx/>
                        <a:latin typeface="KBH Tekst" panose="00000500000000000000" pitchFamily="2" charset="0"/>
                        <a:ea typeface="+mn-ea"/>
                        <a:cs typeface="+mn-cs"/>
                      </a:endParaRPr>
                    </a:p>
                  </a:txBody>
                  <a:tcPr anchor="ctr">
                    <a:solidFill>
                      <a:schemeClr val="accent6">
                        <a:lumMod val="20000"/>
                        <a:lumOff val="80000"/>
                      </a:schemeClr>
                    </a:solidFill>
                  </a:tcPr>
                </a:tc>
                <a:extLst>
                  <a:ext uri="{0D108BD9-81ED-4DB2-BD59-A6C34878D82A}">
                    <a16:rowId xmlns:a16="http://schemas.microsoft.com/office/drawing/2014/main" val="3808512493"/>
                  </a:ext>
                </a:extLst>
              </a:tr>
              <a:tr h="510318">
                <a:tc>
                  <a:txBody>
                    <a:bodyPr/>
                    <a:lstStyle/>
                    <a:p>
                      <a:pPr algn="ctr"/>
                      <a:r>
                        <a:rPr lang="da-DK" sz="2000" b="1">
                          <a:solidFill>
                            <a:srgbClr val="680B03"/>
                          </a:solidFill>
                          <a:latin typeface="KBH Tekst" panose="00000500000000000000" pitchFamily="2" charset="0"/>
                        </a:rPr>
                        <a:t>3</a:t>
                      </a:r>
                    </a:p>
                  </a:txBody>
                  <a:tcPr anchor="ctr">
                    <a:solidFill>
                      <a:schemeClr val="accent6">
                        <a:lumMod val="20000"/>
                        <a:lumOff val="80000"/>
                      </a:schemeClr>
                    </a:solidFill>
                  </a:tcPr>
                </a:tc>
                <a:tc>
                  <a:txBody>
                    <a:bodyPr/>
                    <a:lstStyle/>
                    <a:p>
                      <a:r>
                        <a:rPr kumimoji="0" lang="da-DK" sz="1200" b="0" i="0" u="none" strike="noStrike" kern="1200" cap="none" spc="0" normalizeH="0" baseline="0" dirty="0">
                          <a:ln>
                            <a:noFill/>
                          </a:ln>
                          <a:solidFill>
                            <a:srgbClr val="680B03"/>
                          </a:solidFill>
                          <a:effectLst/>
                          <a:uLnTx/>
                          <a:uFillTx/>
                          <a:latin typeface="KBH Tekst" panose="00000500000000000000" pitchFamily="2" charset="0"/>
                          <a:ea typeface="+mn-ea"/>
                          <a:cs typeface="+mn-cs"/>
                        </a:rPr>
                        <a:t>Udvælgelse af emner (spørgsmål)</a:t>
                      </a:r>
                    </a:p>
                  </a:txBody>
                  <a:tcPr anchor="ct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dirty="0">
                          <a:ln>
                            <a:noFill/>
                          </a:ln>
                          <a:solidFill>
                            <a:srgbClr val="680B03"/>
                          </a:solidFill>
                          <a:effectLst/>
                          <a:uLnTx/>
                          <a:uFillTx/>
                          <a:latin typeface="KBH Tekst" panose="00000500000000000000" pitchFamily="2" charset="0"/>
                          <a:ea typeface="+mn-ea"/>
                          <a:cs typeface="+mn-cs"/>
                        </a:rPr>
                        <a:t>At alle oplever sig inddraget og engageret i udvælgelse af emner/spørgsmål og der er transparens i processen.</a:t>
                      </a:r>
                    </a:p>
                  </a:txBody>
                  <a:tcPr anchor="ct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dirty="0">
                          <a:ln>
                            <a:noFill/>
                          </a:ln>
                          <a:solidFill>
                            <a:srgbClr val="680B03"/>
                          </a:solidFill>
                          <a:effectLst/>
                          <a:uLnTx/>
                          <a:uFillTx/>
                          <a:latin typeface="KBH Tekst" panose="00000500000000000000" pitchFamily="2" charset="0"/>
                          <a:ea typeface="+mn-ea"/>
                          <a:cs typeface="+mn-cs"/>
                        </a:rPr>
                        <a:t>10 min</a:t>
                      </a:r>
                    </a:p>
                    <a:p>
                      <a:pPr algn="ctr"/>
                      <a:endParaRPr kumimoji="0" lang="da-DK" sz="1200" b="0" i="0" u="none" strike="noStrike" kern="1200" cap="none" spc="0" normalizeH="0" baseline="0" dirty="0">
                        <a:ln>
                          <a:noFill/>
                        </a:ln>
                        <a:solidFill>
                          <a:srgbClr val="680B03"/>
                        </a:solidFill>
                        <a:effectLst/>
                        <a:uLnTx/>
                        <a:uFillTx/>
                        <a:latin typeface="KBH Tekst" panose="00000500000000000000" pitchFamily="2" charset="0"/>
                        <a:ea typeface="+mn-ea"/>
                        <a:cs typeface="+mn-cs"/>
                      </a:endParaRPr>
                    </a:p>
                  </a:txBody>
                  <a:tcPr anchor="ctr">
                    <a:solidFill>
                      <a:schemeClr val="accent6">
                        <a:lumMod val="20000"/>
                        <a:lumOff val="80000"/>
                      </a:schemeClr>
                    </a:solidFill>
                  </a:tcPr>
                </a:tc>
                <a:extLst>
                  <a:ext uri="{0D108BD9-81ED-4DB2-BD59-A6C34878D82A}">
                    <a16:rowId xmlns:a16="http://schemas.microsoft.com/office/drawing/2014/main" val="2131628095"/>
                  </a:ext>
                </a:extLst>
              </a:tr>
              <a:tr h="595371">
                <a:tc>
                  <a:txBody>
                    <a:bodyPr/>
                    <a:lstStyle/>
                    <a:p>
                      <a:pPr algn="ctr"/>
                      <a:r>
                        <a:rPr lang="da-DK" sz="2000" b="1">
                          <a:solidFill>
                            <a:srgbClr val="680B03"/>
                          </a:solidFill>
                          <a:latin typeface="KBH Tekst" panose="00000500000000000000" pitchFamily="2" charset="0"/>
                        </a:rPr>
                        <a:t>4</a:t>
                      </a:r>
                    </a:p>
                  </a:txBody>
                  <a:tcPr anchor="ctr">
                    <a:solidFill>
                      <a:schemeClr val="accent6">
                        <a:lumMod val="20000"/>
                        <a:lumOff val="80000"/>
                      </a:schemeClr>
                    </a:solidFill>
                  </a:tcPr>
                </a:tc>
                <a:tc>
                  <a:txBody>
                    <a:bodyPr/>
                    <a:lstStyle/>
                    <a:p>
                      <a:r>
                        <a:rPr kumimoji="0" lang="da-DK" sz="1200" b="0" i="0" u="none" strike="noStrike" kern="1200" cap="none" spc="0" normalizeH="0" baseline="0" dirty="0">
                          <a:ln>
                            <a:noFill/>
                          </a:ln>
                          <a:solidFill>
                            <a:srgbClr val="680B03"/>
                          </a:solidFill>
                          <a:effectLst/>
                          <a:uLnTx/>
                          <a:uFillTx/>
                          <a:latin typeface="KBH Tekst" panose="00000500000000000000" pitchFamily="2" charset="0"/>
                          <a:ea typeface="+mn-ea"/>
                          <a:cs typeface="+mn-cs"/>
                        </a:rPr>
                        <a:t>Gruppearbejde 1: Hvad er i spil og ideer til handlinger</a:t>
                      </a:r>
                    </a:p>
                  </a:txBody>
                  <a:tcPr anchor="ctr">
                    <a:solidFill>
                      <a:schemeClr val="accent6">
                        <a:lumMod val="20000"/>
                        <a:lumOff val="80000"/>
                      </a:schemeClr>
                    </a:solidFill>
                  </a:tcPr>
                </a:tc>
                <a:tc>
                  <a:txBody>
                    <a:bodyPr/>
                    <a:lstStyle/>
                    <a:p>
                      <a:r>
                        <a:rPr kumimoji="0" lang="da-DK" sz="1200" b="0" i="0" u="none" strike="noStrike" kern="1200" cap="none" spc="0" normalizeH="0" baseline="0" dirty="0">
                          <a:ln>
                            <a:noFill/>
                          </a:ln>
                          <a:solidFill>
                            <a:srgbClr val="680B03"/>
                          </a:solidFill>
                          <a:effectLst/>
                          <a:uLnTx/>
                          <a:uFillTx/>
                          <a:latin typeface="KBH Tekst" panose="00000500000000000000" pitchFamily="2" charset="0"/>
                          <a:ea typeface="+mn-ea"/>
                          <a:cs typeface="+mn-cs"/>
                        </a:rPr>
                        <a:t>At få indblik i, hvad der er på spil for medarbejderne omkring det udvalgte emne og bringe medarbejdernes forskellige erfaringer og ideer i spil omkring emnet.</a:t>
                      </a:r>
                    </a:p>
                  </a:txBody>
                  <a:tcPr anchor="ct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dirty="0">
                          <a:ln>
                            <a:noFill/>
                          </a:ln>
                          <a:solidFill>
                            <a:srgbClr val="680B03"/>
                          </a:solidFill>
                          <a:effectLst/>
                          <a:uLnTx/>
                          <a:uFillTx/>
                          <a:latin typeface="KBH Tekst" panose="00000500000000000000" pitchFamily="2" charset="0"/>
                          <a:ea typeface="+mn-ea"/>
                          <a:cs typeface="+mn-cs"/>
                        </a:rPr>
                        <a:t>30 min</a:t>
                      </a:r>
                    </a:p>
                    <a:p>
                      <a:pPr algn="ctr"/>
                      <a:endParaRPr kumimoji="0" lang="da-DK" sz="1200" b="0" i="0" u="none" strike="noStrike" kern="1200" cap="none" spc="0" normalizeH="0" baseline="0" dirty="0">
                        <a:ln>
                          <a:noFill/>
                        </a:ln>
                        <a:solidFill>
                          <a:srgbClr val="680B03"/>
                        </a:solidFill>
                        <a:effectLst/>
                        <a:uLnTx/>
                        <a:uFillTx/>
                        <a:latin typeface="KBH Tekst" panose="00000500000000000000" pitchFamily="2" charset="0"/>
                        <a:ea typeface="+mn-ea"/>
                        <a:cs typeface="+mn-cs"/>
                      </a:endParaRPr>
                    </a:p>
                  </a:txBody>
                  <a:tcPr anchor="ctr">
                    <a:solidFill>
                      <a:schemeClr val="accent6">
                        <a:lumMod val="20000"/>
                        <a:lumOff val="80000"/>
                      </a:schemeClr>
                    </a:solidFill>
                  </a:tcPr>
                </a:tc>
                <a:extLst>
                  <a:ext uri="{0D108BD9-81ED-4DB2-BD59-A6C34878D82A}">
                    <a16:rowId xmlns:a16="http://schemas.microsoft.com/office/drawing/2014/main" val="2561395482"/>
                  </a:ext>
                </a:extLst>
              </a:tr>
              <a:tr h="595371">
                <a:tc>
                  <a:txBody>
                    <a:bodyPr/>
                    <a:lstStyle/>
                    <a:p>
                      <a:pPr algn="ctr"/>
                      <a:r>
                        <a:rPr lang="da-DK" sz="2000" b="1">
                          <a:solidFill>
                            <a:srgbClr val="680B03"/>
                          </a:solidFill>
                          <a:latin typeface="KBH Tekst" panose="00000500000000000000" pitchFamily="2" charset="0"/>
                        </a:rPr>
                        <a:t>5</a:t>
                      </a:r>
                    </a:p>
                  </a:txBody>
                  <a:tcPr anchor="ctr">
                    <a:solidFill>
                      <a:schemeClr val="accent6">
                        <a:lumMod val="20000"/>
                        <a:lumOff val="80000"/>
                      </a:schemeClr>
                    </a:solidFill>
                  </a:tcPr>
                </a:tc>
                <a:tc>
                  <a:txBody>
                    <a:bodyPr/>
                    <a:lstStyle/>
                    <a:p>
                      <a:r>
                        <a:rPr kumimoji="0" lang="da-DK" sz="1200" b="0" i="0" u="none" strike="noStrike" kern="1200" cap="none" spc="0" normalizeH="0" baseline="0">
                          <a:ln>
                            <a:noFill/>
                          </a:ln>
                          <a:solidFill>
                            <a:srgbClr val="680B03"/>
                          </a:solidFill>
                          <a:effectLst/>
                          <a:uLnTx/>
                          <a:uFillTx/>
                          <a:latin typeface="KBH Tekst" panose="00000500000000000000" pitchFamily="2" charset="0"/>
                          <a:ea typeface="+mn-ea"/>
                          <a:cs typeface="+mn-cs"/>
                        </a:rPr>
                        <a:t>Plenum: Deling af drøftelser i grupperne</a:t>
                      </a:r>
                    </a:p>
                  </a:txBody>
                  <a:tcPr anchor="ct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dirty="0">
                          <a:ln>
                            <a:noFill/>
                          </a:ln>
                          <a:solidFill>
                            <a:srgbClr val="680B03"/>
                          </a:solidFill>
                          <a:effectLst/>
                          <a:uLnTx/>
                          <a:uFillTx/>
                          <a:latin typeface="KBH Tekst" panose="00000500000000000000" pitchFamily="2" charset="0"/>
                          <a:ea typeface="+mn-ea"/>
                          <a:cs typeface="+mn-cs"/>
                        </a:rPr>
                        <a:t>Få samlet op på, hvad der er på spil og de erfaringer medarbejderne allerede har vedr. emnet. Lad de andre grupper kommentere og evt. supplere (OBS på tiden). </a:t>
                      </a:r>
                      <a:endParaRPr kumimoji="0" lang="da-DK" sz="1200" b="0" i="0" u="none" strike="noStrike" kern="1200" cap="none" spc="0" normalizeH="0" baseline="0" dirty="0">
                        <a:ln>
                          <a:noFill/>
                        </a:ln>
                        <a:solidFill>
                          <a:srgbClr val="680B03"/>
                        </a:solidFill>
                        <a:effectLst/>
                        <a:uLnTx/>
                        <a:uFillTx/>
                        <a:latin typeface="KBH Tekst" panose="00000500000000000000" pitchFamily="2" charset="0"/>
                        <a:ea typeface="+mn-ea"/>
                        <a:cs typeface="+mn-cs"/>
                      </a:endParaRPr>
                    </a:p>
                  </a:txBody>
                  <a:tcPr anchor="ct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dirty="0">
                          <a:ln>
                            <a:noFill/>
                          </a:ln>
                          <a:solidFill>
                            <a:srgbClr val="680B03"/>
                          </a:solidFill>
                          <a:effectLst/>
                          <a:uLnTx/>
                          <a:uFillTx/>
                          <a:latin typeface="KBH Tekst" panose="00000500000000000000" pitchFamily="2" charset="0"/>
                          <a:ea typeface="+mn-ea"/>
                          <a:cs typeface="+mn-cs"/>
                        </a:rPr>
                        <a:t>15 min</a:t>
                      </a:r>
                    </a:p>
                    <a:p>
                      <a:pPr algn="ctr"/>
                      <a:endParaRPr kumimoji="0" lang="da-DK" sz="1200" b="0" i="0" u="none" strike="noStrike" kern="1200" cap="none" spc="0" normalizeH="0" baseline="0" dirty="0">
                        <a:ln>
                          <a:noFill/>
                        </a:ln>
                        <a:solidFill>
                          <a:srgbClr val="680B03"/>
                        </a:solidFill>
                        <a:effectLst/>
                        <a:uLnTx/>
                        <a:uFillTx/>
                        <a:latin typeface="KBH Tekst" panose="00000500000000000000" pitchFamily="2" charset="0"/>
                        <a:ea typeface="+mn-ea"/>
                        <a:cs typeface="+mn-cs"/>
                      </a:endParaRPr>
                    </a:p>
                  </a:txBody>
                  <a:tcPr anchor="ctr">
                    <a:solidFill>
                      <a:schemeClr val="accent6">
                        <a:lumMod val="20000"/>
                        <a:lumOff val="80000"/>
                      </a:schemeClr>
                    </a:solidFill>
                  </a:tcPr>
                </a:tc>
                <a:extLst>
                  <a:ext uri="{0D108BD9-81ED-4DB2-BD59-A6C34878D82A}">
                    <a16:rowId xmlns:a16="http://schemas.microsoft.com/office/drawing/2014/main" val="353186856"/>
                  </a:ext>
                </a:extLst>
              </a:tr>
              <a:tr h="510318">
                <a:tc>
                  <a:txBody>
                    <a:bodyPr/>
                    <a:lstStyle/>
                    <a:p>
                      <a:pPr algn="ctr"/>
                      <a:r>
                        <a:rPr lang="da-DK" sz="2000" b="1">
                          <a:solidFill>
                            <a:srgbClr val="680B03"/>
                          </a:solidFill>
                          <a:latin typeface="KBH Tekst" panose="00000500000000000000" pitchFamily="2" charset="0"/>
                        </a:rPr>
                        <a:t>6</a:t>
                      </a:r>
                    </a:p>
                  </a:txBody>
                  <a:tcPr anchor="ctr">
                    <a:solidFill>
                      <a:schemeClr val="accent6">
                        <a:lumMod val="20000"/>
                        <a:lumOff val="80000"/>
                      </a:schemeClr>
                    </a:solidFill>
                  </a:tcPr>
                </a:tc>
                <a:tc>
                  <a:txBody>
                    <a:bodyPr/>
                    <a:lstStyle/>
                    <a:p>
                      <a:r>
                        <a:rPr kumimoji="0" lang="da-DK" sz="1200" b="0" i="0" u="none" strike="noStrike" kern="1200" cap="none" spc="0" normalizeH="0" baseline="0">
                          <a:ln>
                            <a:noFill/>
                          </a:ln>
                          <a:solidFill>
                            <a:srgbClr val="680B03"/>
                          </a:solidFill>
                          <a:effectLst/>
                          <a:uLnTx/>
                          <a:uFillTx/>
                          <a:latin typeface="KBH Tekst" panose="00000500000000000000" pitchFamily="2" charset="0"/>
                          <a:ea typeface="+mn-ea"/>
                          <a:cs typeface="+mn-cs"/>
                        </a:rPr>
                        <a:t>Gruppearbejde 2: Udfyldelse af handlingsplaner</a:t>
                      </a:r>
                    </a:p>
                  </a:txBody>
                  <a:tcPr anchor="ct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dirty="0">
                          <a:ln>
                            <a:noFill/>
                          </a:ln>
                          <a:solidFill>
                            <a:srgbClr val="680B03"/>
                          </a:solidFill>
                          <a:effectLst/>
                          <a:uLnTx/>
                          <a:uFillTx/>
                          <a:latin typeface="KBH Tekst" panose="00000500000000000000" pitchFamily="2" charset="0"/>
                          <a:ea typeface="+mn-ea"/>
                          <a:cs typeface="+mn-cs"/>
                        </a:rPr>
                        <a:t>At få udfyldt handlingsplanerne med de indsatser I vælger at arbejde med, og beskriv den ønskede effekt.</a:t>
                      </a:r>
                    </a:p>
                  </a:txBody>
                  <a:tcPr anchor="ct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dirty="0">
                          <a:ln>
                            <a:noFill/>
                          </a:ln>
                          <a:solidFill>
                            <a:srgbClr val="680B03"/>
                          </a:solidFill>
                          <a:effectLst/>
                          <a:uLnTx/>
                          <a:uFillTx/>
                          <a:latin typeface="KBH Tekst" panose="00000500000000000000" pitchFamily="2" charset="0"/>
                          <a:ea typeface="+mn-ea"/>
                          <a:cs typeface="+mn-cs"/>
                        </a:rPr>
                        <a:t>30 min</a:t>
                      </a:r>
                    </a:p>
                    <a:p>
                      <a:pPr algn="ctr"/>
                      <a:endParaRPr kumimoji="0" lang="da-DK" sz="1200" b="0" i="0" u="none" strike="noStrike" kern="1200" cap="none" spc="0" normalizeH="0" baseline="0" dirty="0">
                        <a:ln>
                          <a:noFill/>
                        </a:ln>
                        <a:solidFill>
                          <a:srgbClr val="680B03"/>
                        </a:solidFill>
                        <a:effectLst/>
                        <a:uLnTx/>
                        <a:uFillTx/>
                        <a:latin typeface="KBH Tekst" panose="00000500000000000000" pitchFamily="2" charset="0"/>
                        <a:ea typeface="+mn-ea"/>
                        <a:cs typeface="+mn-cs"/>
                      </a:endParaRPr>
                    </a:p>
                  </a:txBody>
                  <a:tcPr anchor="ctr">
                    <a:solidFill>
                      <a:schemeClr val="accent6">
                        <a:lumMod val="20000"/>
                        <a:lumOff val="80000"/>
                      </a:schemeClr>
                    </a:solidFill>
                  </a:tcPr>
                </a:tc>
                <a:extLst>
                  <a:ext uri="{0D108BD9-81ED-4DB2-BD59-A6C34878D82A}">
                    <a16:rowId xmlns:a16="http://schemas.microsoft.com/office/drawing/2014/main" val="1027627063"/>
                  </a:ext>
                </a:extLst>
              </a:tr>
              <a:tr h="702069">
                <a:tc>
                  <a:txBody>
                    <a:bodyPr/>
                    <a:lstStyle/>
                    <a:p>
                      <a:pPr algn="ctr"/>
                      <a:r>
                        <a:rPr lang="da-DK" sz="2000" b="1">
                          <a:solidFill>
                            <a:srgbClr val="680B03"/>
                          </a:solidFill>
                          <a:latin typeface="KBH Tekst" panose="00000500000000000000" pitchFamily="2" charset="0"/>
                        </a:rPr>
                        <a:t>7</a:t>
                      </a:r>
                    </a:p>
                  </a:txBody>
                  <a:tcPr anchor="ctr">
                    <a:solidFill>
                      <a:schemeClr val="accent6">
                        <a:lumMod val="20000"/>
                        <a:lumOff val="80000"/>
                      </a:schemeClr>
                    </a:solidFill>
                  </a:tcPr>
                </a:tc>
                <a:tc>
                  <a:txBody>
                    <a:bodyPr/>
                    <a:lstStyle/>
                    <a:p>
                      <a:r>
                        <a:rPr kumimoji="0" lang="da-DK" sz="1200" b="0" i="0" u="none" strike="noStrike" kern="1200" cap="none" spc="0" normalizeH="0" baseline="0">
                          <a:ln>
                            <a:noFill/>
                          </a:ln>
                          <a:solidFill>
                            <a:srgbClr val="680B03"/>
                          </a:solidFill>
                          <a:effectLst/>
                          <a:uLnTx/>
                          <a:uFillTx/>
                          <a:latin typeface="KBH Tekst" panose="00000500000000000000" pitchFamily="2" charset="0"/>
                          <a:ea typeface="+mn-ea"/>
                          <a:cs typeface="+mn-cs"/>
                        </a:rPr>
                        <a:t>Plenum: Deling af handlingsplaner og aftale næste opfølgning</a:t>
                      </a:r>
                    </a:p>
                  </a:txBody>
                  <a:tcPr anchor="ctr">
                    <a:solidFill>
                      <a:schemeClr val="accent6">
                        <a:lumMod val="20000"/>
                        <a:lumOff val="80000"/>
                      </a:schemeClr>
                    </a:solidFill>
                  </a:tcPr>
                </a:tc>
                <a:tc>
                  <a:txBody>
                    <a:bodyPr/>
                    <a:lstStyle/>
                    <a:p>
                      <a:r>
                        <a:rPr kumimoji="0" lang="da-DK" sz="1200" b="0" i="0" u="none" strike="noStrike" kern="1200" cap="none" spc="0" normalizeH="0" baseline="0" noProof="0" dirty="0">
                          <a:ln>
                            <a:noFill/>
                          </a:ln>
                          <a:solidFill>
                            <a:srgbClr val="680B03"/>
                          </a:solidFill>
                          <a:effectLst/>
                          <a:uLnTx/>
                          <a:uFillTx/>
                          <a:latin typeface="KBH Tekst" panose="00000500000000000000" pitchFamily="2" charset="0"/>
                          <a:ea typeface="+mn-ea"/>
                          <a:cs typeface="+mn-cs"/>
                        </a:rPr>
                        <a:t>At få udarbejdet en eller flere handlingsplaner på de emner I har udvalgt. </a:t>
                      </a:r>
                      <a:endParaRPr kumimoji="0" lang="da-DK" sz="1200" b="0" i="0" u="none" strike="noStrike" kern="1200" cap="none" spc="0" normalizeH="0" baseline="0" dirty="0">
                        <a:ln>
                          <a:noFill/>
                        </a:ln>
                        <a:solidFill>
                          <a:srgbClr val="680B03"/>
                        </a:solidFill>
                        <a:effectLst/>
                        <a:uLnTx/>
                        <a:uFillTx/>
                        <a:latin typeface="KBH Tekst" panose="00000500000000000000" pitchFamily="2" charset="0"/>
                        <a:ea typeface="+mn-ea"/>
                        <a:cs typeface="+mn-cs"/>
                      </a:endParaRPr>
                    </a:p>
                  </a:txBody>
                  <a:tcPr anchor="ctr">
                    <a:solidFill>
                      <a:schemeClr val="accent6">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noProof="0" dirty="0">
                          <a:ln>
                            <a:noFill/>
                          </a:ln>
                          <a:solidFill>
                            <a:srgbClr val="680B03"/>
                          </a:solidFill>
                          <a:effectLst/>
                          <a:uLnTx/>
                          <a:uFillTx/>
                          <a:latin typeface="KBH Tekst" panose="00000500000000000000" pitchFamily="2" charset="0"/>
                          <a:ea typeface="+mn-ea"/>
                          <a:cs typeface="+mn-cs"/>
                        </a:rPr>
                        <a:t>10 min</a:t>
                      </a:r>
                    </a:p>
                    <a:p>
                      <a:pPr algn="ctr"/>
                      <a:endParaRPr kumimoji="0" lang="da-DK" sz="1200" b="0" i="0" u="none" strike="noStrike" kern="1200" cap="none" spc="0" normalizeH="0" baseline="0" dirty="0">
                        <a:ln>
                          <a:noFill/>
                        </a:ln>
                        <a:solidFill>
                          <a:srgbClr val="680B03"/>
                        </a:solidFill>
                        <a:effectLst/>
                        <a:uLnTx/>
                        <a:uFillTx/>
                        <a:latin typeface="KBH Tekst" panose="00000500000000000000" pitchFamily="2" charset="0"/>
                        <a:ea typeface="+mn-ea"/>
                        <a:cs typeface="+mn-cs"/>
                      </a:endParaRPr>
                    </a:p>
                  </a:txBody>
                  <a:tcPr anchor="ctr">
                    <a:solidFill>
                      <a:schemeClr val="accent6">
                        <a:lumMod val="20000"/>
                        <a:lumOff val="80000"/>
                      </a:schemeClr>
                    </a:solidFill>
                  </a:tcPr>
                </a:tc>
                <a:extLst>
                  <a:ext uri="{0D108BD9-81ED-4DB2-BD59-A6C34878D82A}">
                    <a16:rowId xmlns:a16="http://schemas.microsoft.com/office/drawing/2014/main" val="4009943395"/>
                  </a:ext>
                </a:extLst>
              </a:tr>
              <a:tr h="820291">
                <a:tc>
                  <a:txBody>
                    <a:bodyPr/>
                    <a:lstStyle/>
                    <a:p>
                      <a:pPr algn="ctr"/>
                      <a:r>
                        <a:rPr lang="da-DK" sz="2000" b="1">
                          <a:solidFill>
                            <a:srgbClr val="680B03"/>
                          </a:solidFill>
                          <a:latin typeface="KBH Tekst" panose="00000500000000000000" pitchFamily="2" charset="0"/>
                        </a:rPr>
                        <a:t>8</a:t>
                      </a:r>
                    </a:p>
                  </a:txBody>
                  <a:tcPr anchor="ctr">
                    <a:solidFill>
                      <a:schemeClr val="accent6">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200" b="0" i="0" u="none" strike="noStrike" kern="1200" cap="none" spc="0" normalizeH="0" baseline="0">
                          <a:ln>
                            <a:noFill/>
                          </a:ln>
                          <a:solidFill>
                            <a:srgbClr val="680B03"/>
                          </a:solidFill>
                          <a:effectLst/>
                          <a:uLnTx/>
                          <a:uFillTx/>
                          <a:latin typeface="KBH Tekst" panose="00000500000000000000" pitchFamily="2" charset="0"/>
                          <a:ea typeface="+mn-ea"/>
                          <a:cs typeface="+mn-cs"/>
                        </a:rPr>
                        <a:t>Afrunding</a:t>
                      </a:r>
                    </a:p>
                    <a:p>
                      <a:endParaRPr kumimoji="0" lang="da-DK" sz="1200" b="0" i="0" u="none" strike="noStrike" kern="1200" cap="none" spc="0" normalizeH="0" baseline="0">
                        <a:ln>
                          <a:noFill/>
                        </a:ln>
                        <a:solidFill>
                          <a:srgbClr val="680B03"/>
                        </a:solidFill>
                        <a:effectLst/>
                        <a:uLnTx/>
                        <a:uFillTx/>
                        <a:latin typeface="KBH Tekst" panose="00000500000000000000" pitchFamily="2" charset="0"/>
                        <a:ea typeface="+mn-ea"/>
                        <a:cs typeface="+mn-cs"/>
                      </a:endParaRPr>
                    </a:p>
                  </a:txBody>
                  <a:tcPr anchor="ctr">
                    <a:solidFill>
                      <a:schemeClr val="accent6">
                        <a:lumMod val="20000"/>
                        <a:lumOff val="80000"/>
                      </a:schemeClr>
                    </a:solidFill>
                  </a:tcPr>
                </a:tc>
                <a:tc>
                  <a:txBody>
                    <a:bodyPr/>
                    <a:lstStyle/>
                    <a:p>
                      <a:r>
                        <a:rPr kumimoji="0" lang="da-DK" sz="1200" b="0" i="0" u="none" strike="noStrike" kern="1200" cap="none" spc="0" normalizeH="0" baseline="0">
                          <a:ln>
                            <a:noFill/>
                          </a:ln>
                          <a:solidFill>
                            <a:srgbClr val="680B03"/>
                          </a:solidFill>
                          <a:effectLst/>
                          <a:uLnTx/>
                          <a:uFillTx/>
                          <a:latin typeface="KBH Tekst" panose="00000500000000000000" pitchFamily="2" charset="0"/>
                          <a:ea typeface="+mn-ea"/>
                          <a:cs typeface="+mn-cs"/>
                        </a:rPr>
                        <a:t>Få afsluttet mødet og aftal næste skridt – eventuelt book nyt møde, hvor I følger op.</a:t>
                      </a:r>
                    </a:p>
                  </a:txBody>
                  <a:tcPr anchor="ctr">
                    <a:solidFill>
                      <a:schemeClr val="accent6">
                        <a:lumMod val="20000"/>
                        <a:lumOff val="80000"/>
                      </a:schemeClr>
                    </a:solidFill>
                  </a:tcPr>
                </a:tc>
                <a:tc>
                  <a:txBody>
                    <a:bodyPr/>
                    <a:lstStyle/>
                    <a:p>
                      <a:pPr algn="ctr"/>
                      <a:r>
                        <a:rPr kumimoji="0" lang="da-DK" sz="1200" b="0" i="0" u="none" strike="noStrike" kern="1200" cap="none" spc="0" normalizeH="0" baseline="0" dirty="0">
                          <a:ln>
                            <a:noFill/>
                          </a:ln>
                          <a:solidFill>
                            <a:srgbClr val="680B03"/>
                          </a:solidFill>
                          <a:effectLst/>
                          <a:uLnTx/>
                          <a:uFillTx/>
                          <a:latin typeface="KBH Tekst" panose="00000500000000000000" pitchFamily="2" charset="0"/>
                          <a:ea typeface="+mn-ea"/>
                          <a:cs typeface="+mn-cs"/>
                        </a:rPr>
                        <a:t>5 min. </a:t>
                      </a:r>
                    </a:p>
                  </a:txBody>
                  <a:tcPr anchor="ctr">
                    <a:solidFill>
                      <a:schemeClr val="accent6">
                        <a:lumMod val="20000"/>
                        <a:lumOff val="80000"/>
                      </a:schemeClr>
                    </a:solidFill>
                  </a:tcPr>
                </a:tc>
                <a:extLst>
                  <a:ext uri="{0D108BD9-81ED-4DB2-BD59-A6C34878D82A}">
                    <a16:rowId xmlns:a16="http://schemas.microsoft.com/office/drawing/2014/main" val="3010930949"/>
                  </a:ext>
                </a:extLst>
              </a:tr>
            </a:tbl>
          </a:graphicData>
        </a:graphic>
      </p:graphicFrame>
      <p:sp>
        <p:nvSpPr>
          <p:cNvPr id="2" name="Titel 1">
            <a:extLst>
              <a:ext uri="{FF2B5EF4-FFF2-40B4-BE49-F238E27FC236}">
                <a16:creationId xmlns:a16="http://schemas.microsoft.com/office/drawing/2014/main" id="{8B02B1E5-BBF5-FC08-B86E-5F1C829EF747}"/>
              </a:ext>
            </a:extLst>
          </p:cNvPr>
          <p:cNvSpPr>
            <a:spLocks noGrp="1"/>
          </p:cNvSpPr>
          <p:nvPr>
            <p:ph type="title"/>
          </p:nvPr>
        </p:nvSpPr>
        <p:spPr>
          <a:xfrm>
            <a:off x="356577" y="514835"/>
            <a:ext cx="11124000" cy="756000"/>
          </a:xfrm>
        </p:spPr>
        <p:txBody>
          <a:bodyPr/>
          <a:lstStyle/>
          <a:p>
            <a:r>
              <a:rPr lang="da-DK" dirty="0">
                <a:solidFill>
                  <a:srgbClr val="680B03"/>
                </a:solidFill>
                <a:latin typeface="KBH Tekst" panose="00000500000000000000" pitchFamily="2" charset="0"/>
              </a:rPr>
              <a:t>D: Eksempel på drejebog for opfølgningsmøde        ca. 2 timer.</a:t>
            </a:r>
          </a:p>
        </p:txBody>
      </p:sp>
      <p:pic>
        <p:nvPicPr>
          <p:cNvPr id="5" name="Grafik 4" descr="Vækkeur med massiv udfyldning">
            <a:extLst>
              <a:ext uri="{FF2B5EF4-FFF2-40B4-BE49-F238E27FC236}">
                <a16:creationId xmlns:a16="http://schemas.microsoft.com/office/drawing/2014/main" id="{A44E6530-9E4E-3018-D17B-43552B83BCD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911595" y="482936"/>
            <a:ext cx="448493" cy="441468"/>
          </a:xfrm>
          <a:prstGeom prst="rect">
            <a:avLst/>
          </a:prstGeom>
        </p:spPr>
      </p:pic>
      <p:sp>
        <p:nvSpPr>
          <p:cNvPr id="4" name="Rektangel 3">
            <a:extLst>
              <a:ext uri="{FF2B5EF4-FFF2-40B4-BE49-F238E27FC236}">
                <a16:creationId xmlns:a16="http://schemas.microsoft.com/office/drawing/2014/main" id="{55E9DAF7-DD42-EC81-0DE2-A66D29023F96}"/>
              </a:ext>
            </a:extLst>
          </p:cNvPr>
          <p:cNvSpPr/>
          <p:nvPr/>
        </p:nvSpPr>
        <p:spPr>
          <a:xfrm rot="2366990">
            <a:off x="8847231" y="556676"/>
            <a:ext cx="4996077" cy="535392"/>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1600" b="1" dirty="0">
                <a:solidFill>
                  <a:schemeClr val="tx2"/>
                </a:solidFill>
                <a:latin typeface="KBH Tekst" panose="00000500000000000000" pitchFamily="2" charset="0"/>
              </a:rPr>
              <a:t>Vises</a:t>
            </a:r>
            <a:r>
              <a:rPr lang="da-DK" b="1" dirty="0">
                <a:solidFill>
                  <a:schemeClr val="tx2"/>
                </a:solidFill>
              </a:rPr>
              <a:t> </a:t>
            </a:r>
            <a:r>
              <a:rPr lang="da-DK" sz="1600" b="1" dirty="0">
                <a:solidFill>
                  <a:schemeClr val="tx2"/>
                </a:solidFill>
                <a:latin typeface="KBH Tekst" panose="00000500000000000000" pitchFamily="2" charset="0"/>
              </a:rPr>
              <a:t>ikke på mødet</a:t>
            </a:r>
          </a:p>
        </p:txBody>
      </p:sp>
    </p:spTree>
    <p:extLst>
      <p:ext uri="{BB962C8B-B14F-4D97-AF65-F5344CB8AC3E}">
        <p14:creationId xmlns:p14="http://schemas.microsoft.com/office/powerpoint/2010/main" val="3852212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EFDB37-C606-3B92-C7C3-12BE65262CB1}"/>
              </a:ext>
            </a:extLst>
          </p:cNvPr>
          <p:cNvSpPr>
            <a:spLocks noGrp="1"/>
          </p:cNvSpPr>
          <p:nvPr>
            <p:ph type="title"/>
          </p:nvPr>
        </p:nvSpPr>
        <p:spPr>
          <a:xfrm>
            <a:off x="628454" y="894398"/>
            <a:ext cx="10935085" cy="1857427"/>
          </a:xfrm>
        </p:spPr>
        <p:txBody>
          <a:bodyPr/>
          <a:lstStyle/>
          <a:p>
            <a:pPr algn="ctr"/>
            <a:r>
              <a:rPr lang="da-DK" dirty="0"/>
              <a:t>Velkommen til opfølgning på trivselsundersøgelsen 2025</a:t>
            </a:r>
          </a:p>
        </p:txBody>
      </p:sp>
      <p:sp>
        <p:nvSpPr>
          <p:cNvPr id="3" name="Pladsholder til slidenummer 2">
            <a:extLst>
              <a:ext uri="{FF2B5EF4-FFF2-40B4-BE49-F238E27FC236}">
                <a16:creationId xmlns:a16="http://schemas.microsoft.com/office/drawing/2014/main" id="{0C6419C3-E239-4EEC-F45C-E05EAE2435C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C8C45C-947F-4981-8B3F-4F32E973C901}" type="slidenum">
              <a:rPr kumimoji="0" lang="da-DK" sz="1000" b="0" i="0" u="none" strike="noStrike" kern="1200" cap="none" spc="0" normalizeH="0" baseline="0" noProof="0" smtClean="0">
                <a:ln>
                  <a:noFill/>
                </a:ln>
                <a:solidFill>
                  <a:srgbClr val="FFFFFF"/>
                </a:solidFill>
                <a:effectLst/>
                <a:uLnTx/>
                <a:uFillTx/>
                <a:latin typeface="KBH" panose="00000500000000000000"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da-DK" sz="1000" b="0" i="0" u="none" strike="noStrike" kern="1200" cap="none" spc="0" normalizeH="0" baseline="0" noProof="0">
              <a:ln>
                <a:noFill/>
              </a:ln>
              <a:solidFill>
                <a:srgbClr val="FFFFFF"/>
              </a:solidFill>
              <a:effectLst/>
              <a:uLnTx/>
              <a:uFillTx/>
              <a:latin typeface="KBH" panose="00000500000000000000" pitchFamily="2" charset="0"/>
              <a:ea typeface="+mn-ea"/>
              <a:cs typeface="+mn-cs"/>
            </a:endParaRPr>
          </a:p>
        </p:txBody>
      </p:sp>
      <p:sp>
        <p:nvSpPr>
          <p:cNvPr id="4" name="Pladsholder til tekst 3">
            <a:extLst>
              <a:ext uri="{FF2B5EF4-FFF2-40B4-BE49-F238E27FC236}">
                <a16:creationId xmlns:a16="http://schemas.microsoft.com/office/drawing/2014/main" id="{507A3D27-EFDD-4E82-DD4C-29A76DAA0E25}"/>
              </a:ext>
            </a:extLst>
          </p:cNvPr>
          <p:cNvSpPr>
            <a:spLocks noGrp="1"/>
          </p:cNvSpPr>
          <p:nvPr>
            <p:ph type="body" sz="quarter" idx="13"/>
          </p:nvPr>
        </p:nvSpPr>
        <p:spPr>
          <a:xfrm>
            <a:off x="719997" y="3209026"/>
            <a:ext cx="10752001" cy="2928974"/>
          </a:xfrm>
        </p:spPr>
        <p:txBody>
          <a:bodyPr vert="horz" lIns="0" tIns="0" rIns="0" bIns="0" rtlCol="0" anchor="t">
            <a:noAutofit/>
          </a:bodyPr>
          <a:lstStyle/>
          <a:p>
            <a:pPr marL="179705" indent="-179705"/>
            <a:endParaRPr lang="da-DK" sz="1600" dirty="0"/>
          </a:p>
          <a:p>
            <a:pPr marL="179705" indent="-179705"/>
            <a:endParaRPr lang="da-DK" sz="1600" dirty="0"/>
          </a:p>
          <a:p>
            <a:pPr marL="179705" indent="-179705"/>
            <a:endParaRPr lang="da-DK" sz="1600" dirty="0"/>
          </a:p>
          <a:p>
            <a:pPr marL="179705" indent="-179705"/>
            <a:r>
              <a:rPr lang="da-DK" i="1" dirty="0">
                <a:solidFill>
                  <a:srgbClr val="FF0000"/>
                </a:solidFill>
                <a:highlight>
                  <a:srgbClr val="FFFF00"/>
                </a:highlight>
              </a:rPr>
              <a:t>Indsæt enhedens navn og dato</a:t>
            </a:r>
          </a:p>
          <a:p>
            <a:pPr marL="0" indent="0">
              <a:buNone/>
            </a:pPr>
            <a:endParaRPr lang="da-DK" dirty="0">
              <a:solidFill>
                <a:schemeClr val="accent2"/>
              </a:solidFill>
            </a:endParaRPr>
          </a:p>
          <a:p>
            <a:pPr marL="359410" lvl="0" indent="-359410"/>
            <a:endParaRPr lang="da-DK" dirty="0">
              <a:effectLst/>
              <a:latin typeface="KBH Medium"/>
              <a:ea typeface="Aptos" panose="020B0004020202020204" pitchFamily="34" charset="0"/>
              <a:cs typeface="Aptos" panose="020B0004020202020204" pitchFamily="34" charset="0"/>
            </a:endParaRPr>
          </a:p>
        </p:txBody>
      </p:sp>
    </p:spTree>
    <p:extLst>
      <p:ext uri="{BB962C8B-B14F-4D97-AF65-F5344CB8AC3E}">
        <p14:creationId xmlns:p14="http://schemas.microsoft.com/office/powerpoint/2010/main" val="29589388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ladsholder til indhold 8">
            <a:extLst>
              <a:ext uri="{FF2B5EF4-FFF2-40B4-BE49-F238E27FC236}">
                <a16:creationId xmlns:a16="http://schemas.microsoft.com/office/drawing/2014/main" id="{27321F25-E3B6-69E4-BFA0-956A4E077A8A}"/>
              </a:ext>
            </a:extLst>
          </p:cNvPr>
          <p:cNvSpPr>
            <a:spLocks noGrp="1"/>
          </p:cNvSpPr>
          <p:nvPr>
            <p:ph idx="1"/>
          </p:nvPr>
        </p:nvSpPr>
        <p:spPr>
          <a:xfrm>
            <a:off x="478207" y="2852935"/>
            <a:ext cx="3132407" cy="1629552"/>
          </a:xfrm>
        </p:spPr>
        <p:txBody>
          <a:bodyPr anchor="ctr"/>
          <a:lstStyle/>
          <a:p>
            <a:pPr marL="0" indent="0" algn="ctr">
              <a:buNone/>
            </a:pPr>
            <a:r>
              <a:rPr lang="da-DK" b="1" dirty="0">
                <a:solidFill>
                  <a:schemeClr val="tx1"/>
                </a:solidFill>
                <a:latin typeface="KBH Tekst" panose="00000500000000000000" pitchFamily="2" charset="0"/>
              </a:rPr>
              <a:t>Hvad skal der til,</a:t>
            </a:r>
            <a:br>
              <a:rPr lang="da-DK" b="1" dirty="0">
                <a:solidFill>
                  <a:schemeClr val="tx1"/>
                </a:solidFill>
                <a:latin typeface="KBH Tekst" panose="00000500000000000000" pitchFamily="2" charset="0"/>
              </a:rPr>
            </a:br>
            <a:r>
              <a:rPr lang="da-DK" b="1" dirty="0">
                <a:solidFill>
                  <a:schemeClr val="tx1"/>
                </a:solidFill>
                <a:latin typeface="KBH Tekst" panose="00000500000000000000" pitchFamily="2" charset="0"/>
              </a:rPr>
              <a:t>for at vi får lyttet til hinanden?</a:t>
            </a:r>
          </a:p>
        </p:txBody>
      </p:sp>
      <p:sp>
        <p:nvSpPr>
          <p:cNvPr id="4" name="Pladsholder til slidenummer 3">
            <a:extLst>
              <a:ext uri="{FF2B5EF4-FFF2-40B4-BE49-F238E27FC236}">
                <a16:creationId xmlns:a16="http://schemas.microsoft.com/office/drawing/2014/main" id="{E17BED33-DE6B-483A-8950-04A10E3DCF52}"/>
              </a:ext>
            </a:extLst>
          </p:cNvPr>
          <p:cNvSpPr>
            <a:spLocks noGrp="1"/>
          </p:cNvSpPr>
          <p:nvPr>
            <p:ph type="sldNum" sz="quarter" idx="10"/>
          </p:nvPr>
        </p:nvSpPr>
        <p:spPr/>
        <p:txBody>
          <a:bodyPr/>
          <a:lstStyle/>
          <a:p>
            <a:fld id="{48B90412-FB5A-4F66-BFB7-963B605F1F6D}" type="slidenum">
              <a:rPr lang="da-DK" smtClean="0"/>
              <a:pPr/>
              <a:t>13</a:t>
            </a:fld>
            <a:endParaRPr lang="da-DK"/>
          </a:p>
        </p:txBody>
      </p:sp>
      <p:sp>
        <p:nvSpPr>
          <p:cNvPr id="10" name="Pladsholder til indhold 9">
            <a:extLst>
              <a:ext uri="{FF2B5EF4-FFF2-40B4-BE49-F238E27FC236}">
                <a16:creationId xmlns:a16="http://schemas.microsoft.com/office/drawing/2014/main" id="{9899C115-7D44-28B3-40BC-3DB382C4977A}"/>
              </a:ext>
            </a:extLst>
          </p:cNvPr>
          <p:cNvSpPr>
            <a:spLocks noGrp="1"/>
          </p:cNvSpPr>
          <p:nvPr>
            <p:ph sz="half" idx="4294967295"/>
          </p:nvPr>
        </p:nvSpPr>
        <p:spPr>
          <a:xfrm>
            <a:off x="9048328" y="3952347"/>
            <a:ext cx="2843436" cy="1768777"/>
          </a:xfrm>
        </p:spPr>
        <p:txBody>
          <a:bodyPr anchor="ctr">
            <a:normAutofit/>
          </a:bodyPr>
          <a:lstStyle/>
          <a:p>
            <a:pPr marL="0" indent="0" algn="ctr">
              <a:buNone/>
            </a:pPr>
            <a:r>
              <a:rPr lang="da-DK" b="1" dirty="0">
                <a:solidFill>
                  <a:schemeClr val="tx1"/>
                </a:solidFill>
                <a:latin typeface="KBH Tekst" panose="00000500000000000000" pitchFamily="2" charset="0"/>
              </a:rPr>
              <a:t>Hvordan får vi alles bidrag godt med?</a:t>
            </a:r>
          </a:p>
        </p:txBody>
      </p:sp>
      <p:grpSp>
        <p:nvGrpSpPr>
          <p:cNvPr id="3" name="Gruppe 2">
            <a:extLst>
              <a:ext uri="{FF2B5EF4-FFF2-40B4-BE49-F238E27FC236}">
                <a16:creationId xmlns:a16="http://schemas.microsoft.com/office/drawing/2014/main" id="{7F8979B6-FE7C-0F15-C5F5-56C2ADECC173}"/>
              </a:ext>
            </a:extLst>
          </p:cNvPr>
          <p:cNvGrpSpPr/>
          <p:nvPr/>
        </p:nvGrpSpPr>
        <p:grpSpPr>
          <a:xfrm>
            <a:off x="4091317" y="-956632"/>
            <a:ext cx="4569008" cy="6908847"/>
            <a:chOff x="3989698" y="-956632"/>
            <a:chExt cx="4569008" cy="6908847"/>
          </a:xfrm>
        </p:grpSpPr>
        <p:sp>
          <p:nvSpPr>
            <p:cNvPr id="18" name="Ellipse 17">
              <a:extLst>
                <a:ext uri="{FF2B5EF4-FFF2-40B4-BE49-F238E27FC236}">
                  <a16:creationId xmlns:a16="http://schemas.microsoft.com/office/drawing/2014/main" id="{511B595E-9288-701A-57BE-BEDDE2FF1138}"/>
                </a:ext>
              </a:extLst>
            </p:cNvPr>
            <p:cNvSpPr/>
            <p:nvPr/>
          </p:nvSpPr>
          <p:spPr>
            <a:xfrm>
              <a:off x="3989698" y="1383207"/>
              <a:ext cx="4569008" cy="4569008"/>
            </a:xfrm>
            <a:prstGeom prst="ellipse">
              <a:avLst/>
            </a:prstGeom>
            <a:solidFill>
              <a:srgbClr val="69C8F3"/>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0" name="Rektangel 19">
              <a:extLst>
                <a:ext uri="{FF2B5EF4-FFF2-40B4-BE49-F238E27FC236}">
                  <a16:creationId xmlns:a16="http://schemas.microsoft.com/office/drawing/2014/main" id="{607AB855-F05D-2C25-8BC7-C2178F5B372A}"/>
                </a:ext>
              </a:extLst>
            </p:cNvPr>
            <p:cNvSpPr/>
            <p:nvPr/>
          </p:nvSpPr>
          <p:spPr>
            <a:xfrm>
              <a:off x="6243381" y="-956632"/>
              <a:ext cx="184730" cy="923330"/>
            </a:xfrm>
            <a:prstGeom prst="rect">
              <a:avLst/>
            </a:prstGeom>
            <a:noFill/>
            <a:ln>
              <a:noFill/>
            </a:ln>
          </p:spPr>
          <p:txBody>
            <a:bodyPr wrap="none" lIns="91440" tIns="45720" rIns="91440" bIns="45720">
              <a:spAutoFit/>
            </a:bodyPr>
            <a:lstStyle/>
            <a:p>
              <a:pPr algn="ctr"/>
              <a:endParaRPr lang="da-DK" sz="5400" b="1" cap="none" spc="0" dirty="0">
                <a:ln w="6600">
                  <a:solidFill>
                    <a:schemeClr val="accent2"/>
                  </a:solidFill>
                  <a:prstDash val="solid"/>
                </a:ln>
                <a:solidFill>
                  <a:srgbClr val="680B03"/>
                </a:solidFill>
              </a:endParaRPr>
            </a:p>
          </p:txBody>
        </p:sp>
      </p:grpSp>
      <p:sp>
        <p:nvSpPr>
          <p:cNvPr id="24" name="Tekstfelt 23">
            <a:extLst>
              <a:ext uri="{FF2B5EF4-FFF2-40B4-BE49-F238E27FC236}">
                <a16:creationId xmlns:a16="http://schemas.microsoft.com/office/drawing/2014/main" id="{AD375724-9531-8890-7190-EB125F69DD97}"/>
              </a:ext>
            </a:extLst>
          </p:cNvPr>
          <p:cNvSpPr txBox="1"/>
          <p:nvPr/>
        </p:nvSpPr>
        <p:spPr>
          <a:xfrm>
            <a:off x="504980" y="804589"/>
            <a:ext cx="9577064" cy="461665"/>
          </a:xfrm>
          <a:prstGeom prst="rect">
            <a:avLst/>
          </a:prstGeom>
          <a:noFill/>
        </p:spPr>
        <p:txBody>
          <a:bodyPr wrap="square" rtlCol="0">
            <a:spAutoFit/>
          </a:bodyPr>
          <a:lstStyle/>
          <a:p>
            <a:r>
              <a:rPr lang="da-DK" sz="2400" b="1" dirty="0">
                <a:solidFill>
                  <a:srgbClr val="680B03"/>
                </a:solidFill>
                <a:latin typeface="KBH Tekst" panose="00000500000000000000" pitchFamily="2" charset="0"/>
                <a:cs typeface="Segoe UI Semibold" panose="020B0702040204020203" pitchFamily="34" charset="0"/>
              </a:rPr>
              <a:t> SPILLEREGLER</a:t>
            </a:r>
          </a:p>
        </p:txBody>
      </p:sp>
      <p:sp>
        <p:nvSpPr>
          <p:cNvPr id="2" name="Pladsholder til indhold 9">
            <a:extLst>
              <a:ext uri="{FF2B5EF4-FFF2-40B4-BE49-F238E27FC236}">
                <a16:creationId xmlns:a16="http://schemas.microsoft.com/office/drawing/2014/main" id="{17D5D431-C740-C521-78ED-263FC51C0D3A}"/>
              </a:ext>
            </a:extLst>
          </p:cNvPr>
          <p:cNvSpPr txBox="1">
            <a:spLocks/>
          </p:cNvSpPr>
          <p:nvPr/>
        </p:nvSpPr>
        <p:spPr>
          <a:xfrm>
            <a:off x="8660326" y="957064"/>
            <a:ext cx="2843436" cy="1768777"/>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32323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32323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32323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32323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32323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a-DK" b="1" dirty="0">
                <a:solidFill>
                  <a:schemeClr val="tx1"/>
                </a:solidFill>
                <a:latin typeface="KBH Tekst" panose="00000500000000000000" pitchFamily="2" charset="0"/>
              </a:rPr>
              <a:t>Hvad skal vi være opmærksomme på, når vi snakker sammen?</a:t>
            </a:r>
          </a:p>
        </p:txBody>
      </p:sp>
      <p:pic>
        <p:nvPicPr>
          <p:cNvPr id="6" name="Billede 5">
            <a:extLst>
              <a:ext uri="{FF2B5EF4-FFF2-40B4-BE49-F238E27FC236}">
                <a16:creationId xmlns:a16="http://schemas.microsoft.com/office/drawing/2014/main" id="{008BE4B1-4BEB-9236-A94A-EB7885C82701}"/>
              </a:ext>
            </a:extLst>
          </p:cNvPr>
          <p:cNvPicPr>
            <a:picLocks noChangeAspect="1"/>
          </p:cNvPicPr>
          <p:nvPr/>
        </p:nvPicPr>
        <p:blipFill>
          <a:blip r:embed="rId3"/>
          <a:stretch>
            <a:fillRect/>
          </a:stretch>
        </p:blipFill>
        <p:spPr>
          <a:xfrm>
            <a:off x="9909730" y="6230984"/>
            <a:ext cx="2580226" cy="492589"/>
          </a:xfrm>
          <a:prstGeom prst="rect">
            <a:avLst/>
          </a:prstGeom>
        </p:spPr>
      </p:pic>
      <p:sp>
        <p:nvSpPr>
          <p:cNvPr id="7" name="Pladsholder til indhold 8">
            <a:extLst>
              <a:ext uri="{FF2B5EF4-FFF2-40B4-BE49-F238E27FC236}">
                <a16:creationId xmlns:a16="http://schemas.microsoft.com/office/drawing/2014/main" id="{9AED24DF-8F83-A791-F432-90F38DA86179}"/>
              </a:ext>
            </a:extLst>
          </p:cNvPr>
          <p:cNvSpPr txBox="1">
            <a:spLocks/>
          </p:cNvSpPr>
          <p:nvPr/>
        </p:nvSpPr>
        <p:spPr>
          <a:xfrm>
            <a:off x="630607" y="4781885"/>
            <a:ext cx="3132407" cy="1629552"/>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32323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32323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32323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32323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32323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a-DK" b="1" dirty="0">
                <a:solidFill>
                  <a:schemeClr val="tx1"/>
                </a:solidFill>
                <a:latin typeface="KBH Tekst" panose="00000500000000000000" pitchFamily="2" charset="0"/>
              </a:rPr>
              <a:t>Vær nysgerrige og lad alle komme til orde!</a:t>
            </a:r>
          </a:p>
        </p:txBody>
      </p:sp>
      <p:pic>
        <p:nvPicPr>
          <p:cNvPr id="11" name="Grafik 10" descr="Håndtryk kontur">
            <a:extLst>
              <a:ext uri="{FF2B5EF4-FFF2-40B4-BE49-F238E27FC236}">
                <a16:creationId xmlns:a16="http://schemas.microsoft.com/office/drawing/2014/main" id="{40119AE1-8E6A-9FCC-673E-F3B6BF2F659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594034" y="2060154"/>
            <a:ext cx="3435989" cy="3435989"/>
          </a:xfrm>
          <a:prstGeom prst="rect">
            <a:avLst/>
          </a:prstGeom>
        </p:spPr>
      </p:pic>
    </p:spTree>
    <p:extLst>
      <p:ext uri="{BB962C8B-B14F-4D97-AF65-F5344CB8AC3E}">
        <p14:creationId xmlns:p14="http://schemas.microsoft.com/office/powerpoint/2010/main" val="3588292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0C8A5FC-5C1B-B9F7-CD72-1D5B33216293}"/>
              </a:ext>
            </a:extLst>
          </p:cNvPr>
          <p:cNvSpPr>
            <a:spLocks noGrp="1"/>
          </p:cNvSpPr>
          <p:nvPr>
            <p:ph type="title"/>
          </p:nvPr>
        </p:nvSpPr>
        <p:spPr>
          <a:xfrm>
            <a:off x="540000" y="1188000"/>
            <a:ext cx="11124000" cy="756000"/>
          </a:xfrm>
        </p:spPr>
        <p:txBody>
          <a:bodyPr anchor="t">
            <a:normAutofit/>
          </a:bodyPr>
          <a:lstStyle/>
          <a:p>
            <a:r>
              <a:rPr lang="da-DK" dirty="0">
                <a:solidFill>
                  <a:srgbClr val="69C8F3"/>
                </a:solidFill>
                <a:latin typeface="KBH Tekst" panose="00000500000000000000" pitchFamily="2" charset="0"/>
              </a:rPr>
              <a:t>AGENDA FOR OPFØLGNINGSMØDET </a:t>
            </a:r>
          </a:p>
        </p:txBody>
      </p:sp>
      <p:sp>
        <p:nvSpPr>
          <p:cNvPr id="4" name="Pladsholder til slidenummer 3">
            <a:extLst>
              <a:ext uri="{FF2B5EF4-FFF2-40B4-BE49-F238E27FC236}">
                <a16:creationId xmlns:a16="http://schemas.microsoft.com/office/drawing/2014/main" id="{DD18E111-AA08-AB00-62FC-82264A913BF7}"/>
              </a:ext>
            </a:extLst>
          </p:cNvPr>
          <p:cNvSpPr>
            <a:spLocks noGrp="1"/>
          </p:cNvSpPr>
          <p:nvPr>
            <p:ph type="sldNum" sz="quarter" idx="10"/>
          </p:nvPr>
        </p:nvSpPr>
        <p:spPr>
          <a:xfrm>
            <a:off x="540000" y="6300000"/>
            <a:ext cx="540000" cy="360000"/>
          </a:xfrm>
        </p:spPr>
        <p:txBody>
          <a:bodyPr anchor="ctr">
            <a:normAutofit/>
          </a:bodyPr>
          <a:lstStyle/>
          <a:p>
            <a:pPr>
              <a:spcAft>
                <a:spcPts val="600"/>
              </a:spcAft>
            </a:pPr>
            <a:fld id="{48B90412-FB5A-4F66-BFB7-963B605F1F6D}" type="slidenum">
              <a:rPr lang="da-DK" smtClean="0">
                <a:latin typeface="KBH Tekst" panose="00000500000000000000" pitchFamily="2" charset="0"/>
              </a:rPr>
              <a:pPr>
                <a:spcAft>
                  <a:spcPts val="600"/>
                </a:spcAft>
              </a:pPr>
              <a:t>14</a:t>
            </a:fld>
            <a:endParaRPr lang="da-DK">
              <a:latin typeface="KBH Tekst" panose="00000500000000000000" pitchFamily="2" charset="0"/>
            </a:endParaRPr>
          </a:p>
        </p:txBody>
      </p:sp>
      <p:graphicFrame>
        <p:nvGraphicFramePr>
          <p:cNvPr id="6" name="Pladsholder til indhold 2">
            <a:extLst>
              <a:ext uri="{FF2B5EF4-FFF2-40B4-BE49-F238E27FC236}">
                <a16:creationId xmlns:a16="http://schemas.microsoft.com/office/drawing/2014/main" id="{2B977825-28CA-F5DD-C1EE-8D1E6454C258}"/>
              </a:ext>
            </a:extLst>
          </p:cNvPr>
          <p:cNvGraphicFramePr>
            <a:graphicFrameLocks noGrp="1"/>
          </p:cNvGraphicFramePr>
          <p:nvPr>
            <p:ph idx="1"/>
            <p:extLst>
              <p:ext uri="{D42A27DB-BD31-4B8C-83A1-F6EECF244321}">
                <p14:modId xmlns:p14="http://schemas.microsoft.com/office/powerpoint/2010/main" val="4023069946"/>
              </p:ext>
            </p:extLst>
          </p:nvPr>
        </p:nvGraphicFramePr>
        <p:xfrm>
          <a:off x="540000" y="2520000"/>
          <a:ext cx="11124000" cy="34746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Billede 6">
            <a:extLst>
              <a:ext uri="{FF2B5EF4-FFF2-40B4-BE49-F238E27FC236}">
                <a16:creationId xmlns:a16="http://schemas.microsoft.com/office/drawing/2014/main" id="{A3F93C7D-BE6A-D5F1-6793-73031CDA14BA}"/>
              </a:ext>
            </a:extLst>
          </p:cNvPr>
          <p:cNvPicPr>
            <a:picLocks noChangeAspect="1"/>
          </p:cNvPicPr>
          <p:nvPr/>
        </p:nvPicPr>
        <p:blipFill>
          <a:blip r:embed="rId8"/>
          <a:stretch>
            <a:fillRect/>
          </a:stretch>
        </p:blipFill>
        <p:spPr>
          <a:xfrm>
            <a:off x="10131815" y="6221727"/>
            <a:ext cx="2580210" cy="492586"/>
          </a:xfrm>
          <a:prstGeom prst="rect">
            <a:avLst/>
          </a:prstGeom>
        </p:spPr>
      </p:pic>
    </p:spTree>
    <p:extLst>
      <p:ext uri="{BB962C8B-B14F-4D97-AF65-F5344CB8AC3E}">
        <p14:creationId xmlns:p14="http://schemas.microsoft.com/office/powerpoint/2010/main" val="21209324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54F150-D0AF-B008-A3CC-593AC32E7F5C}"/>
              </a:ext>
            </a:extLst>
          </p:cNvPr>
          <p:cNvSpPr>
            <a:spLocks noGrp="1"/>
          </p:cNvSpPr>
          <p:nvPr>
            <p:ph type="title"/>
          </p:nvPr>
        </p:nvSpPr>
        <p:spPr>
          <a:xfrm>
            <a:off x="540000" y="1145120"/>
            <a:ext cx="12054073" cy="756000"/>
          </a:xfrm>
        </p:spPr>
        <p:txBody>
          <a:bodyPr/>
          <a:lstStyle/>
          <a:p>
            <a:r>
              <a:rPr lang="da-DK" dirty="0">
                <a:solidFill>
                  <a:srgbClr val="680B03"/>
                </a:solidFill>
                <a:latin typeface="KBH Tekst" panose="00000500000000000000" pitchFamily="2" charset="0"/>
              </a:rPr>
              <a:t>VORES BLIK PÅ RESULTATER, STYRKER OG UDVIKLINGSOMRÅDER PÅ ARBEJDSPLADSEN </a:t>
            </a:r>
          </a:p>
        </p:txBody>
      </p:sp>
      <p:sp>
        <p:nvSpPr>
          <p:cNvPr id="3" name="Pladsholder til indhold 2">
            <a:extLst>
              <a:ext uri="{FF2B5EF4-FFF2-40B4-BE49-F238E27FC236}">
                <a16:creationId xmlns:a16="http://schemas.microsoft.com/office/drawing/2014/main" id="{BB003273-7F0A-BBB9-EE95-FF994110E525}"/>
              </a:ext>
            </a:extLst>
          </p:cNvPr>
          <p:cNvSpPr>
            <a:spLocks noGrp="1"/>
          </p:cNvSpPr>
          <p:nvPr>
            <p:ph sz="half" idx="1"/>
          </p:nvPr>
        </p:nvSpPr>
        <p:spPr/>
        <p:txBody>
          <a:bodyPr/>
          <a:lstStyle/>
          <a:p>
            <a:r>
              <a:rPr lang="da-DK" dirty="0">
                <a:latin typeface="KBH Tekst" panose="00000500000000000000" pitchFamily="2" charset="0"/>
              </a:rPr>
              <a:t>Hvilke resultater er vi glade for hos os?</a:t>
            </a:r>
          </a:p>
          <a:p>
            <a:r>
              <a:rPr lang="da-DK" b="1" dirty="0">
                <a:solidFill>
                  <a:srgbClr val="FF0000"/>
                </a:solidFill>
                <a:latin typeface="KBH Tekst" panose="00000500000000000000" pitchFamily="2" charset="0"/>
              </a:rPr>
              <a:t>Indsæt tekst her:</a:t>
            </a:r>
          </a:p>
          <a:p>
            <a:pPr marL="0" indent="0">
              <a:buNone/>
            </a:pPr>
            <a:r>
              <a:rPr lang="da-DK" dirty="0">
                <a:solidFill>
                  <a:srgbClr val="FF0000"/>
                </a:solidFill>
                <a:latin typeface="KBH Tekst" panose="00000500000000000000" pitchFamily="2" charset="0"/>
              </a:rPr>
              <a:t>…</a:t>
            </a:r>
            <a:r>
              <a:rPr lang="da-DK" i="1" dirty="0">
                <a:solidFill>
                  <a:srgbClr val="FF0000"/>
                </a:solidFill>
                <a:latin typeface="KBH Tekst" panose="00000500000000000000" pitchFamily="2" charset="0"/>
              </a:rPr>
              <a:t>vi er især glade for…..</a:t>
            </a:r>
            <a:endParaRPr lang="da-DK" i="1" dirty="0">
              <a:latin typeface="KBH Tekst" panose="00000500000000000000" pitchFamily="2" charset="0"/>
              <a:cs typeface="Segoe UI"/>
            </a:endParaRPr>
          </a:p>
          <a:p>
            <a:endParaRPr lang="da-DK" dirty="0">
              <a:latin typeface="KBH Tekst" panose="00000500000000000000" pitchFamily="2" charset="0"/>
            </a:endParaRPr>
          </a:p>
          <a:p>
            <a:endParaRPr lang="da-DK" dirty="0">
              <a:latin typeface="KBH Tekst" panose="00000500000000000000" pitchFamily="2" charset="0"/>
            </a:endParaRPr>
          </a:p>
          <a:p>
            <a:r>
              <a:rPr lang="da-DK" dirty="0">
                <a:latin typeface="KBH Tekst" panose="00000500000000000000" pitchFamily="2" charset="0"/>
              </a:rPr>
              <a:t>Hvilke resultater stemmer ikke overens med vores generelle opfattelse:</a:t>
            </a:r>
          </a:p>
          <a:p>
            <a:r>
              <a:rPr lang="da-DK" b="1" dirty="0">
                <a:solidFill>
                  <a:srgbClr val="FF0000"/>
                </a:solidFill>
                <a:latin typeface="KBH Tekst" panose="00000500000000000000" pitchFamily="2" charset="0"/>
              </a:rPr>
              <a:t>Indsæt tekst her</a:t>
            </a:r>
          </a:p>
          <a:p>
            <a:pPr marL="0" indent="0">
              <a:buNone/>
            </a:pPr>
            <a:r>
              <a:rPr lang="da-DK" dirty="0">
                <a:solidFill>
                  <a:srgbClr val="FF0000"/>
                </a:solidFill>
                <a:latin typeface="KBH Tekst" panose="00000500000000000000" pitchFamily="2" charset="0"/>
              </a:rPr>
              <a:t>…</a:t>
            </a:r>
            <a:r>
              <a:rPr lang="da-DK" i="1" dirty="0">
                <a:solidFill>
                  <a:srgbClr val="FF0000"/>
                </a:solidFill>
                <a:latin typeface="KBH Tekst" panose="00000500000000000000" pitchFamily="2" charset="0"/>
              </a:rPr>
              <a:t>vi er især overraskede over …..</a:t>
            </a:r>
            <a:endParaRPr lang="da-DK" i="1" dirty="0">
              <a:latin typeface="KBH Tekst" panose="00000500000000000000" pitchFamily="2" charset="0"/>
              <a:cs typeface="Segoe UI"/>
            </a:endParaRPr>
          </a:p>
          <a:p>
            <a:endParaRPr lang="da-DK" dirty="0">
              <a:latin typeface="KBH Tekst" panose="00000500000000000000" pitchFamily="2" charset="0"/>
            </a:endParaRPr>
          </a:p>
        </p:txBody>
      </p:sp>
      <p:sp>
        <p:nvSpPr>
          <p:cNvPr id="4" name="Pladsholder til indhold 3">
            <a:extLst>
              <a:ext uri="{FF2B5EF4-FFF2-40B4-BE49-F238E27FC236}">
                <a16:creationId xmlns:a16="http://schemas.microsoft.com/office/drawing/2014/main" id="{C2273311-48CE-03B9-D2C3-D9AF1FED26D6}"/>
              </a:ext>
            </a:extLst>
          </p:cNvPr>
          <p:cNvSpPr>
            <a:spLocks noGrp="1"/>
          </p:cNvSpPr>
          <p:nvPr>
            <p:ph sz="half" idx="2"/>
          </p:nvPr>
        </p:nvSpPr>
        <p:spPr/>
        <p:txBody>
          <a:bodyPr/>
          <a:lstStyle/>
          <a:p>
            <a:r>
              <a:rPr lang="da-DK" dirty="0">
                <a:latin typeface="KBH Tekst" panose="00000500000000000000" pitchFamily="2" charset="0"/>
              </a:rPr>
              <a:t>Hvilke forhold ønsker vi at blive klogere på?</a:t>
            </a:r>
          </a:p>
          <a:p>
            <a:r>
              <a:rPr lang="da-DK" b="1" dirty="0">
                <a:solidFill>
                  <a:srgbClr val="FF0000"/>
                </a:solidFill>
                <a:latin typeface="KBH Tekst" panose="00000500000000000000" pitchFamily="2" charset="0"/>
              </a:rPr>
              <a:t>Indsæt tekst her: </a:t>
            </a:r>
          </a:p>
          <a:p>
            <a:pPr marL="0" indent="0">
              <a:buNone/>
            </a:pPr>
            <a:r>
              <a:rPr lang="da-DK" i="1" dirty="0">
                <a:solidFill>
                  <a:srgbClr val="FF0000"/>
                </a:solidFill>
                <a:latin typeface="KBH Tekst" panose="00000500000000000000" pitchFamily="2" charset="0"/>
              </a:rPr>
              <a:t>…vi ønsker at få </a:t>
            </a:r>
            <a:r>
              <a:rPr lang="da-DK" i="1" dirty="0" err="1">
                <a:solidFill>
                  <a:srgbClr val="FF0000"/>
                </a:solidFill>
                <a:latin typeface="KBH Tekst" panose="00000500000000000000" pitchFamily="2" charset="0"/>
              </a:rPr>
              <a:t>uddybet…..i</a:t>
            </a:r>
            <a:r>
              <a:rPr lang="da-DK" i="1" dirty="0">
                <a:solidFill>
                  <a:srgbClr val="FF0000"/>
                </a:solidFill>
                <a:latin typeface="KBH Tekst" panose="00000500000000000000" pitchFamily="2" charset="0"/>
              </a:rPr>
              <a:t> forhold til det psykiske arbejdsmiljø og/eller det fysiske arbejdsmiljø</a:t>
            </a:r>
            <a:endParaRPr lang="da-DK" i="1" dirty="0">
              <a:latin typeface="KBH Tekst" panose="00000500000000000000" pitchFamily="2" charset="0"/>
              <a:cs typeface="Segoe UI"/>
            </a:endParaRPr>
          </a:p>
          <a:p>
            <a:endParaRPr lang="da-DK" dirty="0">
              <a:latin typeface="KBH Tekst" panose="00000500000000000000" pitchFamily="2" charset="0"/>
            </a:endParaRPr>
          </a:p>
        </p:txBody>
      </p:sp>
      <p:sp>
        <p:nvSpPr>
          <p:cNvPr id="5" name="Pladsholder til slidenummer 4">
            <a:extLst>
              <a:ext uri="{FF2B5EF4-FFF2-40B4-BE49-F238E27FC236}">
                <a16:creationId xmlns:a16="http://schemas.microsoft.com/office/drawing/2014/main" id="{9F53B041-6C1B-6C71-DD4C-4B73BBD97D02}"/>
              </a:ext>
            </a:extLst>
          </p:cNvPr>
          <p:cNvSpPr>
            <a:spLocks noGrp="1"/>
          </p:cNvSpPr>
          <p:nvPr>
            <p:ph type="sldNum" sz="quarter" idx="10"/>
          </p:nvPr>
        </p:nvSpPr>
        <p:spPr/>
        <p:txBody>
          <a:bodyPr/>
          <a:lstStyle/>
          <a:p>
            <a:fld id="{48B90412-FB5A-4F66-BFB7-963B605F1F6D}" type="slidenum">
              <a:rPr lang="da-DK" smtClean="0"/>
              <a:pPr/>
              <a:t>15</a:t>
            </a:fld>
            <a:endParaRPr lang="da-DK"/>
          </a:p>
        </p:txBody>
      </p:sp>
      <p:pic>
        <p:nvPicPr>
          <p:cNvPr id="7" name="Billede 6">
            <a:extLst>
              <a:ext uri="{FF2B5EF4-FFF2-40B4-BE49-F238E27FC236}">
                <a16:creationId xmlns:a16="http://schemas.microsoft.com/office/drawing/2014/main" id="{7C386121-E83A-69DC-25DE-BEB42B92AF90}"/>
              </a:ext>
            </a:extLst>
          </p:cNvPr>
          <p:cNvPicPr>
            <a:picLocks noChangeAspect="1"/>
          </p:cNvPicPr>
          <p:nvPr/>
        </p:nvPicPr>
        <p:blipFill>
          <a:blip r:embed="rId3"/>
          <a:stretch>
            <a:fillRect/>
          </a:stretch>
        </p:blipFill>
        <p:spPr>
          <a:xfrm>
            <a:off x="10131815" y="6221727"/>
            <a:ext cx="2580210" cy="492586"/>
          </a:xfrm>
          <a:prstGeom prst="rect">
            <a:avLst/>
          </a:prstGeom>
        </p:spPr>
      </p:pic>
    </p:spTree>
    <p:extLst>
      <p:ext uri="{BB962C8B-B14F-4D97-AF65-F5344CB8AC3E}">
        <p14:creationId xmlns:p14="http://schemas.microsoft.com/office/powerpoint/2010/main" val="5853524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indhold 2">
            <a:extLst>
              <a:ext uri="{FF2B5EF4-FFF2-40B4-BE49-F238E27FC236}">
                <a16:creationId xmlns:a16="http://schemas.microsoft.com/office/drawing/2014/main" id="{57B034DC-1C39-9A9A-A5FF-FF313DD60595}"/>
              </a:ext>
            </a:extLst>
          </p:cNvPr>
          <p:cNvSpPr>
            <a:spLocks noGrp="1"/>
          </p:cNvSpPr>
          <p:nvPr>
            <p:ph sz="half" idx="1"/>
          </p:nvPr>
        </p:nvSpPr>
        <p:spPr>
          <a:xfrm>
            <a:off x="499864" y="3203248"/>
            <a:ext cx="5220000" cy="3492000"/>
          </a:xfrm>
        </p:spPr>
        <p:txBody>
          <a:bodyPr/>
          <a:lstStyle/>
          <a:p>
            <a:r>
              <a:rPr lang="da-DK" b="1" dirty="0">
                <a:solidFill>
                  <a:srgbClr val="FF0000"/>
                </a:solidFill>
              </a:rPr>
              <a:t>Indsæt tekst her… </a:t>
            </a:r>
            <a:r>
              <a:rPr lang="da-DK" i="1" dirty="0">
                <a:solidFill>
                  <a:srgbClr val="FF0000"/>
                </a:solidFill>
              </a:rPr>
              <a:t>jeg er især glad for at…… fordi…</a:t>
            </a:r>
            <a:r>
              <a:rPr lang="da-DK" b="1" dirty="0">
                <a:solidFill>
                  <a:srgbClr val="FF0000"/>
                </a:solidFill>
              </a:rPr>
              <a:t> </a:t>
            </a:r>
            <a:endParaRPr lang="da-DK" b="1" dirty="0"/>
          </a:p>
        </p:txBody>
      </p:sp>
      <p:sp>
        <p:nvSpPr>
          <p:cNvPr id="5" name="Pladsholder til indhold 4">
            <a:extLst>
              <a:ext uri="{FF2B5EF4-FFF2-40B4-BE49-F238E27FC236}">
                <a16:creationId xmlns:a16="http://schemas.microsoft.com/office/drawing/2014/main" id="{BD4CEFC3-4852-4D35-E485-ACEDB9B79F1B}"/>
              </a:ext>
            </a:extLst>
          </p:cNvPr>
          <p:cNvSpPr>
            <a:spLocks noGrp="1"/>
          </p:cNvSpPr>
          <p:nvPr>
            <p:ph sz="half" idx="2"/>
          </p:nvPr>
        </p:nvSpPr>
        <p:spPr>
          <a:xfrm>
            <a:off x="6472138" y="3168000"/>
            <a:ext cx="5220000" cy="3492000"/>
          </a:xfrm>
        </p:spPr>
        <p:txBody>
          <a:bodyPr/>
          <a:lstStyle/>
          <a:p>
            <a:r>
              <a:rPr lang="da-DK" b="1" dirty="0">
                <a:solidFill>
                  <a:srgbClr val="FF0000"/>
                </a:solidFill>
              </a:rPr>
              <a:t>Indsæt tekst her…. </a:t>
            </a:r>
            <a:r>
              <a:rPr lang="da-DK" i="1" dirty="0">
                <a:solidFill>
                  <a:srgbClr val="FF0000"/>
                </a:solidFill>
              </a:rPr>
              <a:t>Jeg ser forbedringsmuligheder her, da…</a:t>
            </a:r>
          </a:p>
        </p:txBody>
      </p:sp>
      <p:sp>
        <p:nvSpPr>
          <p:cNvPr id="4" name="Pladsholder til slidenummer 3">
            <a:extLst>
              <a:ext uri="{FF2B5EF4-FFF2-40B4-BE49-F238E27FC236}">
                <a16:creationId xmlns:a16="http://schemas.microsoft.com/office/drawing/2014/main" id="{E17BED33-DE6B-483A-8950-04A10E3DCF52}"/>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8B90412-FB5A-4F66-BFB7-963B605F1F6D}" type="slidenum">
              <a:rPr kumimoji="0" lang="da-DK" sz="800" b="0" i="0" u="none" strike="noStrike" kern="1200" cap="none" spc="0" normalizeH="0" baseline="0" noProof="0" smtClean="0">
                <a:ln>
                  <a:noFill/>
                </a:ln>
                <a:solidFill>
                  <a:srgbClr val="323232"/>
                </a:solidFill>
                <a:effectLst/>
                <a:uLnTx/>
                <a:uFillTx/>
                <a:latin typeface="Segoe U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da-DK" sz="800" b="0" i="0" u="none" strike="noStrike" kern="1200" cap="none" spc="0" normalizeH="0" baseline="0" noProof="0">
              <a:ln>
                <a:noFill/>
              </a:ln>
              <a:solidFill>
                <a:srgbClr val="323232"/>
              </a:solidFill>
              <a:effectLst/>
              <a:uLnTx/>
              <a:uFillTx/>
              <a:latin typeface="Segoe UI"/>
              <a:ea typeface="+mn-ea"/>
              <a:cs typeface="+mn-cs"/>
            </a:endParaRPr>
          </a:p>
        </p:txBody>
      </p:sp>
      <p:sp>
        <p:nvSpPr>
          <p:cNvPr id="25" name="Tekstfelt 24">
            <a:extLst>
              <a:ext uri="{FF2B5EF4-FFF2-40B4-BE49-F238E27FC236}">
                <a16:creationId xmlns:a16="http://schemas.microsoft.com/office/drawing/2014/main" id="{AC4C6E0C-5936-3CAE-253D-DF38DC88E6C2}"/>
              </a:ext>
            </a:extLst>
          </p:cNvPr>
          <p:cNvSpPr txBox="1"/>
          <p:nvPr/>
        </p:nvSpPr>
        <p:spPr>
          <a:xfrm>
            <a:off x="672861" y="1059124"/>
            <a:ext cx="11252976" cy="830997"/>
          </a:xfrm>
          <a:prstGeom prst="rect">
            <a:avLst/>
          </a:prstGeom>
          <a:noFill/>
        </p:spPr>
        <p:txBody>
          <a:bodyPr wrap="square" rtlCol="0">
            <a:spAutoFit/>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da-DK" sz="2400" b="1" i="0" u="none" strike="noStrike" kern="1200" cap="none" spc="0" normalizeH="0" baseline="0" noProof="0" dirty="0">
                <a:ln>
                  <a:noFill/>
                </a:ln>
                <a:solidFill>
                  <a:srgbClr val="680B03"/>
                </a:solidFill>
                <a:effectLst/>
                <a:uLnTx/>
                <a:uFillTx/>
                <a:latin typeface="KBH Tekst" panose="00000500000000000000" pitchFamily="2" charset="0"/>
                <a:cs typeface="Segoe UI Semibold" panose="020B0702040204020203" pitchFamily="34" charset="0"/>
              </a:rPr>
              <a:t>ET BLIK PÅ STYRKER OG UDVIKLINGSOMRÅDER I LEDELSE</a:t>
            </a: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2400" b="1" i="0" u="none" strike="noStrike" kern="1200" cap="none" spc="0" normalizeH="0" baseline="0" noProof="0" dirty="0">
              <a:ln>
                <a:noFill/>
              </a:ln>
              <a:solidFill>
                <a:srgbClr val="680B03"/>
              </a:solidFill>
              <a:effectLst/>
              <a:uLnTx/>
              <a:uFillTx/>
              <a:latin typeface="KBH Tekst" panose="00000500000000000000" pitchFamily="2" charset="0"/>
              <a:cs typeface="Segoe UI Semibold" panose="020B0702040204020203" pitchFamily="34" charset="0"/>
            </a:endParaRPr>
          </a:p>
        </p:txBody>
      </p:sp>
      <p:pic>
        <p:nvPicPr>
          <p:cNvPr id="2" name="Billede 1">
            <a:extLst>
              <a:ext uri="{FF2B5EF4-FFF2-40B4-BE49-F238E27FC236}">
                <a16:creationId xmlns:a16="http://schemas.microsoft.com/office/drawing/2014/main" id="{75BE95C2-77D1-400F-AD2B-8FA01C930EA9}"/>
              </a:ext>
            </a:extLst>
          </p:cNvPr>
          <p:cNvPicPr>
            <a:picLocks noChangeAspect="1"/>
          </p:cNvPicPr>
          <p:nvPr/>
        </p:nvPicPr>
        <p:blipFill>
          <a:blip r:embed="rId3"/>
          <a:stretch>
            <a:fillRect/>
          </a:stretch>
        </p:blipFill>
        <p:spPr>
          <a:xfrm>
            <a:off x="10131815" y="6221727"/>
            <a:ext cx="2580210" cy="492586"/>
          </a:xfrm>
          <a:prstGeom prst="rect">
            <a:avLst/>
          </a:prstGeom>
        </p:spPr>
      </p:pic>
    </p:spTree>
    <p:extLst>
      <p:ext uri="{BB962C8B-B14F-4D97-AF65-F5344CB8AC3E}">
        <p14:creationId xmlns:p14="http://schemas.microsoft.com/office/powerpoint/2010/main" val="3085436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DC185C-60E5-3F16-3868-C6EE6633A354}"/>
            </a:ext>
          </a:extLst>
        </p:cNvPr>
        <p:cNvGrpSpPr/>
        <p:nvPr/>
      </p:nvGrpSpPr>
      <p:grpSpPr>
        <a:xfrm>
          <a:off x="0" y="0"/>
          <a:ext cx="0" cy="0"/>
          <a:chOff x="0" y="0"/>
          <a:chExt cx="0" cy="0"/>
        </a:xfrm>
      </p:grpSpPr>
      <p:sp>
        <p:nvSpPr>
          <p:cNvPr id="3" name="Pladsholder til indhold 2">
            <a:extLst>
              <a:ext uri="{FF2B5EF4-FFF2-40B4-BE49-F238E27FC236}">
                <a16:creationId xmlns:a16="http://schemas.microsoft.com/office/drawing/2014/main" id="{565C2AB7-8D41-93CD-1AEC-65034F263BD2}"/>
              </a:ext>
            </a:extLst>
          </p:cNvPr>
          <p:cNvSpPr>
            <a:spLocks noGrp="1"/>
          </p:cNvSpPr>
          <p:nvPr>
            <p:ph sz="half" idx="1"/>
          </p:nvPr>
        </p:nvSpPr>
        <p:spPr>
          <a:xfrm>
            <a:off x="499864" y="3203248"/>
            <a:ext cx="5220000" cy="3492000"/>
          </a:xfrm>
        </p:spPr>
        <p:txBody>
          <a:bodyPr/>
          <a:lstStyle/>
          <a:p>
            <a:r>
              <a:rPr lang="da-DK" b="1" dirty="0">
                <a:solidFill>
                  <a:srgbClr val="FF0000"/>
                </a:solidFill>
              </a:rPr>
              <a:t>Indsæt tekst her…:</a:t>
            </a:r>
          </a:p>
          <a:p>
            <a:pPr marL="0" indent="0">
              <a:buNone/>
            </a:pPr>
            <a:r>
              <a:rPr lang="da-DK" b="1" dirty="0">
                <a:solidFill>
                  <a:srgbClr val="FF0000"/>
                </a:solidFill>
              </a:rPr>
              <a:t> </a:t>
            </a:r>
            <a:r>
              <a:rPr lang="da-DK" i="1" dirty="0">
                <a:solidFill>
                  <a:srgbClr val="FF0000"/>
                </a:solidFill>
              </a:rPr>
              <a:t>Vi synes disse temaer og spørgsmål er de vigtigste at arbejde videre med …… fordi…</a:t>
            </a:r>
            <a:r>
              <a:rPr lang="da-DK" b="1" dirty="0">
                <a:solidFill>
                  <a:srgbClr val="FF0000"/>
                </a:solidFill>
              </a:rPr>
              <a:t> </a:t>
            </a:r>
            <a:endParaRPr lang="da-DK" b="1" dirty="0"/>
          </a:p>
        </p:txBody>
      </p:sp>
      <p:sp>
        <p:nvSpPr>
          <p:cNvPr id="5" name="Pladsholder til indhold 4">
            <a:extLst>
              <a:ext uri="{FF2B5EF4-FFF2-40B4-BE49-F238E27FC236}">
                <a16:creationId xmlns:a16="http://schemas.microsoft.com/office/drawing/2014/main" id="{290B81AD-5C79-87FB-8821-6035AE69974A}"/>
              </a:ext>
            </a:extLst>
          </p:cNvPr>
          <p:cNvSpPr>
            <a:spLocks noGrp="1"/>
          </p:cNvSpPr>
          <p:nvPr>
            <p:ph sz="half" idx="2"/>
          </p:nvPr>
        </p:nvSpPr>
        <p:spPr>
          <a:xfrm>
            <a:off x="6472138" y="3168000"/>
            <a:ext cx="5220000" cy="3492000"/>
          </a:xfrm>
        </p:spPr>
        <p:txBody>
          <a:bodyPr/>
          <a:lstStyle/>
          <a:p>
            <a:r>
              <a:rPr lang="da-DK" b="1" dirty="0">
                <a:solidFill>
                  <a:srgbClr val="FF0000"/>
                </a:solidFill>
              </a:rPr>
              <a:t>Indsæt tekst her….:</a:t>
            </a:r>
          </a:p>
          <a:p>
            <a:pPr marL="0" indent="0">
              <a:buNone/>
            </a:pPr>
            <a:r>
              <a:rPr lang="da-DK" b="1" dirty="0">
                <a:solidFill>
                  <a:srgbClr val="FF0000"/>
                </a:solidFill>
              </a:rPr>
              <a:t> </a:t>
            </a:r>
            <a:r>
              <a:rPr lang="da-DK" i="1" dirty="0">
                <a:solidFill>
                  <a:srgbClr val="FF0000"/>
                </a:solidFill>
              </a:rPr>
              <a:t> Vi ser det vil styrke arbejdsmiljøet og vores enhed hvis </a:t>
            </a:r>
            <a:r>
              <a:rPr lang="da-DK" i="1" dirty="0" err="1">
                <a:solidFill>
                  <a:srgbClr val="FF0000"/>
                </a:solidFill>
              </a:rPr>
              <a:t>vi…..fordi</a:t>
            </a:r>
            <a:r>
              <a:rPr lang="da-DK" i="1" dirty="0">
                <a:solidFill>
                  <a:srgbClr val="FF0000"/>
                </a:solidFill>
              </a:rPr>
              <a:t> …</a:t>
            </a:r>
          </a:p>
        </p:txBody>
      </p:sp>
      <p:sp>
        <p:nvSpPr>
          <p:cNvPr id="4" name="Pladsholder til slidenummer 3">
            <a:extLst>
              <a:ext uri="{FF2B5EF4-FFF2-40B4-BE49-F238E27FC236}">
                <a16:creationId xmlns:a16="http://schemas.microsoft.com/office/drawing/2014/main" id="{BE8569D2-9000-8923-69EA-12EED59ACB6A}"/>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8B90412-FB5A-4F66-BFB7-963B605F1F6D}" type="slidenum">
              <a:rPr kumimoji="0" lang="da-DK" sz="800" b="0" i="0" u="none" strike="noStrike" kern="1200" cap="none" spc="0" normalizeH="0" baseline="0" noProof="0" smtClean="0">
                <a:ln>
                  <a:noFill/>
                </a:ln>
                <a:solidFill>
                  <a:srgbClr val="323232"/>
                </a:solidFill>
                <a:effectLst/>
                <a:uLnTx/>
                <a:uFillTx/>
                <a:latin typeface="Segoe U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da-DK" sz="800" b="0" i="0" u="none" strike="noStrike" kern="1200" cap="none" spc="0" normalizeH="0" baseline="0" noProof="0">
              <a:ln>
                <a:noFill/>
              </a:ln>
              <a:solidFill>
                <a:srgbClr val="323232"/>
              </a:solidFill>
              <a:effectLst/>
              <a:uLnTx/>
              <a:uFillTx/>
              <a:latin typeface="Segoe UI"/>
              <a:ea typeface="+mn-ea"/>
              <a:cs typeface="+mn-cs"/>
            </a:endParaRPr>
          </a:p>
        </p:txBody>
      </p:sp>
      <p:sp>
        <p:nvSpPr>
          <p:cNvPr id="25" name="Tekstfelt 24">
            <a:extLst>
              <a:ext uri="{FF2B5EF4-FFF2-40B4-BE49-F238E27FC236}">
                <a16:creationId xmlns:a16="http://schemas.microsoft.com/office/drawing/2014/main" id="{36A37FEB-5A95-CCA9-606A-5045D614C2AA}"/>
              </a:ext>
            </a:extLst>
          </p:cNvPr>
          <p:cNvSpPr txBox="1"/>
          <p:nvPr/>
        </p:nvSpPr>
        <p:spPr>
          <a:xfrm>
            <a:off x="672861" y="1059124"/>
            <a:ext cx="11252976" cy="830997"/>
          </a:xfrm>
          <a:prstGeom prst="rect">
            <a:avLst/>
          </a:prstGeom>
          <a:noFill/>
        </p:spPr>
        <p:txBody>
          <a:bodyPr wrap="square" rtlCol="0">
            <a:spAutoFit/>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da-DK" sz="2400" b="1" i="0" u="none" strike="noStrike" kern="1200" cap="none" spc="0" normalizeH="0" baseline="0" noProof="0" dirty="0">
                <a:ln>
                  <a:noFill/>
                </a:ln>
                <a:solidFill>
                  <a:srgbClr val="680B03"/>
                </a:solidFill>
                <a:effectLst/>
                <a:uLnTx/>
                <a:uFillTx/>
                <a:latin typeface="KBH Tekst" panose="00000500000000000000" pitchFamily="2" charset="0"/>
                <a:cs typeface="Segoe UI Semibold" panose="020B0702040204020203" pitchFamily="34" charset="0"/>
              </a:rPr>
              <a:t>DE VIGTIGSTE EMNER VI GERNE VIL ARBEJDE VIDERE MED</a:t>
            </a: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2400" b="1" i="0" u="none" strike="noStrike" kern="1200" cap="none" spc="0" normalizeH="0" baseline="0" noProof="0" dirty="0">
              <a:ln>
                <a:noFill/>
              </a:ln>
              <a:solidFill>
                <a:srgbClr val="680B03"/>
              </a:solidFill>
              <a:effectLst/>
              <a:uLnTx/>
              <a:uFillTx/>
              <a:latin typeface="KBH Tekst" panose="00000500000000000000" pitchFamily="2" charset="0"/>
              <a:cs typeface="Segoe UI Semibold" panose="020B0702040204020203" pitchFamily="34" charset="0"/>
            </a:endParaRPr>
          </a:p>
        </p:txBody>
      </p:sp>
      <p:pic>
        <p:nvPicPr>
          <p:cNvPr id="2" name="Billede 1">
            <a:extLst>
              <a:ext uri="{FF2B5EF4-FFF2-40B4-BE49-F238E27FC236}">
                <a16:creationId xmlns:a16="http://schemas.microsoft.com/office/drawing/2014/main" id="{B621CE6E-42B1-CCB9-9DA6-15EF622E5831}"/>
              </a:ext>
            </a:extLst>
          </p:cNvPr>
          <p:cNvPicPr>
            <a:picLocks noChangeAspect="1"/>
          </p:cNvPicPr>
          <p:nvPr/>
        </p:nvPicPr>
        <p:blipFill>
          <a:blip r:embed="rId3"/>
          <a:stretch>
            <a:fillRect/>
          </a:stretch>
        </p:blipFill>
        <p:spPr>
          <a:xfrm>
            <a:off x="10131815" y="6221727"/>
            <a:ext cx="2580210" cy="492586"/>
          </a:xfrm>
          <a:prstGeom prst="rect">
            <a:avLst/>
          </a:prstGeom>
        </p:spPr>
      </p:pic>
    </p:spTree>
    <p:extLst>
      <p:ext uri="{BB962C8B-B14F-4D97-AF65-F5344CB8AC3E}">
        <p14:creationId xmlns:p14="http://schemas.microsoft.com/office/powerpoint/2010/main" val="1663167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B6D61F1-3A54-6C72-53D7-89CA157D9857}"/>
            </a:ext>
          </a:extLst>
        </p:cNvPr>
        <p:cNvGrpSpPr/>
        <p:nvPr/>
      </p:nvGrpSpPr>
      <p:grpSpPr>
        <a:xfrm>
          <a:off x="0" y="0"/>
          <a:ext cx="0" cy="0"/>
          <a:chOff x="0" y="0"/>
          <a:chExt cx="0" cy="0"/>
        </a:xfrm>
      </p:grpSpPr>
      <p:sp>
        <p:nvSpPr>
          <p:cNvPr id="3" name="Pladsholder til indhold 2">
            <a:extLst>
              <a:ext uri="{FF2B5EF4-FFF2-40B4-BE49-F238E27FC236}">
                <a16:creationId xmlns:a16="http://schemas.microsoft.com/office/drawing/2014/main" id="{AED7C4FC-B669-5222-C460-BBCD24BA36C4}"/>
              </a:ext>
            </a:extLst>
          </p:cNvPr>
          <p:cNvSpPr>
            <a:spLocks noGrp="1"/>
          </p:cNvSpPr>
          <p:nvPr>
            <p:ph sz="half" idx="1"/>
          </p:nvPr>
        </p:nvSpPr>
        <p:spPr>
          <a:xfrm>
            <a:off x="499864" y="1984075"/>
            <a:ext cx="11252976" cy="4711173"/>
          </a:xfrm>
        </p:spPr>
        <p:txBody>
          <a:bodyPr>
            <a:normAutofit fontScale="85000" lnSpcReduction="20000"/>
          </a:bodyPr>
          <a:lstStyle/>
          <a:p>
            <a:pPr marL="457200" indent="-457200">
              <a:lnSpc>
                <a:spcPct val="120000"/>
              </a:lnSpc>
              <a:spcBef>
                <a:spcPts val="0"/>
              </a:spcBef>
              <a:buFont typeface="+mj-lt"/>
              <a:buAutoNum type="arabicPeriod"/>
            </a:pPr>
            <a:r>
              <a:rPr lang="da-DK" dirty="0">
                <a:cs typeface="Segoe UI" panose="020B0502040204020203" pitchFamily="34" charset="0"/>
              </a:rPr>
              <a:t>I</a:t>
            </a:r>
            <a:r>
              <a:rPr lang="da-DK" sz="2000" b="0" i="0" dirty="0">
                <a:cs typeface="Segoe UI" panose="020B0502040204020203" pitchFamily="34" charset="0"/>
              </a:rPr>
              <a:t> har på forhånd printet rapporten ud og hængt spørgsmålene op på væggen. </a:t>
            </a:r>
          </a:p>
          <a:p>
            <a:pPr marL="457200" indent="-457200">
              <a:lnSpc>
                <a:spcPct val="120000"/>
              </a:lnSpc>
              <a:spcBef>
                <a:spcPts val="0"/>
              </a:spcBef>
              <a:buFont typeface="+mj-lt"/>
              <a:buAutoNum type="arabicPeriod"/>
            </a:pPr>
            <a:endParaRPr lang="da-DK" sz="2000" b="0" i="0" dirty="0">
              <a:cs typeface="Segoe UI" panose="020B0502040204020203" pitchFamily="34" charset="0"/>
            </a:endParaRPr>
          </a:p>
          <a:p>
            <a:pPr marL="457200" indent="-457200">
              <a:lnSpc>
                <a:spcPct val="120000"/>
              </a:lnSpc>
              <a:spcBef>
                <a:spcPts val="0"/>
              </a:spcBef>
              <a:buFont typeface="+mj-lt"/>
              <a:buAutoNum type="arabicPeriod"/>
            </a:pPr>
            <a:r>
              <a:rPr lang="da-DK" sz="2000" b="0" i="0" dirty="0">
                <a:cs typeface="Segoe UI" panose="020B0502040204020203" pitchFamily="34" charset="0"/>
              </a:rPr>
              <a:t>Medarbejderne får nu mulighed for at gå op og sætte 3 streger ud for de spørgsmål de vægter højest. </a:t>
            </a:r>
          </a:p>
          <a:p>
            <a:pPr marL="457200" indent="-457200">
              <a:lnSpc>
                <a:spcPct val="120000"/>
              </a:lnSpc>
              <a:spcBef>
                <a:spcPts val="0"/>
              </a:spcBef>
              <a:buFont typeface="+mj-lt"/>
              <a:buAutoNum type="arabicPeriod"/>
            </a:pPr>
            <a:endParaRPr lang="da-DK" sz="2000" b="0" i="0" dirty="0">
              <a:cs typeface="Segoe UI" panose="020B0502040204020203" pitchFamily="34" charset="0"/>
            </a:endParaRPr>
          </a:p>
          <a:p>
            <a:pPr marL="457200" indent="-457200">
              <a:lnSpc>
                <a:spcPct val="120000"/>
              </a:lnSpc>
              <a:spcBef>
                <a:spcPts val="0"/>
              </a:spcBef>
              <a:buFont typeface="+mj-lt"/>
              <a:buAutoNum type="arabicPeriod"/>
            </a:pPr>
            <a:r>
              <a:rPr lang="da-DK" dirty="0">
                <a:cs typeface="Segoe UI" panose="020B0502040204020203" pitchFamily="34" charset="0"/>
              </a:rPr>
              <a:t>I</a:t>
            </a:r>
            <a:r>
              <a:rPr lang="da-DK" sz="2000" b="0" i="0" dirty="0">
                <a:cs typeface="Segoe UI" panose="020B0502040204020203" pitchFamily="34" charset="0"/>
              </a:rPr>
              <a:t> samler op efterfølgende og alle kan følge med i, hvilke spørgsmål der i fællesskab er prioriteret.         I arbejder med de spørgsmål der har fået flest stemmer.</a:t>
            </a:r>
          </a:p>
          <a:p>
            <a:pPr marL="0" indent="0">
              <a:lnSpc>
                <a:spcPct val="120000"/>
              </a:lnSpc>
              <a:spcBef>
                <a:spcPts val="0"/>
              </a:spcBef>
              <a:buFont typeface="Wingdings" panose="05000000000000000000" pitchFamily="2" charset="2"/>
              <a:buNone/>
            </a:pPr>
            <a:endParaRPr lang="da-DK" sz="2000" b="0" i="0" dirty="0">
              <a:cs typeface="Segoe UI" panose="020B0502040204020203" pitchFamily="34" charset="0"/>
            </a:endParaRPr>
          </a:p>
          <a:p>
            <a:pPr marL="0" indent="0">
              <a:lnSpc>
                <a:spcPct val="120000"/>
              </a:lnSpc>
              <a:spcBef>
                <a:spcPts val="0"/>
              </a:spcBef>
              <a:buFont typeface="Wingdings" panose="05000000000000000000" pitchFamily="2" charset="2"/>
              <a:buNone/>
            </a:pPr>
            <a:r>
              <a:rPr lang="da-DK" sz="2000" b="1" i="0" dirty="0">
                <a:cs typeface="Segoe UI" panose="020B0502040204020203" pitchFamily="34" charset="0"/>
              </a:rPr>
              <a:t>Tid: </a:t>
            </a:r>
          </a:p>
          <a:p>
            <a:pPr marL="0" marR="0" lvl="0" indent="0" algn="l" defTabSz="914400" rtl="0" eaLnBrk="1" fontAlgn="auto" latinLnBrk="0" hangingPunct="1">
              <a:lnSpc>
                <a:spcPct val="120000"/>
              </a:lnSpc>
              <a:spcBef>
                <a:spcPts val="0"/>
              </a:spcBef>
              <a:spcAft>
                <a:spcPts val="0"/>
              </a:spcAft>
              <a:buClrTx/>
              <a:buSzTx/>
              <a:buFont typeface="Wingdings" panose="05000000000000000000" pitchFamily="2" charset="2"/>
              <a:buNone/>
              <a:tabLst/>
              <a:defRPr/>
            </a:pPr>
            <a:r>
              <a:rPr lang="da-DK" dirty="0">
                <a:cs typeface="Segoe UI" panose="020B0502040204020203" pitchFamily="34" charset="0"/>
              </a:rPr>
              <a:t>Tiden til denne model for udvælgelse af spørgsmål kan gennemføres på omkring </a:t>
            </a:r>
            <a:r>
              <a:rPr lang="da-DK" b="1" u="none" dirty="0">
                <a:cs typeface="Segoe UI" panose="020B0502040204020203" pitchFamily="34" charset="0"/>
              </a:rPr>
              <a:t>10-15 minutter</a:t>
            </a:r>
            <a:r>
              <a:rPr lang="da-DK" dirty="0">
                <a:cs typeface="Segoe UI" panose="020B0502040204020203" pitchFamily="34" charset="0"/>
              </a:rPr>
              <a:t>, hvis medarbejderne forinden har læst rapporten igennem. </a:t>
            </a:r>
          </a:p>
          <a:p>
            <a:pPr marL="0" marR="0" lvl="0" indent="0" algn="l" defTabSz="914400" rtl="0" eaLnBrk="1" fontAlgn="auto" latinLnBrk="0" hangingPunct="1">
              <a:lnSpc>
                <a:spcPct val="120000"/>
              </a:lnSpc>
              <a:spcBef>
                <a:spcPts val="0"/>
              </a:spcBef>
              <a:spcAft>
                <a:spcPts val="0"/>
              </a:spcAft>
              <a:buClrTx/>
              <a:buSzTx/>
              <a:buFont typeface="Wingdings" panose="05000000000000000000" pitchFamily="2" charset="2"/>
              <a:buNone/>
              <a:tabLst/>
              <a:defRPr/>
            </a:pPr>
            <a:endParaRPr lang="da-DK" b="1" i="1" dirty="0">
              <a:cs typeface="Segoe UI" panose="020B0502040204020203" pitchFamily="34" charset="0"/>
            </a:endParaRPr>
          </a:p>
          <a:p>
            <a:pPr marL="0" marR="0" lvl="0" indent="0" algn="l" defTabSz="914400" rtl="0" eaLnBrk="1" fontAlgn="auto" latinLnBrk="0" hangingPunct="1">
              <a:lnSpc>
                <a:spcPct val="120000"/>
              </a:lnSpc>
              <a:spcBef>
                <a:spcPts val="0"/>
              </a:spcBef>
              <a:spcAft>
                <a:spcPts val="0"/>
              </a:spcAft>
              <a:buClrTx/>
              <a:buSzTx/>
              <a:buFont typeface="Wingdings" panose="05000000000000000000" pitchFamily="2" charset="2"/>
              <a:buNone/>
              <a:tabLst/>
              <a:defRPr/>
            </a:pPr>
            <a:r>
              <a:rPr lang="da-DK" b="1" i="1" dirty="0">
                <a:cs typeface="Segoe UI" panose="020B0502040204020203" pitchFamily="34" charset="0"/>
              </a:rPr>
              <a:t>Husk resten:</a:t>
            </a:r>
          </a:p>
          <a:p>
            <a:pPr marL="0" marR="0" lvl="0" indent="0" algn="l" defTabSz="914400" rtl="0" eaLnBrk="1" fontAlgn="auto" latinLnBrk="0" hangingPunct="1">
              <a:lnSpc>
                <a:spcPct val="120000"/>
              </a:lnSpc>
              <a:spcBef>
                <a:spcPts val="0"/>
              </a:spcBef>
              <a:spcAft>
                <a:spcPts val="0"/>
              </a:spcAft>
              <a:buClrTx/>
              <a:buSzTx/>
              <a:buFont typeface="Wingdings" panose="05000000000000000000" pitchFamily="2" charset="2"/>
              <a:buNone/>
              <a:tabLst/>
              <a:defRPr/>
            </a:pPr>
            <a:r>
              <a:rPr lang="da-DK" dirty="0">
                <a:cs typeface="Segoe UI" panose="020B0502040204020203" pitchFamily="34" charset="0"/>
              </a:rPr>
              <a:t>Resten af de spørgsmål der har fået streger bør drøftes på et efterfølgende møde. Det kan være demotiverende, at der er emner som medarbejdere har peget på, og ikke håndteres i første omgang på dette møde. Derfor bør I aftale, hvordan I arbejder videre med resultaterne fra TU25 og jeres APV fremover. </a:t>
            </a:r>
          </a:p>
          <a:p>
            <a:pPr marL="0" indent="0">
              <a:buNone/>
            </a:pPr>
            <a:endParaRPr lang="da-DK" b="1" dirty="0"/>
          </a:p>
        </p:txBody>
      </p:sp>
      <p:sp>
        <p:nvSpPr>
          <p:cNvPr id="4" name="Pladsholder til slidenummer 3">
            <a:extLst>
              <a:ext uri="{FF2B5EF4-FFF2-40B4-BE49-F238E27FC236}">
                <a16:creationId xmlns:a16="http://schemas.microsoft.com/office/drawing/2014/main" id="{9290CAEB-4E73-EDD8-9C7F-BD38E18D3536}"/>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8B90412-FB5A-4F66-BFB7-963B605F1F6D}" type="slidenum">
              <a:rPr kumimoji="0" lang="da-DK" sz="800" b="0" i="0" u="none" strike="noStrike" kern="1200" cap="none" spc="0" normalizeH="0" baseline="0" noProof="0" smtClean="0">
                <a:ln>
                  <a:noFill/>
                </a:ln>
                <a:solidFill>
                  <a:srgbClr val="323232"/>
                </a:solidFill>
                <a:effectLst/>
                <a:uLnTx/>
                <a:uFillTx/>
                <a:latin typeface="Segoe U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da-DK" sz="800" b="0" i="0" u="none" strike="noStrike" kern="1200" cap="none" spc="0" normalizeH="0" baseline="0" noProof="0">
              <a:ln>
                <a:noFill/>
              </a:ln>
              <a:solidFill>
                <a:srgbClr val="323232"/>
              </a:solidFill>
              <a:effectLst/>
              <a:uLnTx/>
              <a:uFillTx/>
              <a:latin typeface="Segoe UI"/>
              <a:ea typeface="+mn-ea"/>
              <a:cs typeface="+mn-cs"/>
            </a:endParaRPr>
          </a:p>
        </p:txBody>
      </p:sp>
      <p:sp>
        <p:nvSpPr>
          <p:cNvPr id="25" name="Tekstfelt 24">
            <a:extLst>
              <a:ext uri="{FF2B5EF4-FFF2-40B4-BE49-F238E27FC236}">
                <a16:creationId xmlns:a16="http://schemas.microsoft.com/office/drawing/2014/main" id="{81097BFC-586F-D132-9B50-5B21BA2724AB}"/>
              </a:ext>
            </a:extLst>
          </p:cNvPr>
          <p:cNvSpPr txBox="1"/>
          <p:nvPr/>
        </p:nvSpPr>
        <p:spPr>
          <a:xfrm>
            <a:off x="672861" y="1059124"/>
            <a:ext cx="11252976" cy="1200329"/>
          </a:xfrm>
          <a:prstGeom prst="rect">
            <a:avLst/>
          </a:prstGeom>
          <a:noFill/>
        </p:spPr>
        <p:txBody>
          <a:bodyPr wrap="square" rtlCol="0">
            <a:spAutoFit/>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da-DK" sz="2400" b="1" dirty="0">
                <a:solidFill>
                  <a:srgbClr val="680B03"/>
                </a:solidFill>
                <a:latin typeface="KBH Tekst" panose="00000500000000000000" pitchFamily="2" charset="0"/>
                <a:cs typeface="Segoe UI Semibold" panose="020B0702040204020203" pitchFamily="34" charset="0"/>
              </a:rPr>
              <a:t>FORSLAG TIL </a:t>
            </a:r>
            <a:r>
              <a:rPr kumimoji="0" lang="da-DK" sz="2400" b="1" i="0" u="none" strike="noStrike" kern="1200" cap="none" spc="0" normalizeH="0" baseline="0" noProof="0" dirty="0">
                <a:ln>
                  <a:noFill/>
                </a:ln>
                <a:solidFill>
                  <a:srgbClr val="680B03"/>
                </a:solidFill>
                <a:effectLst/>
                <a:uLnTx/>
                <a:uFillTx/>
                <a:latin typeface="KBH Tekst" panose="00000500000000000000" pitchFamily="2" charset="0"/>
                <a:cs typeface="Segoe UI Semibold" panose="020B0702040204020203" pitchFamily="34" charset="0"/>
              </a:rPr>
              <a:t>FACILITERING AF </a:t>
            </a:r>
            <a:r>
              <a:rPr kumimoji="0" lang="da-DK" sz="2400" b="1" i="0" u="none" strike="noStrike" kern="1200" cap="none" spc="0" normalizeH="0" baseline="0" noProof="0" dirty="0">
                <a:ln>
                  <a:noFill/>
                </a:ln>
                <a:solidFill>
                  <a:srgbClr val="69C8F3"/>
                </a:solidFill>
                <a:effectLst/>
                <a:highlight>
                  <a:srgbClr val="FFFF00"/>
                </a:highlight>
                <a:uLnTx/>
                <a:uFillTx/>
                <a:latin typeface="KBH Tekst" panose="00000500000000000000" pitchFamily="2" charset="0"/>
                <a:cs typeface="Segoe UI Semibold" panose="020B0702040204020203" pitchFamily="34" charset="0"/>
              </a:rPr>
              <a:t>MODEL 1</a:t>
            </a:r>
            <a:r>
              <a:rPr kumimoji="0" lang="da-DK" sz="2400" b="1" i="0" u="none" strike="noStrike" kern="1200" cap="none" spc="0" normalizeH="0" baseline="0" noProof="0" dirty="0">
                <a:ln>
                  <a:noFill/>
                </a:ln>
                <a:solidFill>
                  <a:srgbClr val="680B03"/>
                </a:solidFill>
                <a:effectLst/>
                <a:uLnTx/>
                <a:uFillTx/>
                <a:latin typeface="KBH Tekst" panose="00000500000000000000" pitchFamily="2" charset="0"/>
                <a:cs typeface="Segoe UI Semibold" panose="020B0702040204020203" pitchFamily="34" charset="0"/>
              </a:rPr>
              <a:t> FOR UDVÆLGELSE AF EMNER (SPØRGSMÅL)</a:t>
            </a: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2400" b="1" i="0" u="none" strike="noStrike" kern="1200" cap="none" spc="0" normalizeH="0" baseline="0" noProof="0" dirty="0">
              <a:ln>
                <a:noFill/>
              </a:ln>
              <a:solidFill>
                <a:srgbClr val="680B03"/>
              </a:solidFill>
              <a:effectLst/>
              <a:uLnTx/>
              <a:uFillTx/>
              <a:latin typeface="KBH Tekst" panose="00000500000000000000" pitchFamily="2" charset="0"/>
              <a:cs typeface="Segoe UI Semibold" panose="020B0702040204020203" pitchFamily="34" charset="0"/>
            </a:endParaRPr>
          </a:p>
        </p:txBody>
      </p:sp>
      <p:sp>
        <p:nvSpPr>
          <p:cNvPr id="5" name="Rektangel 4">
            <a:extLst>
              <a:ext uri="{FF2B5EF4-FFF2-40B4-BE49-F238E27FC236}">
                <a16:creationId xmlns:a16="http://schemas.microsoft.com/office/drawing/2014/main" id="{C68B193E-FA20-ED4B-15F6-DB911E27AFBE}"/>
              </a:ext>
            </a:extLst>
          </p:cNvPr>
          <p:cNvSpPr/>
          <p:nvPr/>
        </p:nvSpPr>
        <p:spPr>
          <a:xfrm rot="2366990">
            <a:off x="8838373" y="626969"/>
            <a:ext cx="4996077" cy="535392"/>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1600" b="1" dirty="0">
                <a:solidFill>
                  <a:schemeClr val="tx2"/>
                </a:solidFill>
                <a:latin typeface="KBH Tekst" panose="00000500000000000000" pitchFamily="2" charset="0"/>
              </a:rPr>
              <a:t>Vises</a:t>
            </a:r>
            <a:r>
              <a:rPr lang="da-DK" b="1" dirty="0">
                <a:solidFill>
                  <a:schemeClr val="tx2"/>
                </a:solidFill>
              </a:rPr>
              <a:t> </a:t>
            </a:r>
            <a:r>
              <a:rPr lang="da-DK" sz="1600" b="1" dirty="0">
                <a:solidFill>
                  <a:schemeClr val="tx2"/>
                </a:solidFill>
                <a:latin typeface="KBH Tekst" panose="00000500000000000000" pitchFamily="2" charset="0"/>
              </a:rPr>
              <a:t>ikke på mødet</a:t>
            </a:r>
          </a:p>
        </p:txBody>
      </p:sp>
    </p:spTree>
    <p:extLst>
      <p:ext uri="{BB962C8B-B14F-4D97-AF65-F5344CB8AC3E}">
        <p14:creationId xmlns:p14="http://schemas.microsoft.com/office/powerpoint/2010/main" val="2059724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9BAFF6-F8EA-396A-9EA1-900871CC7776}"/>
            </a:ext>
          </a:extLst>
        </p:cNvPr>
        <p:cNvGrpSpPr/>
        <p:nvPr/>
      </p:nvGrpSpPr>
      <p:grpSpPr>
        <a:xfrm>
          <a:off x="0" y="0"/>
          <a:ext cx="0" cy="0"/>
          <a:chOff x="0" y="0"/>
          <a:chExt cx="0" cy="0"/>
        </a:xfrm>
      </p:grpSpPr>
      <p:sp>
        <p:nvSpPr>
          <p:cNvPr id="3" name="Pladsholder til indhold 2">
            <a:extLst>
              <a:ext uri="{FF2B5EF4-FFF2-40B4-BE49-F238E27FC236}">
                <a16:creationId xmlns:a16="http://schemas.microsoft.com/office/drawing/2014/main" id="{BF4CD428-520D-D88B-0BB8-8A274824B81A}"/>
              </a:ext>
            </a:extLst>
          </p:cNvPr>
          <p:cNvSpPr>
            <a:spLocks noGrp="1"/>
          </p:cNvSpPr>
          <p:nvPr>
            <p:ph sz="half" idx="1"/>
          </p:nvPr>
        </p:nvSpPr>
        <p:spPr>
          <a:xfrm>
            <a:off x="499863" y="2122098"/>
            <a:ext cx="10748981" cy="2845782"/>
          </a:xfrm>
        </p:spPr>
        <p:txBody>
          <a:bodyPr>
            <a:normAutofit lnSpcReduction="10000"/>
          </a:bodyPr>
          <a:lstStyle/>
          <a:p>
            <a:pPr marL="457200" indent="-457200">
              <a:lnSpc>
                <a:spcPct val="100000"/>
              </a:lnSpc>
              <a:buFont typeface="+mj-lt"/>
              <a:buAutoNum type="arabicPeriod"/>
            </a:pPr>
            <a:r>
              <a:rPr lang="da-DK" dirty="0"/>
              <a:t>Kig på rapporten og udvælg de tre spørgsmål, du synes er de vigtigste at arbejde med – sæt dine stemmer ud for spørgsmålene på væggen.</a:t>
            </a:r>
          </a:p>
          <a:p>
            <a:pPr marL="457200" indent="-457200">
              <a:lnSpc>
                <a:spcPct val="100000"/>
              </a:lnSpc>
              <a:buFont typeface="+mj-lt"/>
              <a:buAutoNum type="arabicPeriod"/>
            </a:pPr>
            <a:endParaRPr lang="da-DK" dirty="0"/>
          </a:p>
          <a:p>
            <a:pPr marL="457200" indent="-457200">
              <a:lnSpc>
                <a:spcPct val="100000"/>
              </a:lnSpc>
              <a:buFont typeface="+mj-lt"/>
              <a:buAutoNum type="arabicPeriod"/>
            </a:pPr>
            <a:r>
              <a:rPr lang="da-DK" dirty="0"/>
              <a:t>Vi tæller sammen og vælger dem med flest streger…</a:t>
            </a:r>
          </a:p>
          <a:p>
            <a:pPr marL="457200" indent="-457200">
              <a:lnSpc>
                <a:spcPct val="100000"/>
              </a:lnSpc>
              <a:buFont typeface="+mj-lt"/>
              <a:buAutoNum type="arabicPeriod"/>
            </a:pPr>
            <a:endParaRPr lang="da-DK" dirty="0"/>
          </a:p>
          <a:p>
            <a:pPr marL="457200" indent="-457200">
              <a:lnSpc>
                <a:spcPct val="100000"/>
              </a:lnSpc>
              <a:buFont typeface="+mj-lt"/>
              <a:buAutoNum type="arabicPeriod"/>
            </a:pPr>
            <a:r>
              <a:rPr lang="da-DK" dirty="0"/>
              <a:t>Herefter arbejder vi i grupper med at få drøftet de udvalgte spørgsmål. Her skal vi huske at uddybe, hvorfor vi synes spørgsmålet er vigtigt og hvilken effekt det vil have at gøre noget ved det.  </a:t>
            </a:r>
          </a:p>
          <a:p>
            <a:pPr marL="0" indent="0">
              <a:buNone/>
            </a:pPr>
            <a:endParaRPr lang="da-DK" b="1" dirty="0"/>
          </a:p>
        </p:txBody>
      </p:sp>
      <p:sp>
        <p:nvSpPr>
          <p:cNvPr id="4" name="Pladsholder til slidenummer 3">
            <a:extLst>
              <a:ext uri="{FF2B5EF4-FFF2-40B4-BE49-F238E27FC236}">
                <a16:creationId xmlns:a16="http://schemas.microsoft.com/office/drawing/2014/main" id="{FD9B0CFF-B840-BA2B-DB31-8BE280930709}"/>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8B90412-FB5A-4F66-BFB7-963B605F1F6D}" type="slidenum">
              <a:rPr kumimoji="0" lang="da-DK" sz="800" b="0" i="0" u="none" strike="noStrike" kern="1200" cap="none" spc="0" normalizeH="0" baseline="0" noProof="0" smtClean="0">
                <a:ln>
                  <a:noFill/>
                </a:ln>
                <a:solidFill>
                  <a:srgbClr val="323232"/>
                </a:solidFill>
                <a:effectLst/>
                <a:uLnTx/>
                <a:uFillTx/>
                <a:latin typeface="Segoe U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da-DK" sz="800" b="0" i="0" u="none" strike="noStrike" kern="1200" cap="none" spc="0" normalizeH="0" baseline="0" noProof="0">
              <a:ln>
                <a:noFill/>
              </a:ln>
              <a:solidFill>
                <a:srgbClr val="323232"/>
              </a:solidFill>
              <a:effectLst/>
              <a:uLnTx/>
              <a:uFillTx/>
              <a:latin typeface="Segoe UI"/>
              <a:ea typeface="+mn-ea"/>
              <a:cs typeface="+mn-cs"/>
            </a:endParaRPr>
          </a:p>
        </p:txBody>
      </p:sp>
      <p:sp>
        <p:nvSpPr>
          <p:cNvPr id="25" name="Tekstfelt 24">
            <a:extLst>
              <a:ext uri="{FF2B5EF4-FFF2-40B4-BE49-F238E27FC236}">
                <a16:creationId xmlns:a16="http://schemas.microsoft.com/office/drawing/2014/main" id="{9D19A17A-AB4E-DB67-D8B9-230B748A0947}"/>
              </a:ext>
            </a:extLst>
          </p:cNvPr>
          <p:cNvSpPr txBox="1"/>
          <p:nvPr/>
        </p:nvSpPr>
        <p:spPr>
          <a:xfrm>
            <a:off x="672861" y="1059124"/>
            <a:ext cx="11252976" cy="830997"/>
          </a:xfrm>
          <a:prstGeom prst="rect">
            <a:avLst/>
          </a:prstGeom>
          <a:noFill/>
        </p:spPr>
        <p:txBody>
          <a:bodyPr wrap="square" rtlCol="0">
            <a:spAutoFit/>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da-DK" sz="2400" b="1" i="0" u="none" strike="noStrike" kern="1200" cap="none" spc="0" normalizeH="0" baseline="0" noProof="0" dirty="0">
                <a:ln>
                  <a:noFill/>
                </a:ln>
                <a:solidFill>
                  <a:srgbClr val="680B03"/>
                </a:solidFill>
                <a:effectLst/>
                <a:uLnTx/>
                <a:uFillTx/>
                <a:latin typeface="KBH Tekst" panose="00000500000000000000" pitchFamily="2" charset="0"/>
                <a:cs typeface="Segoe UI Semibold" panose="020B0702040204020203" pitchFamily="34" charset="0"/>
              </a:rPr>
              <a:t>UDVÆLGELSE AF EMNER (SPØRGSMÅL)</a:t>
            </a: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2400" b="1" i="0" u="none" strike="noStrike" kern="1200" cap="none" spc="0" normalizeH="0" baseline="0" noProof="0" dirty="0">
              <a:ln>
                <a:noFill/>
              </a:ln>
              <a:solidFill>
                <a:srgbClr val="680B03"/>
              </a:solidFill>
              <a:effectLst/>
              <a:uLnTx/>
              <a:uFillTx/>
              <a:latin typeface="KBH Tekst" panose="00000500000000000000" pitchFamily="2" charset="0"/>
              <a:cs typeface="Segoe UI Semibold" panose="020B0702040204020203" pitchFamily="34" charset="0"/>
            </a:endParaRPr>
          </a:p>
        </p:txBody>
      </p:sp>
      <p:pic>
        <p:nvPicPr>
          <p:cNvPr id="2" name="Billede 1">
            <a:extLst>
              <a:ext uri="{FF2B5EF4-FFF2-40B4-BE49-F238E27FC236}">
                <a16:creationId xmlns:a16="http://schemas.microsoft.com/office/drawing/2014/main" id="{F681A2AC-724D-41FE-0B2B-F60F767087B2}"/>
              </a:ext>
            </a:extLst>
          </p:cNvPr>
          <p:cNvPicPr>
            <a:picLocks noChangeAspect="1"/>
          </p:cNvPicPr>
          <p:nvPr/>
        </p:nvPicPr>
        <p:blipFill>
          <a:blip r:embed="rId3"/>
          <a:stretch>
            <a:fillRect/>
          </a:stretch>
        </p:blipFill>
        <p:spPr>
          <a:xfrm>
            <a:off x="10131815" y="6221727"/>
            <a:ext cx="2580210" cy="492586"/>
          </a:xfrm>
          <a:prstGeom prst="rect">
            <a:avLst/>
          </a:prstGeom>
        </p:spPr>
      </p:pic>
    </p:spTree>
    <p:extLst>
      <p:ext uri="{BB962C8B-B14F-4D97-AF65-F5344CB8AC3E}">
        <p14:creationId xmlns:p14="http://schemas.microsoft.com/office/powerpoint/2010/main" val="2874498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726FC3-7C66-1307-4559-B04A398C1B01}"/>
              </a:ext>
            </a:extLst>
          </p:cNvPr>
          <p:cNvSpPr>
            <a:spLocks noGrp="1"/>
          </p:cNvSpPr>
          <p:nvPr>
            <p:ph type="title"/>
          </p:nvPr>
        </p:nvSpPr>
        <p:spPr>
          <a:xfrm>
            <a:off x="582250" y="983045"/>
            <a:ext cx="11124000" cy="756000"/>
          </a:xfrm>
        </p:spPr>
        <p:txBody>
          <a:bodyPr/>
          <a:lstStyle/>
          <a:p>
            <a:r>
              <a:rPr lang="da-DK" dirty="0">
                <a:solidFill>
                  <a:srgbClr val="680B03"/>
                </a:solidFill>
                <a:latin typeface="KBH Tekst" panose="00000500000000000000" pitchFamily="2" charset="0"/>
              </a:rPr>
              <a:t>LÆSEVEJLEDNING</a:t>
            </a:r>
          </a:p>
        </p:txBody>
      </p:sp>
      <p:sp>
        <p:nvSpPr>
          <p:cNvPr id="4" name="Pladsholder til slidenummer 3">
            <a:extLst>
              <a:ext uri="{FF2B5EF4-FFF2-40B4-BE49-F238E27FC236}">
                <a16:creationId xmlns:a16="http://schemas.microsoft.com/office/drawing/2014/main" id="{E94A0328-34FC-A243-C6D0-93D4200A4457}"/>
              </a:ext>
            </a:extLst>
          </p:cNvPr>
          <p:cNvSpPr>
            <a:spLocks noGrp="1"/>
          </p:cNvSpPr>
          <p:nvPr>
            <p:ph type="sldNum" sz="quarter" idx="10"/>
          </p:nvPr>
        </p:nvSpPr>
        <p:spPr/>
        <p:txBody>
          <a:bodyPr/>
          <a:lstStyle/>
          <a:p>
            <a:fld id="{48B90412-FB5A-4F66-BFB7-963B605F1F6D}" type="slidenum">
              <a:rPr lang="da-DK" smtClean="0"/>
              <a:pPr/>
              <a:t>2</a:t>
            </a:fld>
            <a:endParaRPr lang="da-DK"/>
          </a:p>
        </p:txBody>
      </p:sp>
      <p:pic>
        <p:nvPicPr>
          <p:cNvPr id="6" name="Billede 5">
            <a:extLst>
              <a:ext uri="{FF2B5EF4-FFF2-40B4-BE49-F238E27FC236}">
                <a16:creationId xmlns:a16="http://schemas.microsoft.com/office/drawing/2014/main" id="{1E9FEFF1-210C-4142-B565-0D0925CEC129}"/>
              </a:ext>
            </a:extLst>
          </p:cNvPr>
          <p:cNvPicPr>
            <a:picLocks noChangeAspect="1"/>
          </p:cNvPicPr>
          <p:nvPr/>
        </p:nvPicPr>
        <p:blipFill>
          <a:blip r:embed="rId3"/>
          <a:stretch>
            <a:fillRect/>
          </a:stretch>
        </p:blipFill>
        <p:spPr>
          <a:xfrm>
            <a:off x="9387536" y="6324363"/>
            <a:ext cx="2580210" cy="492586"/>
          </a:xfrm>
          <a:prstGeom prst="rect">
            <a:avLst/>
          </a:prstGeom>
        </p:spPr>
      </p:pic>
      <p:pic>
        <p:nvPicPr>
          <p:cNvPr id="14" name="Pladsholder til indhold 13" descr="Åben bog kontur">
            <a:extLst>
              <a:ext uri="{FF2B5EF4-FFF2-40B4-BE49-F238E27FC236}">
                <a16:creationId xmlns:a16="http://schemas.microsoft.com/office/drawing/2014/main" id="{D723EFCC-1EEE-FD1D-3301-ECD0743C5697}"/>
              </a:ext>
            </a:extLst>
          </p:cNvPr>
          <p:cNvPicPr>
            <a:picLocks noGrp="1" noChangeAspect="1"/>
          </p:cNvPicPr>
          <p:nvPr>
            <p:ph idx="1"/>
          </p:nvPr>
        </p:nvPicPr>
        <p:blipFill>
          <a:blip r:embed="rId4">
            <a:extLst>
              <a:ext uri="{96DAC541-7B7A-43D3-8B79-37D633B846F1}">
                <asvg:svgBlip xmlns:asvg="http://schemas.microsoft.com/office/drawing/2016/SVG/main" r:embed="rId5"/>
              </a:ext>
            </a:extLst>
          </a:blip>
          <a:stretch>
            <a:fillRect/>
          </a:stretch>
        </p:blipFill>
        <p:spPr>
          <a:xfrm>
            <a:off x="267684" y="2147932"/>
            <a:ext cx="3743180" cy="3743180"/>
          </a:xfrm>
        </p:spPr>
      </p:pic>
      <p:sp>
        <p:nvSpPr>
          <p:cNvPr id="15" name="Pladsholder til indhold 2">
            <a:extLst>
              <a:ext uri="{FF2B5EF4-FFF2-40B4-BE49-F238E27FC236}">
                <a16:creationId xmlns:a16="http://schemas.microsoft.com/office/drawing/2014/main" id="{2BE23EF9-6D3D-E76F-C2DD-E002F18B136F}"/>
              </a:ext>
            </a:extLst>
          </p:cNvPr>
          <p:cNvSpPr txBox="1">
            <a:spLocks/>
          </p:cNvSpPr>
          <p:nvPr/>
        </p:nvSpPr>
        <p:spPr>
          <a:xfrm>
            <a:off x="4039532" y="1280160"/>
            <a:ext cx="8298772" cy="5379840"/>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32323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32323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32323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32323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32323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Font typeface="Arial" panose="020B0604020202020204" pitchFamily="34" charset="0"/>
              <a:buNone/>
            </a:pPr>
            <a:r>
              <a:rPr lang="da-DK" dirty="0">
                <a:latin typeface="KBH Tekst" panose="00000500000000000000" pitchFamily="2" charset="0"/>
              </a:rPr>
              <a:t>Denne slide-pakke er lavet til dig/jer, der skal præsentere og facilitere arbejdet med opfølgning på trivselsundersøgelsen.</a:t>
            </a:r>
          </a:p>
          <a:p>
            <a:pPr marL="0" indent="0">
              <a:lnSpc>
                <a:spcPct val="120000"/>
              </a:lnSpc>
              <a:buFont typeface="Arial" panose="020B0604020202020204" pitchFamily="34" charset="0"/>
              <a:buNone/>
            </a:pPr>
            <a:endParaRPr lang="da-DK" dirty="0">
              <a:latin typeface="KBH Tekst" panose="00000500000000000000" pitchFamily="2" charset="0"/>
            </a:endParaRPr>
          </a:p>
          <a:p>
            <a:pPr marL="0" indent="0">
              <a:lnSpc>
                <a:spcPct val="120000"/>
              </a:lnSpc>
              <a:buFont typeface="Arial" panose="020B0604020202020204" pitchFamily="34" charset="0"/>
              <a:buNone/>
            </a:pPr>
            <a:r>
              <a:rPr lang="da-DK" b="1" u="sng" dirty="0">
                <a:solidFill>
                  <a:srgbClr val="69C8F3"/>
                </a:solidFill>
                <a:latin typeface="KBH Tekst" panose="00000500000000000000" pitchFamily="2" charset="0"/>
              </a:rPr>
              <a:t>Pakken indeholder:</a:t>
            </a:r>
          </a:p>
          <a:p>
            <a:pPr>
              <a:lnSpc>
                <a:spcPct val="120000"/>
              </a:lnSpc>
              <a:buFontTx/>
              <a:buChar char="-"/>
            </a:pPr>
            <a:r>
              <a:rPr lang="da-DK" dirty="0">
                <a:latin typeface="KBH Tekst" panose="00000500000000000000" pitchFamily="2" charset="0"/>
              </a:rPr>
              <a:t>Slides med vejledning og baggrundsviden markeret med </a:t>
            </a:r>
            <a:r>
              <a:rPr lang="da-DK" dirty="0">
                <a:solidFill>
                  <a:schemeClr val="bg1"/>
                </a:solidFill>
                <a:highlight>
                  <a:srgbClr val="FF0000"/>
                </a:highlight>
                <a:latin typeface="KBH Tekst" panose="00000500000000000000" pitchFamily="2" charset="0"/>
              </a:rPr>
              <a:t>Vises ikke på mødet</a:t>
            </a:r>
            <a:r>
              <a:rPr lang="da-DK" dirty="0">
                <a:latin typeface="KBH Tekst" panose="00000500000000000000" pitchFamily="2" charset="0"/>
              </a:rPr>
              <a:t> og de er skjulte.</a:t>
            </a:r>
          </a:p>
          <a:p>
            <a:pPr>
              <a:lnSpc>
                <a:spcPct val="120000"/>
              </a:lnSpc>
              <a:buFontTx/>
              <a:buChar char="-"/>
            </a:pPr>
            <a:r>
              <a:rPr lang="da-DK" dirty="0">
                <a:latin typeface="KBH Tekst" panose="00000500000000000000" pitchFamily="2" charset="0"/>
              </a:rPr>
              <a:t>Slides som kan bruges på selve opfølgningsmødet, de er </a:t>
            </a:r>
            <a:r>
              <a:rPr lang="da-DK" b="1" dirty="0">
                <a:latin typeface="KBH Tekst" panose="00000500000000000000" pitchFamily="2" charset="0"/>
              </a:rPr>
              <a:t>ikke</a:t>
            </a:r>
            <a:r>
              <a:rPr lang="da-DK" dirty="0">
                <a:latin typeface="KBH Tekst" panose="00000500000000000000" pitchFamily="2" charset="0"/>
              </a:rPr>
              <a:t> skjulte.</a:t>
            </a:r>
          </a:p>
          <a:p>
            <a:pPr>
              <a:lnSpc>
                <a:spcPct val="120000"/>
              </a:lnSpc>
              <a:buFontTx/>
              <a:buChar char="-"/>
            </a:pPr>
            <a:r>
              <a:rPr lang="da-DK" dirty="0">
                <a:latin typeface="KBH Tekst" panose="00000500000000000000" pitchFamily="2" charset="0"/>
              </a:rPr>
              <a:t>Slides der er særligt målrettet lederen er med </a:t>
            </a:r>
            <a:r>
              <a:rPr lang="da-DK" b="1" dirty="0">
                <a:solidFill>
                  <a:srgbClr val="69C8F3"/>
                </a:solidFill>
                <a:latin typeface="KBH Tekst" panose="00000500000000000000" pitchFamily="2" charset="0"/>
              </a:rPr>
              <a:t>blå baggrund</a:t>
            </a:r>
            <a:r>
              <a:rPr lang="da-DK" dirty="0">
                <a:latin typeface="KBH Tekst" panose="00000500000000000000" pitchFamily="2" charset="0"/>
              </a:rPr>
              <a:t>.</a:t>
            </a:r>
          </a:p>
          <a:p>
            <a:pPr>
              <a:lnSpc>
                <a:spcPct val="120000"/>
              </a:lnSpc>
              <a:buFontTx/>
              <a:buChar char="-"/>
            </a:pPr>
            <a:r>
              <a:rPr lang="da-DK" dirty="0">
                <a:latin typeface="KBH Tekst" panose="00000500000000000000" pitchFamily="2" charset="0"/>
              </a:rPr>
              <a:t>Noter under de enkelte slides kan hjælpe jer undervejs med inspiration og gode råd.</a:t>
            </a:r>
          </a:p>
          <a:p>
            <a:pPr>
              <a:lnSpc>
                <a:spcPct val="120000"/>
              </a:lnSpc>
              <a:buFontTx/>
              <a:buChar char="-"/>
            </a:pPr>
            <a:r>
              <a:rPr lang="da-DK" dirty="0">
                <a:latin typeface="KBH Tekst" panose="00000500000000000000" pitchFamily="2" charset="0"/>
              </a:rPr>
              <a:t>Print derfor et eksemplar ud med </a:t>
            </a:r>
            <a:r>
              <a:rPr lang="da-DK" b="1" dirty="0">
                <a:latin typeface="KBH Tekst" panose="00000500000000000000" pitchFamily="2" charset="0"/>
              </a:rPr>
              <a:t>noter</a:t>
            </a:r>
            <a:r>
              <a:rPr lang="da-DK" dirty="0">
                <a:latin typeface="KBH Tekst" panose="00000500000000000000" pitchFamily="2" charset="0"/>
              </a:rPr>
              <a:t> og </a:t>
            </a:r>
            <a:r>
              <a:rPr lang="da-DK" b="1" dirty="0">
                <a:latin typeface="KBH Tekst" panose="00000500000000000000" pitchFamily="2" charset="0"/>
              </a:rPr>
              <a:t>skjulte slides </a:t>
            </a:r>
            <a:r>
              <a:rPr lang="da-DK" dirty="0">
                <a:latin typeface="KBH Tekst" panose="00000500000000000000" pitchFamily="2" charset="0"/>
              </a:rPr>
              <a:t>for at få et overblik.</a:t>
            </a:r>
          </a:p>
          <a:p>
            <a:pPr>
              <a:lnSpc>
                <a:spcPct val="120000"/>
              </a:lnSpc>
              <a:buFontTx/>
              <a:buChar char="-"/>
            </a:pPr>
            <a:r>
              <a:rPr lang="da-DK" dirty="0">
                <a:latin typeface="KBH Tekst" panose="00000500000000000000" pitchFamily="2" charset="0"/>
              </a:rPr>
              <a:t>Klik jer evt. igennem slidepakken i slideshow-funktionen og få fornemmelse af slidepakken. </a:t>
            </a:r>
          </a:p>
          <a:p>
            <a:pPr marL="0" indent="0">
              <a:lnSpc>
                <a:spcPct val="120000"/>
              </a:lnSpc>
              <a:buNone/>
            </a:pPr>
            <a:endParaRPr lang="da-DK" dirty="0">
              <a:latin typeface="KBH Tekst" panose="00000500000000000000" pitchFamily="2" charset="0"/>
            </a:endParaRPr>
          </a:p>
          <a:p>
            <a:pPr marL="0" indent="0">
              <a:lnSpc>
                <a:spcPct val="120000"/>
              </a:lnSpc>
              <a:buFont typeface="Arial" panose="020B0604020202020204" pitchFamily="34" charset="0"/>
              <a:buNone/>
            </a:pPr>
            <a:r>
              <a:rPr lang="da-DK" b="1" u="sng" dirty="0">
                <a:solidFill>
                  <a:srgbClr val="69C8F3"/>
                </a:solidFill>
                <a:latin typeface="KBH Tekst" panose="00000500000000000000" pitchFamily="2" charset="0"/>
              </a:rPr>
              <a:t>Hvad skal I selv udfylde?</a:t>
            </a:r>
          </a:p>
          <a:p>
            <a:pPr>
              <a:lnSpc>
                <a:spcPct val="120000"/>
              </a:lnSpc>
              <a:buFontTx/>
              <a:buChar char="-"/>
            </a:pPr>
            <a:r>
              <a:rPr lang="da-DK" dirty="0">
                <a:latin typeface="KBH Tekst" panose="00000500000000000000" pitchFamily="2" charset="0"/>
              </a:rPr>
              <a:t>I </a:t>
            </a:r>
            <a:r>
              <a:rPr lang="da-DK" b="1" dirty="0">
                <a:latin typeface="KBH Tekst" panose="00000500000000000000" pitchFamily="2" charset="0"/>
              </a:rPr>
              <a:t>skal</a:t>
            </a:r>
            <a:r>
              <a:rPr lang="da-DK" dirty="0">
                <a:latin typeface="KBH Tekst" panose="00000500000000000000" pitchFamily="2" charset="0"/>
              </a:rPr>
              <a:t> indsætte tekst, de steder der er markeret med </a:t>
            </a:r>
            <a:r>
              <a:rPr lang="da-DK" b="1" dirty="0">
                <a:solidFill>
                  <a:srgbClr val="FF0000"/>
                </a:solidFill>
                <a:latin typeface="KBH Tekst" panose="00000500000000000000" pitchFamily="2" charset="0"/>
              </a:rPr>
              <a:t>rød tekst </a:t>
            </a:r>
            <a:r>
              <a:rPr lang="da-DK" dirty="0">
                <a:latin typeface="KBH Tekst" panose="00000500000000000000" pitchFamily="2" charset="0"/>
              </a:rPr>
              <a:t>fx slide 15-17. </a:t>
            </a:r>
          </a:p>
          <a:p>
            <a:pPr>
              <a:lnSpc>
                <a:spcPct val="120000"/>
              </a:lnSpc>
              <a:buFontTx/>
              <a:buChar char="-"/>
            </a:pPr>
            <a:r>
              <a:rPr lang="da-DK" dirty="0">
                <a:latin typeface="KBH Tekst" panose="00000500000000000000" pitchFamily="2" charset="0"/>
              </a:rPr>
              <a:t>I kan også indsætte slides fra jeres egen trivselsrapport, så I kan præsentere udvalgte resultater.</a:t>
            </a:r>
          </a:p>
          <a:p>
            <a:pPr marL="0" indent="0">
              <a:lnSpc>
                <a:spcPct val="120000"/>
              </a:lnSpc>
              <a:buFont typeface="Arial" panose="020B0604020202020204" pitchFamily="34" charset="0"/>
              <a:buNone/>
            </a:pPr>
            <a:endParaRPr lang="da-DK" dirty="0">
              <a:latin typeface="KBH Tekst" panose="00000500000000000000" pitchFamily="2" charset="0"/>
            </a:endParaRPr>
          </a:p>
          <a:p>
            <a:pPr marL="0" indent="0">
              <a:lnSpc>
                <a:spcPct val="120000"/>
              </a:lnSpc>
              <a:buFont typeface="Arial" panose="020B0604020202020204" pitchFamily="34" charset="0"/>
              <a:buNone/>
            </a:pPr>
            <a:r>
              <a:rPr lang="da-DK" dirty="0">
                <a:latin typeface="KBH Tekst" panose="00000500000000000000" pitchFamily="2" charset="0"/>
              </a:rPr>
              <a:t>Rigtig god fornøjelse med TU25!</a:t>
            </a:r>
          </a:p>
          <a:p>
            <a:pPr marL="0" indent="0">
              <a:lnSpc>
                <a:spcPct val="120000"/>
              </a:lnSpc>
              <a:buFont typeface="Arial" panose="020B0604020202020204" pitchFamily="34" charset="0"/>
              <a:buNone/>
            </a:pPr>
            <a:endParaRPr lang="da-DK" dirty="0">
              <a:latin typeface="KBH Tekst" panose="00000500000000000000" pitchFamily="2" charset="0"/>
            </a:endParaRPr>
          </a:p>
        </p:txBody>
      </p:sp>
      <p:pic>
        <p:nvPicPr>
          <p:cNvPr id="17" name="Billede 16">
            <a:extLst>
              <a:ext uri="{FF2B5EF4-FFF2-40B4-BE49-F238E27FC236}">
                <a16:creationId xmlns:a16="http://schemas.microsoft.com/office/drawing/2014/main" id="{D4061309-9230-E2AA-32B0-50BABDB648FF}"/>
              </a:ext>
            </a:extLst>
          </p:cNvPr>
          <p:cNvPicPr>
            <a:picLocks noChangeAspect="1"/>
          </p:cNvPicPr>
          <p:nvPr/>
        </p:nvPicPr>
        <p:blipFill>
          <a:blip r:embed="rId6"/>
          <a:srcRect l="20943" t="35377" r="22569" b="24622"/>
          <a:stretch/>
        </p:blipFill>
        <p:spPr>
          <a:xfrm>
            <a:off x="11692128" y="4108704"/>
            <a:ext cx="402336" cy="329184"/>
          </a:xfrm>
          <a:prstGeom prst="rect">
            <a:avLst/>
          </a:prstGeom>
        </p:spPr>
      </p:pic>
    </p:spTree>
    <p:extLst>
      <p:ext uri="{BB962C8B-B14F-4D97-AF65-F5344CB8AC3E}">
        <p14:creationId xmlns:p14="http://schemas.microsoft.com/office/powerpoint/2010/main" val="8523815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1808E55-79F4-DA20-F403-D14C38B61C88}"/>
            </a:ext>
          </a:extLst>
        </p:cNvPr>
        <p:cNvGrpSpPr/>
        <p:nvPr/>
      </p:nvGrpSpPr>
      <p:grpSpPr>
        <a:xfrm>
          <a:off x="0" y="0"/>
          <a:ext cx="0" cy="0"/>
          <a:chOff x="0" y="0"/>
          <a:chExt cx="0" cy="0"/>
        </a:xfrm>
      </p:grpSpPr>
      <p:sp>
        <p:nvSpPr>
          <p:cNvPr id="3" name="Pladsholder til indhold 2">
            <a:extLst>
              <a:ext uri="{FF2B5EF4-FFF2-40B4-BE49-F238E27FC236}">
                <a16:creationId xmlns:a16="http://schemas.microsoft.com/office/drawing/2014/main" id="{F334F553-4445-6F44-0E5B-200994D86313}"/>
              </a:ext>
            </a:extLst>
          </p:cNvPr>
          <p:cNvSpPr>
            <a:spLocks noGrp="1"/>
          </p:cNvSpPr>
          <p:nvPr>
            <p:ph sz="half" idx="1"/>
          </p:nvPr>
        </p:nvSpPr>
        <p:spPr>
          <a:xfrm>
            <a:off x="499864" y="1984075"/>
            <a:ext cx="11252976" cy="4711173"/>
          </a:xfrm>
        </p:spPr>
        <p:txBody>
          <a:bodyPr>
            <a:normAutofit fontScale="92500" lnSpcReduction="20000"/>
          </a:bodyPr>
          <a:lstStyle/>
          <a:p>
            <a:pPr>
              <a:lnSpc>
                <a:spcPct val="120000"/>
              </a:lnSpc>
              <a:spcBef>
                <a:spcPts val="0"/>
              </a:spcBef>
              <a:buFont typeface="+mj-lt"/>
              <a:buAutoNum type="arabicPeriod"/>
            </a:pPr>
            <a:r>
              <a:rPr lang="da-DK" sz="1400" dirty="0">
                <a:latin typeface="Segoe UI"/>
                <a:cs typeface="Segoe UI"/>
              </a:rPr>
              <a:t>I</a:t>
            </a:r>
            <a:r>
              <a:rPr lang="da-DK" sz="1400" b="0" i="0" dirty="0">
                <a:latin typeface="Segoe UI"/>
                <a:cs typeface="Segoe UI"/>
              </a:rPr>
              <a:t> uddeler spørgsmålene på print til grupperne og beder dem læse dem igennem og finde de 3-5 spørgsmål, de synes er vigtigst at arbejde med.</a:t>
            </a:r>
          </a:p>
          <a:p>
            <a:pPr>
              <a:lnSpc>
                <a:spcPct val="120000"/>
              </a:lnSpc>
              <a:spcBef>
                <a:spcPts val="0"/>
              </a:spcBef>
              <a:buFont typeface="+mj-lt"/>
              <a:buAutoNum type="arabicPeriod"/>
            </a:pPr>
            <a:r>
              <a:rPr lang="da-DK" sz="1400" b="0" i="0" dirty="0">
                <a:latin typeface="Segoe UI"/>
                <a:cs typeface="Segoe UI"/>
              </a:rPr>
              <a:t>Grupperne præsenterer på skift deres udvalgte spørgsmål og I skriver dem op.</a:t>
            </a:r>
          </a:p>
          <a:p>
            <a:pPr>
              <a:lnSpc>
                <a:spcPct val="120000"/>
              </a:lnSpc>
              <a:spcBef>
                <a:spcPts val="0"/>
              </a:spcBef>
              <a:buFont typeface="+mj-lt"/>
              <a:buAutoNum type="arabicPeriod"/>
            </a:pPr>
            <a:r>
              <a:rPr lang="da-DK" sz="1400" b="0" i="0" dirty="0">
                <a:latin typeface="Segoe UI"/>
                <a:cs typeface="Segoe UI"/>
              </a:rPr>
              <a:t>Det bliver de spørgsmål, som flest grupper har udvalgt I arbejder videre med.</a:t>
            </a:r>
          </a:p>
          <a:p>
            <a:pPr marL="0" indent="0">
              <a:lnSpc>
                <a:spcPct val="120000"/>
              </a:lnSpc>
              <a:spcBef>
                <a:spcPts val="0"/>
              </a:spcBef>
              <a:buFont typeface="Wingdings" panose="05000000000000000000" pitchFamily="2" charset="2"/>
              <a:buNone/>
            </a:pPr>
            <a:endParaRPr lang="da-DK" sz="1400" b="1" i="1" dirty="0">
              <a:latin typeface="Segoe UI" panose="020B0502040204020203" pitchFamily="34" charset="0"/>
              <a:cs typeface="Segoe UI" panose="020B0502040204020203" pitchFamily="34" charset="0"/>
            </a:endParaRPr>
          </a:p>
          <a:p>
            <a:pPr marL="0" indent="0">
              <a:lnSpc>
                <a:spcPct val="120000"/>
              </a:lnSpc>
              <a:spcBef>
                <a:spcPts val="0"/>
              </a:spcBef>
              <a:buFont typeface="Wingdings" panose="05000000000000000000" pitchFamily="2" charset="2"/>
              <a:buNone/>
            </a:pPr>
            <a:r>
              <a:rPr lang="da-DK" sz="1400" b="0" i="0" dirty="0">
                <a:latin typeface="Segoe UI"/>
                <a:cs typeface="Segoe UI"/>
              </a:rPr>
              <a:t>Fordelen ved denne model er, at medarbejderne får mulighed for at snakke sammen omkring spørgsmålene og kan få uddybet hvad der opleves som vigtigt inden for trivsel og arbejdsmiljø.</a:t>
            </a:r>
          </a:p>
          <a:p>
            <a:pPr marL="0" indent="0">
              <a:lnSpc>
                <a:spcPct val="120000"/>
              </a:lnSpc>
              <a:buNone/>
            </a:pPr>
            <a:r>
              <a:rPr lang="da-DK" sz="1400" b="0" i="0" dirty="0">
                <a:latin typeface="Segoe UI"/>
                <a:cs typeface="Segoe UI"/>
              </a:rPr>
              <a:t>Ulempen ved modellen kan være, at den tager længere tid, og at det ikke bliver tydeligt for jer eller medarbejdergruppen, hvilke spørgsmål de enkeltvis reelt synes er vigtige, men som ikke blev udvalgt i gruppedrøftelsen.</a:t>
            </a:r>
            <a:r>
              <a:rPr lang="da-DK" sz="1400" dirty="0">
                <a:latin typeface="Segoe UI"/>
                <a:cs typeface="Segoe UI"/>
              </a:rPr>
              <a:t> </a:t>
            </a:r>
            <a:endParaRPr lang="da-DK" sz="1400" b="0" i="0" dirty="0">
              <a:latin typeface="Segoe UI" panose="020B0502040204020203" pitchFamily="34" charset="0"/>
              <a:cs typeface="Segoe UI" panose="020B0502040204020203" pitchFamily="34" charset="0"/>
            </a:endParaRPr>
          </a:p>
          <a:p>
            <a:pPr marL="0" indent="0">
              <a:lnSpc>
                <a:spcPct val="120000"/>
              </a:lnSpc>
              <a:spcBef>
                <a:spcPts val="0"/>
              </a:spcBef>
              <a:buFont typeface="Wingdings" panose="05000000000000000000" pitchFamily="2" charset="2"/>
              <a:buNone/>
            </a:pPr>
            <a:endParaRPr lang="da-DK" sz="1400" b="1" i="0" dirty="0">
              <a:latin typeface="Segoe UI" panose="020B0502040204020203" pitchFamily="34" charset="0"/>
              <a:cs typeface="Segoe UI" panose="020B0502040204020203" pitchFamily="34" charset="0"/>
            </a:endParaRPr>
          </a:p>
          <a:p>
            <a:pPr marL="0" indent="0">
              <a:lnSpc>
                <a:spcPct val="120000"/>
              </a:lnSpc>
              <a:spcBef>
                <a:spcPts val="0"/>
              </a:spcBef>
              <a:buFont typeface="Wingdings" panose="05000000000000000000" pitchFamily="2" charset="2"/>
              <a:buNone/>
            </a:pPr>
            <a:r>
              <a:rPr lang="da-DK" sz="1400" b="1" i="0" dirty="0">
                <a:latin typeface="Segoe UI"/>
                <a:cs typeface="Segoe UI"/>
              </a:rPr>
              <a:t>Tid:</a:t>
            </a:r>
            <a:endParaRPr lang="da-DK" sz="1400" i="0" dirty="0">
              <a:latin typeface="Segoe UI"/>
              <a:cs typeface="Segoe UI"/>
            </a:endParaRPr>
          </a:p>
          <a:p>
            <a:pPr>
              <a:lnSpc>
                <a:spcPct val="120000"/>
              </a:lnSpc>
              <a:defRPr/>
            </a:pPr>
            <a:r>
              <a:rPr lang="da-DK" sz="1400" dirty="0">
                <a:latin typeface="Segoe UI"/>
                <a:cs typeface="Segoe UI"/>
              </a:rPr>
              <a:t>Tiden til denne model for udvælgelse af spørgsmål kan gennemføres på omkring </a:t>
            </a:r>
            <a:r>
              <a:rPr lang="da-DK" sz="1400" b="1" dirty="0">
                <a:latin typeface="Segoe UI"/>
                <a:cs typeface="Segoe UI"/>
              </a:rPr>
              <a:t>15-20 minutter</a:t>
            </a:r>
            <a:r>
              <a:rPr lang="da-DK" sz="1400" dirty="0">
                <a:latin typeface="Segoe UI"/>
                <a:cs typeface="Segoe UI"/>
              </a:rPr>
              <a:t>, hvis medarbejderne forinden har læst rapporten igennem. </a:t>
            </a:r>
            <a:endParaRPr lang="da-DK" sz="1400" dirty="0">
              <a:latin typeface="Segoe UI" panose="020B0502040204020203" pitchFamily="34" charset="0"/>
              <a:cs typeface="Segoe UI" panose="020B0502040204020203" pitchFamily="34" charset="0"/>
            </a:endParaRPr>
          </a:p>
          <a:p>
            <a:pPr marL="0" marR="0" lvl="0" indent="0" algn="l" defTabSz="914400" rtl="0" eaLnBrk="1" fontAlgn="auto" latinLnBrk="0" hangingPunct="1">
              <a:lnSpc>
                <a:spcPct val="120000"/>
              </a:lnSpc>
              <a:spcBef>
                <a:spcPts val="0"/>
              </a:spcBef>
              <a:spcAft>
                <a:spcPts val="0"/>
              </a:spcAft>
              <a:buClrTx/>
              <a:buSzTx/>
              <a:buFont typeface="Wingdings" panose="05000000000000000000" pitchFamily="2" charset="2"/>
              <a:buNone/>
              <a:tabLst/>
              <a:defRPr/>
            </a:pPr>
            <a:endParaRPr lang="da-DK" sz="1400" dirty="0">
              <a:latin typeface="Segoe UI" panose="020B0502040204020203" pitchFamily="34" charset="0"/>
              <a:cs typeface="Segoe UI" panose="020B0502040204020203" pitchFamily="34" charset="0"/>
            </a:endParaRPr>
          </a:p>
          <a:p>
            <a:pPr marL="0" indent="0">
              <a:lnSpc>
                <a:spcPct val="120000"/>
              </a:lnSpc>
              <a:buNone/>
              <a:defRPr/>
            </a:pPr>
            <a:r>
              <a:rPr lang="da-DK" sz="1400" dirty="0">
                <a:latin typeface="Segoe UI"/>
                <a:cs typeface="Segoe UI"/>
              </a:rPr>
              <a:t>Når grupperne sammen skal blive enige om at udvælge de 3-5 spørgsmål de synes der skal arbejdes videre med, kan det tage længere tid end afstemningen med streger, da der er mulighed for at spørge nysgerrigt ind til hinanden i gruppedrøftelsen. Det kan dog også have en positiv effekt ved at nuancere perspektiverne m.m.  </a:t>
            </a:r>
            <a:endParaRPr lang="da-DK" sz="1400" dirty="0">
              <a:latin typeface="Segoe UI" panose="020B0502040204020203" pitchFamily="34" charset="0"/>
              <a:cs typeface="Segoe UI" panose="020B0502040204020203" pitchFamily="34" charset="0"/>
            </a:endParaRPr>
          </a:p>
          <a:p>
            <a:pPr marL="0" marR="0" lvl="0" indent="0" algn="l" defTabSz="914400" rtl="0" eaLnBrk="1" fontAlgn="auto" latinLnBrk="0" hangingPunct="1">
              <a:lnSpc>
                <a:spcPct val="120000"/>
              </a:lnSpc>
              <a:spcBef>
                <a:spcPts val="0"/>
              </a:spcBef>
              <a:spcAft>
                <a:spcPts val="0"/>
              </a:spcAft>
              <a:buClrTx/>
              <a:buSzTx/>
              <a:buFont typeface="Wingdings" panose="05000000000000000000" pitchFamily="2" charset="2"/>
              <a:buNone/>
              <a:tabLst/>
              <a:defRPr/>
            </a:pPr>
            <a:endParaRPr lang="da-DK" sz="1400" b="1" i="1" dirty="0">
              <a:latin typeface="Segoe UI" panose="020B0502040204020203" pitchFamily="34" charset="0"/>
              <a:cs typeface="Segoe UI" panose="020B0502040204020203" pitchFamily="34" charset="0"/>
            </a:endParaRPr>
          </a:p>
          <a:p>
            <a:pPr marL="0" marR="0" lvl="0" indent="0" algn="l" defTabSz="914400" rtl="0" eaLnBrk="1" fontAlgn="auto" latinLnBrk="0" hangingPunct="1">
              <a:lnSpc>
                <a:spcPct val="120000"/>
              </a:lnSpc>
              <a:spcBef>
                <a:spcPts val="0"/>
              </a:spcBef>
              <a:spcAft>
                <a:spcPts val="0"/>
              </a:spcAft>
              <a:buClrTx/>
              <a:buSzTx/>
              <a:buFont typeface="Wingdings" panose="05000000000000000000" pitchFamily="2" charset="2"/>
              <a:buNone/>
              <a:tabLst/>
              <a:defRPr/>
            </a:pPr>
            <a:r>
              <a:rPr lang="da-DK" sz="1400" b="1" i="1" dirty="0">
                <a:latin typeface="Segoe UI"/>
                <a:cs typeface="Segoe UI"/>
              </a:rPr>
              <a:t>Husk resten:</a:t>
            </a:r>
          </a:p>
          <a:p>
            <a:pPr marL="0" indent="0">
              <a:lnSpc>
                <a:spcPct val="120000"/>
              </a:lnSpc>
              <a:buNone/>
              <a:defRPr/>
            </a:pPr>
            <a:r>
              <a:rPr lang="da-DK" sz="1400" dirty="0">
                <a:latin typeface="Segoe UI"/>
                <a:cs typeface="Segoe UI"/>
              </a:rPr>
              <a:t>Vær opmærksom på, at der kan være emner eller spørgsmål som den enkelte medarbejder vurderer er vigtig at arbejde videre med, men som ikke udvælges i fællesskab i gruppedrøftelsen. Invitér til at I samler op på et efterfølgende møde, hvor andre emner eventuelt kan tages op. </a:t>
            </a:r>
            <a:endParaRPr lang="da-DK" sz="1400" b="1" dirty="0"/>
          </a:p>
        </p:txBody>
      </p:sp>
      <p:sp>
        <p:nvSpPr>
          <p:cNvPr id="4" name="Pladsholder til slidenummer 3">
            <a:extLst>
              <a:ext uri="{FF2B5EF4-FFF2-40B4-BE49-F238E27FC236}">
                <a16:creationId xmlns:a16="http://schemas.microsoft.com/office/drawing/2014/main" id="{BB48CA42-97F6-99A2-26FB-4BE89FF7DAA6}"/>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8B90412-FB5A-4F66-BFB7-963B605F1F6D}" type="slidenum">
              <a:rPr kumimoji="0" lang="da-DK" sz="800" b="0" i="0" u="none" strike="noStrike" kern="1200" cap="none" spc="0" normalizeH="0" baseline="0" noProof="0" smtClean="0">
                <a:ln>
                  <a:noFill/>
                </a:ln>
                <a:solidFill>
                  <a:srgbClr val="323232"/>
                </a:solidFill>
                <a:effectLst/>
                <a:uLnTx/>
                <a:uFillTx/>
                <a:latin typeface="Segoe U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da-DK" sz="800" b="0" i="0" u="none" strike="noStrike" kern="1200" cap="none" spc="0" normalizeH="0" baseline="0" noProof="0">
              <a:ln>
                <a:noFill/>
              </a:ln>
              <a:solidFill>
                <a:srgbClr val="323232"/>
              </a:solidFill>
              <a:effectLst/>
              <a:uLnTx/>
              <a:uFillTx/>
              <a:latin typeface="Segoe UI"/>
              <a:ea typeface="+mn-ea"/>
              <a:cs typeface="+mn-cs"/>
            </a:endParaRPr>
          </a:p>
        </p:txBody>
      </p:sp>
      <p:sp>
        <p:nvSpPr>
          <p:cNvPr id="25" name="Tekstfelt 24">
            <a:extLst>
              <a:ext uri="{FF2B5EF4-FFF2-40B4-BE49-F238E27FC236}">
                <a16:creationId xmlns:a16="http://schemas.microsoft.com/office/drawing/2014/main" id="{C94D4D69-90ED-F25E-C856-3453DD8B55A3}"/>
              </a:ext>
            </a:extLst>
          </p:cNvPr>
          <p:cNvSpPr txBox="1"/>
          <p:nvPr/>
        </p:nvSpPr>
        <p:spPr>
          <a:xfrm>
            <a:off x="540000" y="748498"/>
            <a:ext cx="11252976" cy="1200329"/>
          </a:xfrm>
          <a:prstGeom prst="rect">
            <a:avLst/>
          </a:prstGeom>
          <a:noFill/>
        </p:spPr>
        <p:txBody>
          <a:bodyPr wrap="square" rtlCol="0">
            <a:spAutoFit/>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da-DK" sz="2400" b="1" i="0" u="none" strike="noStrike" kern="1200" cap="none" spc="0" normalizeH="0" baseline="0" noProof="0" dirty="0">
                <a:ln>
                  <a:noFill/>
                </a:ln>
                <a:solidFill>
                  <a:srgbClr val="680B03"/>
                </a:solidFill>
                <a:effectLst/>
                <a:uLnTx/>
                <a:uFillTx/>
                <a:latin typeface="KBH Tekst" panose="00000500000000000000" pitchFamily="2" charset="0"/>
                <a:cs typeface="Segoe UI Semibold" panose="020B0702040204020203" pitchFamily="34" charset="0"/>
              </a:rPr>
              <a:t>FACILITERING AF </a:t>
            </a:r>
            <a:r>
              <a:rPr kumimoji="0" lang="da-DK" sz="2400" b="1" i="0" u="none" strike="noStrike" kern="1200" cap="none" spc="0" normalizeH="0" baseline="0" noProof="0" dirty="0">
                <a:ln>
                  <a:noFill/>
                </a:ln>
                <a:solidFill>
                  <a:srgbClr val="69C8F3"/>
                </a:solidFill>
                <a:effectLst/>
                <a:highlight>
                  <a:srgbClr val="FFFF00"/>
                </a:highlight>
                <a:uLnTx/>
                <a:uFillTx/>
                <a:latin typeface="KBH Tekst" panose="00000500000000000000" pitchFamily="2" charset="0"/>
                <a:cs typeface="Segoe UI Semibold" panose="020B0702040204020203" pitchFamily="34" charset="0"/>
              </a:rPr>
              <a:t>MODEL 2</a:t>
            </a:r>
            <a:r>
              <a:rPr kumimoji="0" lang="da-DK" sz="2400" b="1" i="0" u="none" strike="noStrike" kern="1200" cap="none" spc="0" normalizeH="0" baseline="0" noProof="0" dirty="0">
                <a:ln>
                  <a:noFill/>
                </a:ln>
                <a:solidFill>
                  <a:srgbClr val="69C8F3"/>
                </a:solidFill>
                <a:effectLst/>
                <a:uLnTx/>
                <a:uFillTx/>
                <a:latin typeface="KBH Tekst" panose="00000500000000000000" pitchFamily="2" charset="0"/>
                <a:cs typeface="Segoe UI Semibold" panose="020B0702040204020203" pitchFamily="34" charset="0"/>
              </a:rPr>
              <a:t> </a:t>
            </a:r>
            <a:r>
              <a:rPr kumimoji="0" lang="da-DK" sz="2400" b="1" i="0" u="none" strike="noStrike" kern="1200" cap="none" spc="0" normalizeH="0" baseline="0" noProof="0" dirty="0">
                <a:ln>
                  <a:noFill/>
                </a:ln>
                <a:solidFill>
                  <a:srgbClr val="680B03"/>
                </a:solidFill>
                <a:effectLst/>
                <a:uLnTx/>
                <a:uFillTx/>
                <a:latin typeface="KBH Tekst" panose="00000500000000000000" pitchFamily="2" charset="0"/>
                <a:cs typeface="Segoe UI Semibold" panose="020B0702040204020203" pitchFamily="34" charset="0"/>
              </a:rPr>
              <a:t>FOR UDVÆLGELSE AF EMNER (SPØRGSMÅL)</a:t>
            </a: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2400" b="0" i="0" u="none" strike="noStrike" kern="1200" cap="none" spc="0" normalizeH="0" baseline="0" noProof="0" dirty="0">
              <a:ln>
                <a:noFill/>
              </a:ln>
              <a:solidFill>
                <a:srgbClr val="680B03"/>
              </a:solidFill>
              <a:effectLst/>
              <a:uLnTx/>
              <a:uFillTx/>
              <a:latin typeface="KBH Black" panose="00000A00000000000000" pitchFamily="2" charset="0"/>
              <a:cs typeface="Segoe UI Semibold" panose="020B0702040204020203" pitchFamily="34" charset="0"/>
            </a:endParaRPr>
          </a:p>
        </p:txBody>
      </p:sp>
      <p:sp>
        <p:nvSpPr>
          <p:cNvPr id="5" name="Rektangel 4">
            <a:extLst>
              <a:ext uri="{FF2B5EF4-FFF2-40B4-BE49-F238E27FC236}">
                <a16:creationId xmlns:a16="http://schemas.microsoft.com/office/drawing/2014/main" id="{5F653DF8-1342-78F7-6122-FA5F2E27BA68}"/>
              </a:ext>
            </a:extLst>
          </p:cNvPr>
          <p:cNvSpPr/>
          <p:nvPr/>
        </p:nvSpPr>
        <p:spPr>
          <a:xfrm rot="2366990">
            <a:off x="8633329" y="780777"/>
            <a:ext cx="4996077" cy="535392"/>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1600" b="1" dirty="0">
                <a:solidFill>
                  <a:schemeClr val="tx2"/>
                </a:solidFill>
                <a:latin typeface="KBH Tekst" panose="00000500000000000000" pitchFamily="2" charset="0"/>
              </a:rPr>
              <a:t>Vises</a:t>
            </a:r>
            <a:r>
              <a:rPr lang="da-DK" b="1" dirty="0">
                <a:solidFill>
                  <a:schemeClr val="tx2"/>
                </a:solidFill>
              </a:rPr>
              <a:t> </a:t>
            </a:r>
            <a:r>
              <a:rPr lang="da-DK" sz="1600" b="1" dirty="0">
                <a:solidFill>
                  <a:schemeClr val="tx2"/>
                </a:solidFill>
                <a:latin typeface="KBH Tekst" panose="00000500000000000000" pitchFamily="2" charset="0"/>
              </a:rPr>
              <a:t>ikke på mødet</a:t>
            </a:r>
          </a:p>
        </p:txBody>
      </p:sp>
    </p:spTree>
    <p:extLst>
      <p:ext uri="{BB962C8B-B14F-4D97-AF65-F5344CB8AC3E}">
        <p14:creationId xmlns:p14="http://schemas.microsoft.com/office/powerpoint/2010/main" val="2119706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E7DA6-07B5-A6CD-D338-82CA3AC3CEA4}"/>
            </a:ext>
          </a:extLst>
        </p:cNvPr>
        <p:cNvGrpSpPr/>
        <p:nvPr/>
      </p:nvGrpSpPr>
      <p:grpSpPr>
        <a:xfrm>
          <a:off x="0" y="0"/>
          <a:ext cx="0" cy="0"/>
          <a:chOff x="0" y="0"/>
          <a:chExt cx="0" cy="0"/>
        </a:xfrm>
      </p:grpSpPr>
      <p:sp>
        <p:nvSpPr>
          <p:cNvPr id="3" name="Pladsholder til indhold 2">
            <a:extLst>
              <a:ext uri="{FF2B5EF4-FFF2-40B4-BE49-F238E27FC236}">
                <a16:creationId xmlns:a16="http://schemas.microsoft.com/office/drawing/2014/main" id="{B3E4390B-FB7D-6FD8-1747-7FCB0DC5657E}"/>
              </a:ext>
            </a:extLst>
          </p:cNvPr>
          <p:cNvSpPr>
            <a:spLocks noGrp="1"/>
          </p:cNvSpPr>
          <p:nvPr>
            <p:ph sz="half" idx="1"/>
          </p:nvPr>
        </p:nvSpPr>
        <p:spPr>
          <a:xfrm>
            <a:off x="499863" y="2122098"/>
            <a:ext cx="10748981" cy="4330460"/>
          </a:xfrm>
        </p:spPr>
        <p:txBody>
          <a:bodyPr>
            <a:normAutofit/>
          </a:bodyPr>
          <a:lstStyle/>
          <a:p>
            <a:pPr marL="457200" indent="-457200">
              <a:lnSpc>
                <a:spcPct val="110000"/>
              </a:lnSpc>
              <a:buAutoNum type="arabicPeriod"/>
            </a:pPr>
            <a:r>
              <a:rPr lang="da-DK" dirty="0"/>
              <a:t>Gå sammen i små grupper á 3-4 personer</a:t>
            </a:r>
          </a:p>
          <a:p>
            <a:pPr marL="457200" indent="-457200">
              <a:lnSpc>
                <a:spcPct val="110000"/>
              </a:lnSpc>
              <a:buAutoNum type="arabicPeriod"/>
            </a:pPr>
            <a:endParaRPr lang="da-DK" dirty="0"/>
          </a:p>
          <a:p>
            <a:pPr marL="457200" indent="-457200">
              <a:lnSpc>
                <a:spcPct val="110000"/>
              </a:lnSpc>
              <a:buAutoNum type="arabicPeriod"/>
            </a:pPr>
            <a:r>
              <a:rPr lang="da-DK" dirty="0"/>
              <a:t>I grupperne: Tal sammen og bliv enige om de 3 vigtigste spørgsmål, vi skal arbejde videre med</a:t>
            </a:r>
          </a:p>
          <a:p>
            <a:pPr marL="457200" indent="-457200">
              <a:lnSpc>
                <a:spcPct val="110000"/>
              </a:lnSpc>
              <a:buAutoNum type="arabicPeriod"/>
            </a:pPr>
            <a:endParaRPr lang="da-DK" dirty="0"/>
          </a:p>
          <a:p>
            <a:pPr marL="457200" indent="-457200">
              <a:lnSpc>
                <a:spcPct val="110000"/>
              </a:lnSpc>
              <a:buAutoNum type="arabicPeriod"/>
            </a:pPr>
            <a:r>
              <a:rPr lang="da-DK" dirty="0"/>
              <a:t>Plenum:</a:t>
            </a:r>
          </a:p>
          <a:p>
            <a:pPr marL="914400" lvl="1" indent="-457200">
              <a:lnSpc>
                <a:spcPct val="110000"/>
              </a:lnSpc>
              <a:buAutoNum type="arabicPeriod"/>
            </a:pPr>
            <a:r>
              <a:rPr lang="da-DK" dirty="0"/>
              <a:t>Præsenter på skift jeres udvalgte 3 spørgsmål</a:t>
            </a:r>
          </a:p>
          <a:p>
            <a:pPr marL="914400" lvl="1" indent="-457200">
              <a:lnSpc>
                <a:spcPct val="110000"/>
              </a:lnSpc>
              <a:buAutoNum type="arabicPeriod"/>
            </a:pPr>
            <a:r>
              <a:rPr lang="da-DK" dirty="0"/>
              <a:t>Fortæl, hvorfor det er vigtigt og hvad effekten kan være, hvis vi ikke gør noget ved det?</a:t>
            </a:r>
          </a:p>
          <a:p>
            <a:pPr marL="914400" lvl="1" indent="-457200">
              <a:lnSpc>
                <a:spcPct val="110000"/>
              </a:lnSpc>
              <a:buAutoNum type="arabicPeriod"/>
            </a:pPr>
            <a:r>
              <a:rPr lang="da-DK" dirty="0"/>
              <a:t>Vi bliver enige om de vigtigste spørgsmål, som flest har peget på</a:t>
            </a:r>
          </a:p>
          <a:p>
            <a:pPr marL="0" indent="0">
              <a:lnSpc>
                <a:spcPct val="110000"/>
              </a:lnSpc>
              <a:buNone/>
            </a:pPr>
            <a:endParaRPr lang="da-DK" b="1" dirty="0"/>
          </a:p>
        </p:txBody>
      </p:sp>
      <p:sp>
        <p:nvSpPr>
          <p:cNvPr id="4" name="Pladsholder til slidenummer 3">
            <a:extLst>
              <a:ext uri="{FF2B5EF4-FFF2-40B4-BE49-F238E27FC236}">
                <a16:creationId xmlns:a16="http://schemas.microsoft.com/office/drawing/2014/main" id="{D4924756-F9C8-001C-C43D-B249F91A8160}"/>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8B90412-FB5A-4F66-BFB7-963B605F1F6D}" type="slidenum">
              <a:rPr kumimoji="0" lang="da-DK" sz="800" b="0" i="0" u="none" strike="noStrike" kern="1200" cap="none" spc="0" normalizeH="0" baseline="0" noProof="0" smtClean="0">
                <a:ln>
                  <a:noFill/>
                </a:ln>
                <a:solidFill>
                  <a:srgbClr val="323232"/>
                </a:solidFill>
                <a:effectLst/>
                <a:uLnTx/>
                <a:uFillTx/>
                <a:latin typeface="Segoe U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da-DK" sz="800" b="0" i="0" u="none" strike="noStrike" kern="1200" cap="none" spc="0" normalizeH="0" baseline="0" noProof="0">
              <a:ln>
                <a:noFill/>
              </a:ln>
              <a:solidFill>
                <a:srgbClr val="323232"/>
              </a:solidFill>
              <a:effectLst/>
              <a:uLnTx/>
              <a:uFillTx/>
              <a:latin typeface="Segoe UI"/>
              <a:ea typeface="+mn-ea"/>
              <a:cs typeface="+mn-cs"/>
            </a:endParaRPr>
          </a:p>
        </p:txBody>
      </p:sp>
      <p:sp>
        <p:nvSpPr>
          <p:cNvPr id="25" name="Tekstfelt 24">
            <a:extLst>
              <a:ext uri="{FF2B5EF4-FFF2-40B4-BE49-F238E27FC236}">
                <a16:creationId xmlns:a16="http://schemas.microsoft.com/office/drawing/2014/main" id="{72D54D9A-9A40-413C-4913-917953880767}"/>
              </a:ext>
            </a:extLst>
          </p:cNvPr>
          <p:cNvSpPr txBox="1"/>
          <p:nvPr/>
        </p:nvSpPr>
        <p:spPr>
          <a:xfrm>
            <a:off x="672861" y="1059124"/>
            <a:ext cx="11252976" cy="830997"/>
          </a:xfrm>
          <a:prstGeom prst="rect">
            <a:avLst/>
          </a:prstGeom>
          <a:noFill/>
        </p:spPr>
        <p:txBody>
          <a:bodyPr wrap="square" rtlCol="0">
            <a:spAutoFit/>
          </a:bodyPr>
          <a:lstStyle/>
          <a:p>
            <a:pPr marL="0" marR="0" lvl="0" indent="0" algn="l" defTabSz="914400" rtl="0" eaLnBrk="1" fontAlgn="t" latinLnBrk="0" hangingPunct="1">
              <a:lnSpc>
                <a:spcPct val="100000"/>
              </a:lnSpc>
              <a:spcBef>
                <a:spcPts val="0"/>
              </a:spcBef>
              <a:spcAft>
                <a:spcPts val="0"/>
              </a:spcAft>
              <a:buClrTx/>
              <a:buSzTx/>
              <a:buFontTx/>
              <a:buNone/>
              <a:tabLst/>
              <a:defRPr/>
            </a:pPr>
            <a:r>
              <a:rPr kumimoji="0" lang="da-DK" sz="2400" b="1" i="0" u="none" strike="noStrike" kern="1200" cap="none" spc="0" normalizeH="0" baseline="0" noProof="0" dirty="0">
                <a:ln>
                  <a:noFill/>
                </a:ln>
                <a:solidFill>
                  <a:srgbClr val="680B03"/>
                </a:solidFill>
                <a:effectLst/>
                <a:uLnTx/>
                <a:uFillTx/>
                <a:latin typeface="KBH Tekst" panose="00000500000000000000" pitchFamily="2" charset="0"/>
                <a:cs typeface="Segoe UI Semibold" panose="020B0702040204020203" pitchFamily="34" charset="0"/>
              </a:rPr>
              <a:t>UDVÆLGELSE AF EMNER (SPØRGSMÅL)</a:t>
            </a: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a-DK" sz="2400" b="0" i="0" u="none" strike="noStrike" kern="1200" cap="none" spc="0" normalizeH="0" baseline="0" noProof="0" dirty="0">
              <a:ln>
                <a:noFill/>
              </a:ln>
              <a:solidFill>
                <a:srgbClr val="680B03"/>
              </a:solidFill>
              <a:effectLst/>
              <a:uLnTx/>
              <a:uFillTx/>
              <a:latin typeface="KBH Black" panose="00000A00000000000000" pitchFamily="2" charset="0"/>
              <a:cs typeface="Segoe UI Semibold" panose="020B0702040204020203" pitchFamily="34" charset="0"/>
            </a:endParaRPr>
          </a:p>
        </p:txBody>
      </p:sp>
      <p:pic>
        <p:nvPicPr>
          <p:cNvPr id="2" name="Billede 1">
            <a:extLst>
              <a:ext uri="{FF2B5EF4-FFF2-40B4-BE49-F238E27FC236}">
                <a16:creationId xmlns:a16="http://schemas.microsoft.com/office/drawing/2014/main" id="{24EF1815-E8F0-2B32-5E50-3B1E5E8E0880}"/>
              </a:ext>
            </a:extLst>
          </p:cNvPr>
          <p:cNvPicPr>
            <a:picLocks noChangeAspect="1"/>
          </p:cNvPicPr>
          <p:nvPr/>
        </p:nvPicPr>
        <p:blipFill>
          <a:blip r:embed="rId3"/>
          <a:stretch>
            <a:fillRect/>
          </a:stretch>
        </p:blipFill>
        <p:spPr>
          <a:xfrm>
            <a:off x="10131815" y="6221727"/>
            <a:ext cx="2580210" cy="492586"/>
          </a:xfrm>
          <a:prstGeom prst="rect">
            <a:avLst/>
          </a:prstGeom>
        </p:spPr>
      </p:pic>
    </p:spTree>
    <p:extLst>
      <p:ext uri="{BB962C8B-B14F-4D97-AF65-F5344CB8AC3E}">
        <p14:creationId xmlns:p14="http://schemas.microsoft.com/office/powerpoint/2010/main" val="1032824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kstfelt 4">
            <a:extLst>
              <a:ext uri="{FF2B5EF4-FFF2-40B4-BE49-F238E27FC236}">
                <a16:creationId xmlns:a16="http://schemas.microsoft.com/office/drawing/2014/main" id="{37AC831E-4BBA-4ADF-6594-9962B583162C}"/>
              </a:ext>
            </a:extLst>
          </p:cNvPr>
          <p:cNvSpPr txBox="1"/>
          <p:nvPr/>
        </p:nvSpPr>
        <p:spPr>
          <a:xfrm>
            <a:off x="742621" y="1268760"/>
            <a:ext cx="1074776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400" b="1" i="0" u="none" strike="noStrike" kern="1200" cap="none" spc="0" normalizeH="0" baseline="0" noProof="0" dirty="0">
                <a:ln>
                  <a:noFill/>
                </a:ln>
                <a:effectLst/>
                <a:uLnTx/>
                <a:uFillTx/>
                <a:latin typeface="KBH Tekst" panose="00000500000000000000" pitchFamily="2" charset="0"/>
                <a:cs typeface="Segoe UI Semibold" panose="020B0702040204020203" pitchFamily="34" charset="0"/>
              </a:rPr>
              <a:t>GRUPPEARBEJDE 1: </a:t>
            </a:r>
            <a:r>
              <a:rPr kumimoji="0" lang="da-DK" sz="2400" b="1" i="0" u="none" strike="noStrike" kern="1200" cap="none" spc="0" normalizeH="0" baseline="0" noProof="0" dirty="0">
                <a:ln>
                  <a:noFill/>
                </a:ln>
                <a:solidFill>
                  <a:srgbClr val="680B03"/>
                </a:solidFill>
                <a:effectLst/>
                <a:uLnTx/>
                <a:uFillTx/>
                <a:latin typeface="KBH Tekst" panose="00000500000000000000" pitchFamily="2" charset="0"/>
                <a:cs typeface="Segoe UI Semibold" panose="020B0702040204020203" pitchFamily="34" charset="0"/>
              </a:rPr>
              <a:t>Hvad er i spil og idéer til handlinger</a:t>
            </a:r>
          </a:p>
        </p:txBody>
      </p:sp>
      <p:sp>
        <p:nvSpPr>
          <p:cNvPr id="19" name="Tekstfelt 18">
            <a:extLst>
              <a:ext uri="{FF2B5EF4-FFF2-40B4-BE49-F238E27FC236}">
                <a16:creationId xmlns:a16="http://schemas.microsoft.com/office/drawing/2014/main" id="{501A4D80-B8D0-EAB7-9D41-BA14CAA361E0}"/>
              </a:ext>
            </a:extLst>
          </p:cNvPr>
          <p:cNvSpPr txBox="1"/>
          <p:nvPr/>
        </p:nvSpPr>
        <p:spPr>
          <a:xfrm>
            <a:off x="873755" y="3140968"/>
            <a:ext cx="9874757" cy="3018775"/>
          </a:xfrm>
          <a:prstGeom prst="rect">
            <a:avLst/>
          </a:prstGeom>
          <a:noFill/>
        </p:spPr>
        <p:txBody>
          <a:bodyPr wrap="square" lIns="91440" tIns="45720" rIns="91440" bIns="45720" rtlCol="0" anchor="t">
            <a:spAutoFit/>
          </a:bodyPr>
          <a:lstStyle/>
          <a:p>
            <a:pPr marL="342900" marR="0" lvl="0" indent="-342900" algn="l" defTabSz="914400" rtl="0" eaLnBrk="1" fontAlgn="auto" latinLnBrk="0" hangingPunct="1">
              <a:lnSpc>
                <a:spcPct val="120000"/>
              </a:lnSpc>
              <a:spcBef>
                <a:spcPts val="0"/>
              </a:spcBef>
              <a:spcAft>
                <a:spcPts val="0"/>
              </a:spcAft>
              <a:buClrTx/>
              <a:buSzPct val="100000"/>
              <a:buFont typeface="+mj-lt"/>
              <a:buAutoNum type="arabicPeriod"/>
              <a:tabLst/>
              <a:defRPr/>
            </a:pPr>
            <a:r>
              <a:rPr kumimoji="0" lang="da-DK" sz="2000" b="0" i="0" u="none" strike="noStrike" kern="1200" cap="none" spc="0" normalizeH="0" baseline="0" noProof="0" dirty="0">
                <a:ln>
                  <a:noFill/>
                </a:ln>
                <a:solidFill>
                  <a:srgbClr val="323232"/>
                </a:solidFill>
                <a:effectLst/>
                <a:uLnTx/>
                <a:uFillTx/>
                <a:latin typeface="KBH Tekst" panose="00000500000000000000" pitchFamily="2" charset="0"/>
                <a:cs typeface="Segoe UI Semibold"/>
              </a:rPr>
              <a:t>Hvad kan der være i spil i forbindelse med emnet? Hvornår og hvordan oplever vi det hos os? Hvad handler problemet </a:t>
            </a:r>
            <a:r>
              <a:rPr lang="da-DK" sz="2000" dirty="0">
                <a:solidFill>
                  <a:srgbClr val="323232"/>
                </a:solidFill>
                <a:latin typeface="KBH Tekst" panose="00000500000000000000" pitchFamily="2" charset="0"/>
                <a:cs typeface="Segoe UI Semibold"/>
              </a:rPr>
              <a:t>egentlig om? </a:t>
            </a:r>
          </a:p>
          <a:p>
            <a:pPr marL="342900" marR="0" lvl="0" indent="-342900" algn="l" defTabSz="914400" rtl="0" eaLnBrk="1" fontAlgn="auto" latinLnBrk="0" hangingPunct="1">
              <a:lnSpc>
                <a:spcPct val="120000"/>
              </a:lnSpc>
              <a:spcBef>
                <a:spcPts val="0"/>
              </a:spcBef>
              <a:spcAft>
                <a:spcPts val="0"/>
              </a:spcAft>
              <a:buClrTx/>
              <a:buSzPct val="100000"/>
              <a:buFont typeface="+mj-lt"/>
              <a:buAutoNum type="arabicPeriod"/>
              <a:tabLst/>
              <a:defRPr/>
            </a:pPr>
            <a:endParaRPr kumimoji="0" lang="da-DK" sz="2000" b="0" i="0" u="none" strike="noStrike" kern="1200" cap="none" spc="0" normalizeH="0" baseline="0" noProof="0" dirty="0">
              <a:ln>
                <a:noFill/>
              </a:ln>
              <a:solidFill>
                <a:srgbClr val="323232"/>
              </a:solidFill>
              <a:effectLst/>
              <a:uLnTx/>
              <a:uFillTx/>
              <a:latin typeface="KBH Tekst" panose="00000500000000000000" pitchFamily="2" charset="0"/>
              <a:cs typeface="Segoe UI Semibold"/>
            </a:endParaRPr>
          </a:p>
          <a:p>
            <a:pPr marL="342900" marR="0" lvl="0" indent="-342900" algn="l" defTabSz="914400" rtl="0" eaLnBrk="1" fontAlgn="auto" latinLnBrk="0" hangingPunct="1">
              <a:lnSpc>
                <a:spcPct val="120000"/>
              </a:lnSpc>
              <a:spcBef>
                <a:spcPts val="0"/>
              </a:spcBef>
              <a:spcAft>
                <a:spcPts val="0"/>
              </a:spcAft>
              <a:buClrTx/>
              <a:buSzPct val="100000"/>
              <a:buFont typeface="+mj-lt"/>
              <a:buAutoNum type="arabicPeriod"/>
              <a:tabLst/>
              <a:defRPr/>
            </a:pPr>
            <a:r>
              <a:rPr kumimoji="0" lang="da-DK" sz="2000" b="0" i="0" u="none" strike="noStrike" kern="1200" cap="none" spc="0" normalizeH="0" baseline="0" noProof="0" dirty="0">
                <a:ln>
                  <a:noFill/>
                </a:ln>
                <a:solidFill>
                  <a:srgbClr val="323232"/>
                </a:solidFill>
                <a:effectLst/>
                <a:uLnTx/>
                <a:uFillTx/>
                <a:latin typeface="KBH Tekst" panose="00000500000000000000" pitchFamily="2" charset="0"/>
                <a:cs typeface="Segoe UI Semibold"/>
              </a:rPr>
              <a:t>Hvilken effekt har det, hvis vi gør konkret noget ved det? Notér i skema</a:t>
            </a:r>
          </a:p>
          <a:p>
            <a:pPr marL="342900" marR="0" lvl="0" indent="-342900" algn="l" defTabSz="914400" rtl="0" eaLnBrk="1" fontAlgn="auto" latinLnBrk="0" hangingPunct="1">
              <a:lnSpc>
                <a:spcPct val="120000"/>
              </a:lnSpc>
              <a:spcBef>
                <a:spcPts val="0"/>
              </a:spcBef>
              <a:spcAft>
                <a:spcPts val="0"/>
              </a:spcAft>
              <a:buClrTx/>
              <a:buSzPct val="90000"/>
              <a:buFont typeface="+mj-lt"/>
              <a:buAutoNum type="arabicPeriod"/>
              <a:tabLst/>
              <a:defRPr/>
            </a:pPr>
            <a:endParaRPr kumimoji="0" lang="da-DK" sz="2000" b="0" i="0" u="none" strike="noStrike" kern="1200" cap="none" spc="0" normalizeH="0" baseline="0" noProof="0" dirty="0">
              <a:ln>
                <a:noFill/>
              </a:ln>
              <a:solidFill>
                <a:srgbClr val="323232"/>
              </a:solidFill>
              <a:effectLst/>
              <a:uLnTx/>
              <a:uFillTx/>
              <a:latin typeface="KBH Tekst" panose="00000500000000000000" pitchFamily="2" charset="0"/>
              <a:cs typeface="Segoe UI Semibold"/>
            </a:endParaRPr>
          </a:p>
          <a:p>
            <a:pPr marL="342900" marR="0" lvl="0" indent="-342900" algn="l" defTabSz="914400" rtl="0" eaLnBrk="1" fontAlgn="auto" latinLnBrk="0" hangingPunct="1">
              <a:lnSpc>
                <a:spcPct val="120000"/>
              </a:lnSpc>
              <a:spcBef>
                <a:spcPts val="0"/>
              </a:spcBef>
              <a:spcAft>
                <a:spcPts val="0"/>
              </a:spcAft>
              <a:buClrTx/>
              <a:buSzPct val="90000"/>
              <a:buFont typeface="+mj-lt"/>
              <a:buAutoNum type="arabicPeriod"/>
              <a:tabLst/>
              <a:defRPr/>
            </a:pPr>
            <a:r>
              <a:rPr kumimoji="0" lang="da-DK" sz="2000" b="0" i="0" u="none" strike="noStrike" kern="1200" cap="none" spc="0" normalizeH="0" baseline="0" noProof="0" dirty="0">
                <a:ln>
                  <a:noFill/>
                </a:ln>
                <a:solidFill>
                  <a:srgbClr val="323232"/>
                </a:solidFill>
                <a:effectLst/>
                <a:uLnTx/>
                <a:uFillTx/>
                <a:latin typeface="KBH Tekst" panose="00000500000000000000" pitchFamily="2" charset="0"/>
                <a:cs typeface="Segoe UI Semibold"/>
              </a:rPr>
              <a:t>Hvilke idéer har vi til at arbejde med at styrke dette område i vores enhed? Notér i skema. </a:t>
            </a:r>
            <a:endParaRPr kumimoji="0" lang="da-DK" sz="2000" b="0" i="0" u="none" strike="noStrike" kern="1200" cap="none" spc="0" normalizeH="0" baseline="0" noProof="0" dirty="0">
              <a:ln>
                <a:noFill/>
              </a:ln>
              <a:solidFill>
                <a:srgbClr val="323232"/>
              </a:solidFill>
              <a:effectLst/>
              <a:uLnTx/>
              <a:uFillTx/>
              <a:latin typeface="KBH Tekst" panose="00000500000000000000" pitchFamily="2" charset="0"/>
              <a:cs typeface="Segoe UI Semibold" panose="020B0702040204020203" pitchFamily="34" charset="0"/>
            </a:endParaRPr>
          </a:p>
          <a:p>
            <a:pPr marL="0" marR="0" lvl="0" indent="0" algn="l" defTabSz="914400" rtl="0" eaLnBrk="1" fontAlgn="auto" latinLnBrk="0" hangingPunct="1">
              <a:lnSpc>
                <a:spcPct val="120000"/>
              </a:lnSpc>
              <a:spcBef>
                <a:spcPts val="0"/>
              </a:spcBef>
              <a:spcAft>
                <a:spcPts val="0"/>
              </a:spcAft>
              <a:buClrTx/>
              <a:buSzPct val="90000"/>
              <a:buFontTx/>
              <a:buNone/>
              <a:tabLst/>
              <a:defRPr/>
            </a:pPr>
            <a:endParaRPr kumimoji="0" lang="da-DK" sz="2000" b="0" i="0" u="none" strike="noStrike" kern="1200" cap="none" spc="0" normalizeH="0" baseline="0" noProof="0" dirty="0">
              <a:ln>
                <a:noFill/>
              </a:ln>
              <a:solidFill>
                <a:srgbClr val="323232"/>
              </a:solidFill>
              <a:effectLst/>
              <a:uLnTx/>
              <a:uFillTx/>
              <a:latin typeface="KBH Tekst" panose="00000500000000000000" pitchFamily="2" charset="0"/>
            </a:endParaRPr>
          </a:p>
        </p:txBody>
      </p:sp>
      <p:sp>
        <p:nvSpPr>
          <p:cNvPr id="7" name="Rektangel: afrundede hjørner 6">
            <a:extLst>
              <a:ext uri="{FF2B5EF4-FFF2-40B4-BE49-F238E27FC236}">
                <a16:creationId xmlns:a16="http://schemas.microsoft.com/office/drawing/2014/main" id="{5B59496E-FA86-F872-BD43-4DFDD665B781}"/>
              </a:ext>
            </a:extLst>
          </p:cNvPr>
          <p:cNvSpPr/>
          <p:nvPr/>
        </p:nvSpPr>
        <p:spPr>
          <a:xfrm>
            <a:off x="769719" y="2677745"/>
            <a:ext cx="10388457" cy="3543981"/>
          </a:xfrm>
          <a:prstGeom prst="roundRect">
            <a:avLst>
              <a:gd name="adj" fmla="val 1534"/>
            </a:avLst>
          </a:prstGeom>
          <a:noFill/>
          <a:ln w="28575">
            <a:solidFill>
              <a:srgbClr val="680B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srgbClr val="FFFFFF"/>
              </a:solidFill>
              <a:effectLst/>
              <a:uLnTx/>
              <a:uFillTx/>
              <a:latin typeface="KBH Tekst" panose="00000500000000000000" pitchFamily="2" charset="0"/>
            </a:endParaRPr>
          </a:p>
        </p:txBody>
      </p:sp>
      <p:sp>
        <p:nvSpPr>
          <p:cNvPr id="9" name="Tekstfelt 8">
            <a:extLst>
              <a:ext uri="{FF2B5EF4-FFF2-40B4-BE49-F238E27FC236}">
                <a16:creationId xmlns:a16="http://schemas.microsoft.com/office/drawing/2014/main" id="{08E0664B-E25B-D59F-8F8A-5861284D670F}"/>
              </a:ext>
            </a:extLst>
          </p:cNvPr>
          <p:cNvSpPr txBox="1"/>
          <p:nvPr/>
        </p:nvSpPr>
        <p:spPr>
          <a:xfrm>
            <a:off x="945764" y="2492896"/>
            <a:ext cx="3954040"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800" b="1" i="0" u="none" strike="noStrike" kern="1200" cap="none" spc="0" normalizeH="0" baseline="0" noProof="0" dirty="0">
                <a:ln>
                  <a:noFill/>
                </a:ln>
                <a:solidFill>
                  <a:srgbClr val="680B03"/>
                </a:solidFill>
                <a:effectLst/>
                <a:uLnTx/>
                <a:uFillTx/>
                <a:latin typeface="KBH Tekst" panose="00000500000000000000" pitchFamily="2" charset="0"/>
                <a:cs typeface="Segoe UI Semibold" panose="020B0702040204020203" pitchFamily="34" charset="0"/>
              </a:rPr>
              <a:t> Drøft spørgsmålene i grupper</a:t>
            </a:r>
            <a:endParaRPr kumimoji="0" lang="da-DK" sz="1800" b="0" i="0" u="none" strike="noStrike" kern="1200" cap="none" spc="0" normalizeH="0" baseline="0" noProof="0" dirty="0">
              <a:ln>
                <a:noFill/>
              </a:ln>
              <a:solidFill>
                <a:srgbClr val="680B03"/>
              </a:solidFill>
              <a:effectLst/>
              <a:uLnTx/>
              <a:uFillTx/>
              <a:latin typeface="KBH Tekst" panose="00000500000000000000" pitchFamily="2" charset="0"/>
              <a:cs typeface="Segoe UI Semibold" panose="020B0702040204020203" pitchFamily="34" charset="0"/>
            </a:endParaRPr>
          </a:p>
        </p:txBody>
      </p:sp>
      <p:pic>
        <p:nvPicPr>
          <p:cNvPr id="2" name="Billede 1">
            <a:extLst>
              <a:ext uri="{FF2B5EF4-FFF2-40B4-BE49-F238E27FC236}">
                <a16:creationId xmlns:a16="http://schemas.microsoft.com/office/drawing/2014/main" id="{19852AB6-59E5-60FA-B6FD-2360164F537A}"/>
              </a:ext>
            </a:extLst>
          </p:cNvPr>
          <p:cNvPicPr>
            <a:picLocks noChangeAspect="1"/>
          </p:cNvPicPr>
          <p:nvPr/>
        </p:nvPicPr>
        <p:blipFill>
          <a:blip r:embed="rId3"/>
          <a:stretch>
            <a:fillRect/>
          </a:stretch>
        </p:blipFill>
        <p:spPr>
          <a:xfrm>
            <a:off x="10131815" y="6221727"/>
            <a:ext cx="2580210" cy="492586"/>
          </a:xfrm>
          <a:prstGeom prst="rect">
            <a:avLst/>
          </a:prstGeom>
        </p:spPr>
      </p:pic>
      <p:pic>
        <p:nvPicPr>
          <p:cNvPr id="4" name="Grafik 3" descr="Pen med massiv udfyldning">
            <a:extLst>
              <a:ext uri="{FF2B5EF4-FFF2-40B4-BE49-F238E27FC236}">
                <a16:creationId xmlns:a16="http://schemas.microsoft.com/office/drawing/2014/main" id="{B5C00A6D-087A-E48D-B80B-DDF6DC555DD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115056" y="5367528"/>
            <a:ext cx="664464" cy="664464"/>
          </a:xfrm>
          <a:prstGeom prst="rect">
            <a:avLst/>
          </a:prstGeom>
        </p:spPr>
      </p:pic>
    </p:spTree>
    <p:extLst>
      <p:ext uri="{BB962C8B-B14F-4D97-AF65-F5344CB8AC3E}">
        <p14:creationId xmlns:p14="http://schemas.microsoft.com/office/powerpoint/2010/main" val="708182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FDDA5BE-B272-C24E-9D39-CF1A3F4A9D54}"/>
              </a:ext>
            </a:extLst>
          </p:cNvPr>
          <p:cNvSpPr txBox="1"/>
          <p:nvPr/>
        </p:nvSpPr>
        <p:spPr>
          <a:xfrm>
            <a:off x="719134" y="1630392"/>
            <a:ext cx="8864548" cy="4799345"/>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srgbClr val="FFFFFF">
                  <a:lumMod val="25000"/>
                </a:srgbClr>
              </a:solidFill>
              <a:effectLst/>
              <a:uLnTx/>
              <a:uFillTx/>
              <a:latin typeface="Corbel" panose="020B0503020204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da-DK" sz="1800" b="0" i="0" u="none" strike="noStrike" kern="1200" cap="none" spc="0" normalizeH="0" baseline="0" noProof="0">
              <a:ln>
                <a:noFill/>
              </a:ln>
              <a:solidFill>
                <a:srgbClr val="FFFFFF">
                  <a:lumMod val="25000"/>
                </a:srgbClr>
              </a:solidFill>
              <a:effectLst/>
              <a:uLnTx/>
              <a:uFillTx/>
              <a:latin typeface="Corbel" panose="020B0503020204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da-DK" sz="1800" b="0" i="0" u="none" strike="noStrike" kern="1200" cap="none" spc="0" normalizeH="0" baseline="0" noProof="0">
              <a:ln>
                <a:noFill/>
              </a:ln>
              <a:solidFill>
                <a:srgbClr val="FFFFFF">
                  <a:lumMod val="25000"/>
                </a:srgbClr>
              </a:solidFill>
              <a:effectLst/>
              <a:uLnTx/>
              <a:uFillTx/>
              <a:latin typeface="Corbel" panose="020B0503020204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DK" sz="1800" b="0" i="0" u="none" strike="noStrike" kern="1200" cap="none" spc="0" normalizeH="0" baseline="0" noProof="0">
              <a:ln>
                <a:noFill/>
              </a:ln>
              <a:solidFill>
                <a:srgbClr val="FFFFFF">
                  <a:lumMod val="25000"/>
                </a:srgbClr>
              </a:solidFill>
              <a:effectLst/>
              <a:uLnTx/>
              <a:uFillTx/>
              <a:latin typeface="Corbel" panose="020B0503020204020204" pitchFamily="34" charset="0"/>
              <a:ea typeface="+mn-ea"/>
              <a:cs typeface="+mn-cs"/>
            </a:endParaRPr>
          </a:p>
        </p:txBody>
      </p:sp>
      <p:graphicFrame>
        <p:nvGraphicFramePr>
          <p:cNvPr id="2" name="Tabel 1">
            <a:extLst>
              <a:ext uri="{FF2B5EF4-FFF2-40B4-BE49-F238E27FC236}">
                <a16:creationId xmlns:a16="http://schemas.microsoft.com/office/drawing/2014/main" id="{175378ED-725B-49D7-9105-D609549AA3DA}"/>
              </a:ext>
            </a:extLst>
          </p:cNvPr>
          <p:cNvGraphicFramePr>
            <a:graphicFrameLocks noGrp="1"/>
          </p:cNvGraphicFramePr>
          <p:nvPr>
            <p:extLst>
              <p:ext uri="{D42A27DB-BD31-4B8C-83A1-F6EECF244321}">
                <p14:modId xmlns:p14="http://schemas.microsoft.com/office/powerpoint/2010/main" val="3668070387"/>
              </p:ext>
            </p:extLst>
          </p:nvPr>
        </p:nvGraphicFramePr>
        <p:xfrm>
          <a:off x="378823" y="1157094"/>
          <a:ext cx="11364686" cy="5692435"/>
        </p:xfrm>
        <a:graphic>
          <a:graphicData uri="http://schemas.openxmlformats.org/drawingml/2006/table">
            <a:tbl>
              <a:tblPr firstRow="1" bandRow="1">
                <a:tableStyleId>{5C22544A-7EE6-4342-B048-85BDC9FD1C3A}</a:tableStyleId>
              </a:tblPr>
              <a:tblGrid>
                <a:gridCol w="5658227">
                  <a:extLst>
                    <a:ext uri="{9D8B030D-6E8A-4147-A177-3AD203B41FA5}">
                      <a16:colId xmlns:a16="http://schemas.microsoft.com/office/drawing/2014/main" val="157207953"/>
                    </a:ext>
                  </a:extLst>
                </a:gridCol>
                <a:gridCol w="5706459">
                  <a:extLst>
                    <a:ext uri="{9D8B030D-6E8A-4147-A177-3AD203B41FA5}">
                      <a16:colId xmlns:a16="http://schemas.microsoft.com/office/drawing/2014/main" val="2290570279"/>
                    </a:ext>
                  </a:extLst>
                </a:gridCol>
              </a:tblGrid>
              <a:tr h="501585">
                <a:tc>
                  <a:txBody>
                    <a:bodyPr/>
                    <a:lstStyle/>
                    <a:p>
                      <a:r>
                        <a:rPr lang="da-DK" sz="1400" dirty="0">
                          <a:solidFill>
                            <a:srgbClr val="680B03"/>
                          </a:solidFill>
                          <a:latin typeface="KBH Tekst" panose="00000500000000000000" pitchFamily="2" charset="0"/>
                        </a:rPr>
                        <a:t>1. Hvad forstår vi ved emnet, hvordan oplever vi det komme  i spil hos os? Hvad er omfang og alvoren ved emnet? (Notér stikord)</a:t>
                      </a:r>
                    </a:p>
                  </a:txBody>
                  <a:tcPr>
                    <a:lnB w="12700" cap="flat" cmpd="sng" algn="ctr">
                      <a:solidFill>
                        <a:schemeClr val="tx1"/>
                      </a:solidFill>
                      <a:prstDash val="solid"/>
                      <a:round/>
                      <a:headEnd type="none" w="med" len="med"/>
                      <a:tailEnd type="none" w="med" len="med"/>
                    </a:lnB>
                    <a:solidFill>
                      <a:srgbClr val="69C8F3"/>
                    </a:solidFill>
                  </a:tcPr>
                </a:tc>
                <a:tc>
                  <a:txBody>
                    <a:bodyPr/>
                    <a:lstStyle/>
                    <a:p>
                      <a:r>
                        <a:rPr lang="da-DK" sz="1400" dirty="0">
                          <a:solidFill>
                            <a:srgbClr val="680B03"/>
                          </a:solidFill>
                          <a:latin typeface="KBH Tekst" panose="00000500000000000000" pitchFamily="2" charset="0"/>
                        </a:rPr>
                        <a:t>2. Hvilke idéer har vi til at arbejde med dette emne i vores enhed? Hvilken effekt vil det have?</a:t>
                      </a:r>
                    </a:p>
                  </a:txBody>
                  <a:tcPr>
                    <a:lnB w="12700" cap="flat" cmpd="sng" algn="ctr">
                      <a:solidFill>
                        <a:schemeClr val="tx1"/>
                      </a:solidFill>
                      <a:prstDash val="solid"/>
                      <a:round/>
                      <a:headEnd type="none" w="med" len="med"/>
                      <a:tailEnd type="none" w="med" len="med"/>
                    </a:lnB>
                    <a:solidFill>
                      <a:srgbClr val="69C8F3"/>
                    </a:solidFill>
                  </a:tcPr>
                </a:tc>
                <a:extLst>
                  <a:ext uri="{0D108BD9-81ED-4DB2-BD59-A6C34878D82A}">
                    <a16:rowId xmlns:a16="http://schemas.microsoft.com/office/drawing/2014/main" val="3521242708"/>
                  </a:ext>
                </a:extLst>
              </a:tr>
              <a:tr h="4960915">
                <a:tc>
                  <a:txBody>
                    <a:bodyPr/>
                    <a:lstStyle/>
                    <a:p>
                      <a:pPr marL="0" lvl="0" indent="0">
                        <a:buNone/>
                      </a:pPr>
                      <a:endParaRPr lang="da-DK" sz="1000" dirty="0">
                        <a:solidFill>
                          <a:srgbClr val="680B03"/>
                        </a:solidFill>
                        <a:latin typeface="KBH Tekst" panose="000005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lvl="0">
                        <a:buNone/>
                      </a:pPr>
                      <a:endParaRPr lang="da-DK" sz="1000" dirty="0">
                        <a:solidFill>
                          <a:srgbClr val="680B03"/>
                        </a:solidFill>
                        <a:latin typeface="KBH Tekst" panose="00000500000000000000"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09567086"/>
                  </a:ext>
                </a:extLst>
              </a:tr>
            </a:tbl>
          </a:graphicData>
        </a:graphic>
      </p:graphicFrame>
      <p:sp>
        <p:nvSpPr>
          <p:cNvPr id="3" name="Tekstfelt 2">
            <a:extLst>
              <a:ext uri="{FF2B5EF4-FFF2-40B4-BE49-F238E27FC236}">
                <a16:creationId xmlns:a16="http://schemas.microsoft.com/office/drawing/2014/main" id="{B121F286-04C8-4F57-B1FE-47422C885E6D}"/>
              </a:ext>
            </a:extLst>
          </p:cNvPr>
          <p:cNvSpPr txBox="1"/>
          <p:nvPr/>
        </p:nvSpPr>
        <p:spPr>
          <a:xfrm>
            <a:off x="407144" y="219892"/>
            <a:ext cx="8220520" cy="707886"/>
          </a:xfrm>
          <a:prstGeom prst="rect">
            <a:avLst/>
          </a:prstGeom>
          <a:noFill/>
        </p:spPr>
        <p:txBody>
          <a:bodyPr wrap="non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000" b="1" i="0" u="none" strike="noStrike" kern="1200" cap="none" spc="0" normalizeH="0" baseline="0" noProof="0" dirty="0">
                <a:ln>
                  <a:noFill/>
                </a:ln>
                <a:solidFill>
                  <a:srgbClr val="680B03"/>
                </a:solidFill>
                <a:effectLst/>
                <a:uLnTx/>
                <a:uFillTx/>
                <a:latin typeface="KBH Tekst" panose="00000500000000000000" pitchFamily="2" charset="0"/>
                <a:cs typeface="Segoe UI Semibold" panose="020B0702040204020203" pitchFamily="34" charset="0"/>
              </a:rPr>
              <a:t>Emne/spørgsmål: ______________________________________________________</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000" b="1" i="0" u="none" strike="noStrike" kern="1200" cap="none" spc="0" normalizeH="0" baseline="0" noProof="0" dirty="0">
                <a:ln>
                  <a:noFill/>
                </a:ln>
                <a:solidFill>
                  <a:srgbClr val="680B03"/>
                </a:solidFill>
                <a:effectLst/>
                <a:uLnTx/>
                <a:uFillTx/>
                <a:latin typeface="KBH Tekst" panose="00000500000000000000" pitchFamily="2" charset="0"/>
                <a:cs typeface="Segoe UI Semibold" panose="020B0702040204020203" pitchFamily="34" charset="0"/>
              </a:rPr>
              <a:t>Gruppe: __________________________________________________________________</a:t>
            </a:r>
          </a:p>
        </p:txBody>
      </p:sp>
    </p:spTree>
    <p:extLst>
      <p:ext uri="{BB962C8B-B14F-4D97-AF65-F5344CB8AC3E}">
        <p14:creationId xmlns:p14="http://schemas.microsoft.com/office/powerpoint/2010/main" val="18326532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02A831-2727-B3AB-52C6-1AD968133A4E}"/>
              </a:ext>
            </a:extLst>
          </p:cNvPr>
          <p:cNvSpPr>
            <a:spLocks noGrp="1"/>
          </p:cNvSpPr>
          <p:nvPr>
            <p:ph type="title"/>
          </p:nvPr>
        </p:nvSpPr>
        <p:spPr>
          <a:xfrm>
            <a:off x="539999" y="1584814"/>
            <a:ext cx="6205857" cy="3815321"/>
          </a:xfrm>
        </p:spPr>
        <p:txBody>
          <a:bodyPr anchor="t">
            <a:noAutofit/>
          </a:bodyPr>
          <a:lstStyle/>
          <a:p>
            <a:r>
              <a:rPr lang="da-DK" sz="4800" dirty="0">
                <a:solidFill>
                  <a:srgbClr val="680B03"/>
                </a:solidFill>
                <a:latin typeface="KBH Tekst" panose="00000500000000000000" pitchFamily="2" charset="0"/>
              </a:rPr>
              <a:t>Præsentér på skift: </a:t>
            </a:r>
            <a:br>
              <a:rPr lang="da-DK" sz="4800" dirty="0">
                <a:solidFill>
                  <a:srgbClr val="680B03"/>
                </a:solidFill>
                <a:latin typeface="KBH Tekst" panose="00000500000000000000" pitchFamily="2" charset="0"/>
              </a:rPr>
            </a:br>
            <a:br>
              <a:rPr lang="da-DK" sz="4800" dirty="0">
                <a:solidFill>
                  <a:srgbClr val="680B03"/>
                </a:solidFill>
                <a:latin typeface="KBH Tekst" panose="00000500000000000000" pitchFamily="2" charset="0"/>
              </a:rPr>
            </a:br>
            <a:br>
              <a:rPr lang="da-DK" sz="4800" dirty="0">
                <a:solidFill>
                  <a:srgbClr val="680B03"/>
                </a:solidFill>
                <a:latin typeface="KBH Tekst" panose="00000500000000000000" pitchFamily="2" charset="0"/>
              </a:rPr>
            </a:br>
            <a:r>
              <a:rPr lang="da-DK" sz="4000" dirty="0">
                <a:solidFill>
                  <a:srgbClr val="680B03"/>
                </a:solidFill>
                <a:latin typeface="KBH Tekst" panose="00000500000000000000" pitchFamily="2" charset="0"/>
              </a:rPr>
              <a:t>Hvad har vi talt om i grupperne? </a:t>
            </a:r>
            <a:endParaRPr lang="da-DK" sz="4800" dirty="0">
              <a:solidFill>
                <a:srgbClr val="680B03"/>
              </a:solidFill>
              <a:latin typeface="KBH Tekst" panose="00000500000000000000" pitchFamily="2" charset="0"/>
            </a:endParaRPr>
          </a:p>
        </p:txBody>
      </p:sp>
      <p:pic>
        <p:nvPicPr>
          <p:cNvPr id="5" name="Grafik 4" descr="Gruppebrainstorm kontur">
            <a:extLst>
              <a:ext uri="{FF2B5EF4-FFF2-40B4-BE49-F238E27FC236}">
                <a16:creationId xmlns:a16="http://schemas.microsoft.com/office/drawing/2014/main" id="{A4A6856C-A609-9EBD-3399-925EB4E6CFE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096000" y="642068"/>
            <a:ext cx="5573864" cy="5573864"/>
          </a:xfrm>
          <a:prstGeom prst="rect">
            <a:avLst/>
          </a:prstGeom>
        </p:spPr>
      </p:pic>
      <p:sp>
        <p:nvSpPr>
          <p:cNvPr id="12" name="Slide Number Placeholder 4">
            <a:extLst>
              <a:ext uri="{FF2B5EF4-FFF2-40B4-BE49-F238E27FC236}">
                <a16:creationId xmlns:a16="http://schemas.microsoft.com/office/drawing/2014/main" id="{9BF30D1A-DB77-8153-C987-10D08C70455D}"/>
              </a:ext>
            </a:extLst>
          </p:cNvPr>
          <p:cNvSpPr>
            <a:spLocks noGrp="1"/>
          </p:cNvSpPr>
          <p:nvPr>
            <p:ph type="sldNum" sz="quarter" idx="14"/>
          </p:nvPr>
        </p:nvSpPr>
        <p:spPr>
          <a:xfrm>
            <a:off x="540000" y="6300000"/>
            <a:ext cx="540000" cy="360000"/>
          </a:xfrm>
        </p:spPr>
        <p:txBody>
          <a:bodyPr/>
          <a:lstStyle/>
          <a:p>
            <a:pPr>
              <a:spcAft>
                <a:spcPts val="600"/>
              </a:spcAft>
            </a:pPr>
            <a:fld id="{48B90412-FB5A-4F66-BFB7-963B605F1F6D}" type="slidenum">
              <a:rPr lang="da-DK" smtClean="0"/>
              <a:pPr>
                <a:spcAft>
                  <a:spcPts val="600"/>
                </a:spcAft>
              </a:pPr>
              <a:t>24</a:t>
            </a:fld>
            <a:endParaRPr lang="da-DK"/>
          </a:p>
        </p:txBody>
      </p:sp>
      <p:pic>
        <p:nvPicPr>
          <p:cNvPr id="6" name="Billede 5">
            <a:extLst>
              <a:ext uri="{FF2B5EF4-FFF2-40B4-BE49-F238E27FC236}">
                <a16:creationId xmlns:a16="http://schemas.microsoft.com/office/drawing/2014/main" id="{865AD359-7476-4682-E4FF-E0BCE304D139}"/>
              </a:ext>
            </a:extLst>
          </p:cNvPr>
          <p:cNvPicPr>
            <a:picLocks noChangeAspect="1"/>
          </p:cNvPicPr>
          <p:nvPr/>
        </p:nvPicPr>
        <p:blipFill>
          <a:blip r:embed="rId5"/>
          <a:stretch>
            <a:fillRect/>
          </a:stretch>
        </p:blipFill>
        <p:spPr>
          <a:xfrm>
            <a:off x="10131815" y="6221727"/>
            <a:ext cx="2580210" cy="492586"/>
          </a:xfrm>
          <a:prstGeom prst="rect">
            <a:avLst/>
          </a:prstGeom>
        </p:spPr>
      </p:pic>
    </p:spTree>
    <p:extLst>
      <p:ext uri="{BB962C8B-B14F-4D97-AF65-F5344CB8AC3E}">
        <p14:creationId xmlns:p14="http://schemas.microsoft.com/office/powerpoint/2010/main" val="24039382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kstfelt 4">
            <a:extLst>
              <a:ext uri="{FF2B5EF4-FFF2-40B4-BE49-F238E27FC236}">
                <a16:creationId xmlns:a16="http://schemas.microsoft.com/office/drawing/2014/main" id="{37AC831E-4BBA-4ADF-6594-9962B583162C}"/>
              </a:ext>
            </a:extLst>
          </p:cNvPr>
          <p:cNvSpPr txBox="1"/>
          <p:nvPr/>
        </p:nvSpPr>
        <p:spPr>
          <a:xfrm>
            <a:off x="690863" y="1268760"/>
            <a:ext cx="957706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400" b="1" i="0" u="none" strike="noStrike" kern="1200" cap="none" spc="0" normalizeH="0" baseline="0" noProof="0" dirty="0">
                <a:ln>
                  <a:noFill/>
                </a:ln>
                <a:effectLst/>
                <a:uLnTx/>
                <a:uFillTx/>
                <a:latin typeface="KBH Tekst" panose="00000500000000000000" pitchFamily="2" charset="0"/>
                <a:cs typeface="Segoe UI Semibold" panose="020B0702040204020203" pitchFamily="34" charset="0"/>
              </a:rPr>
              <a:t>GRUPPEARBEJDE 2: </a:t>
            </a:r>
            <a:r>
              <a:rPr kumimoji="0" lang="da-DK" sz="2400" b="1" i="0" u="none" strike="noStrike" kern="1200" cap="none" spc="0" normalizeH="0" baseline="0" noProof="0" dirty="0">
                <a:ln>
                  <a:noFill/>
                </a:ln>
                <a:solidFill>
                  <a:srgbClr val="680B03"/>
                </a:solidFill>
                <a:effectLst/>
                <a:uLnTx/>
                <a:uFillTx/>
                <a:latin typeface="KBH Tekst" panose="00000500000000000000" pitchFamily="2" charset="0"/>
                <a:cs typeface="Segoe UI Semibold" panose="020B0702040204020203" pitchFamily="34" charset="0"/>
              </a:rPr>
              <a:t>Udfyldelse af handlingsplaner</a:t>
            </a:r>
          </a:p>
        </p:txBody>
      </p:sp>
      <p:sp>
        <p:nvSpPr>
          <p:cNvPr id="2" name="Rektangel: afrundede hjørner 1">
            <a:extLst>
              <a:ext uri="{FF2B5EF4-FFF2-40B4-BE49-F238E27FC236}">
                <a16:creationId xmlns:a16="http://schemas.microsoft.com/office/drawing/2014/main" id="{FB4363F3-AF6B-1B21-0912-CDCA0A5F053F}"/>
              </a:ext>
            </a:extLst>
          </p:cNvPr>
          <p:cNvSpPr/>
          <p:nvPr/>
        </p:nvSpPr>
        <p:spPr>
          <a:xfrm>
            <a:off x="785825" y="5284936"/>
            <a:ext cx="10388457" cy="765072"/>
          </a:xfrm>
          <a:prstGeom prst="roundRect">
            <a:avLst>
              <a:gd name="adj" fmla="val 6885"/>
            </a:avLst>
          </a:prstGeom>
          <a:noFill/>
          <a:ln w="28575">
            <a:solidFill>
              <a:srgbClr val="680B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srgbClr val="FFFFFF"/>
              </a:solidFill>
              <a:effectLst/>
              <a:uLnTx/>
              <a:uFillTx/>
              <a:latin typeface="KBH Tekst" panose="00000500000000000000" pitchFamily="2" charset="0"/>
            </a:endParaRPr>
          </a:p>
        </p:txBody>
      </p:sp>
      <p:sp>
        <p:nvSpPr>
          <p:cNvPr id="18" name="Tekstfelt 17">
            <a:extLst>
              <a:ext uri="{FF2B5EF4-FFF2-40B4-BE49-F238E27FC236}">
                <a16:creationId xmlns:a16="http://schemas.microsoft.com/office/drawing/2014/main" id="{55384B77-448A-066F-FDEE-70C689FCC293}"/>
              </a:ext>
            </a:extLst>
          </p:cNvPr>
          <p:cNvSpPr txBox="1"/>
          <p:nvPr/>
        </p:nvSpPr>
        <p:spPr>
          <a:xfrm>
            <a:off x="1017718" y="5515855"/>
            <a:ext cx="10140458" cy="365228"/>
          </a:xfrm>
          <a:prstGeom prst="rect">
            <a:avLst/>
          </a:prstGeom>
          <a:noFill/>
        </p:spPr>
        <p:txBody>
          <a:bodyPr wrap="square" rtlCol="0">
            <a:spAutoFit/>
          </a:bodyPr>
          <a:lstStyle/>
          <a:p>
            <a:pPr marL="0" marR="0" lvl="0" indent="0" algn="l" defTabSz="914400" rtl="0" eaLnBrk="1" fontAlgn="auto" latinLnBrk="0" hangingPunct="1">
              <a:lnSpc>
                <a:spcPct val="120000"/>
              </a:lnSpc>
              <a:spcBef>
                <a:spcPts val="0"/>
              </a:spcBef>
              <a:spcAft>
                <a:spcPts val="600"/>
              </a:spcAft>
              <a:buClrTx/>
              <a:buSzTx/>
              <a:buFontTx/>
              <a:buNone/>
              <a:tabLst/>
              <a:defRPr/>
            </a:pPr>
            <a:r>
              <a:rPr kumimoji="0" lang="da-DK" sz="1600" b="0" i="0" u="none" strike="noStrike" kern="1200" cap="none" spc="0" normalizeH="0" baseline="0" noProof="0" dirty="0">
                <a:ln>
                  <a:noFill/>
                </a:ln>
                <a:solidFill>
                  <a:srgbClr val="323232"/>
                </a:solidFill>
                <a:effectLst/>
                <a:uLnTx/>
                <a:uFillTx/>
                <a:latin typeface="KBH Tekst" panose="00000500000000000000" pitchFamily="2" charset="0"/>
              </a:rPr>
              <a:t>Start med at aftale, hvem der noterer på skemaet på næste slide og fremlægger efterfølgende.</a:t>
            </a:r>
          </a:p>
        </p:txBody>
      </p:sp>
      <p:sp>
        <p:nvSpPr>
          <p:cNvPr id="7" name="Rektangel: afrundede hjørner 6">
            <a:extLst>
              <a:ext uri="{FF2B5EF4-FFF2-40B4-BE49-F238E27FC236}">
                <a16:creationId xmlns:a16="http://schemas.microsoft.com/office/drawing/2014/main" id="{5B59496E-FA86-F872-BD43-4DFDD665B781}"/>
              </a:ext>
            </a:extLst>
          </p:cNvPr>
          <p:cNvSpPr/>
          <p:nvPr/>
        </p:nvSpPr>
        <p:spPr>
          <a:xfrm>
            <a:off x="769719" y="2418434"/>
            <a:ext cx="10388457" cy="2551454"/>
          </a:xfrm>
          <a:prstGeom prst="roundRect">
            <a:avLst>
              <a:gd name="adj" fmla="val 1534"/>
            </a:avLst>
          </a:prstGeom>
          <a:noFill/>
          <a:ln w="28575">
            <a:solidFill>
              <a:srgbClr val="680B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srgbClr val="FFFFFF"/>
              </a:solidFill>
              <a:effectLst/>
              <a:uLnTx/>
              <a:uFillTx/>
              <a:latin typeface="KBH Tekst" panose="00000500000000000000" pitchFamily="2" charset="0"/>
            </a:endParaRPr>
          </a:p>
        </p:txBody>
      </p:sp>
      <p:sp>
        <p:nvSpPr>
          <p:cNvPr id="9" name="Tekstfelt 8">
            <a:extLst>
              <a:ext uri="{FF2B5EF4-FFF2-40B4-BE49-F238E27FC236}">
                <a16:creationId xmlns:a16="http://schemas.microsoft.com/office/drawing/2014/main" id="{08E0664B-E25B-D59F-8F8A-5861284D670F}"/>
              </a:ext>
            </a:extLst>
          </p:cNvPr>
          <p:cNvSpPr txBox="1"/>
          <p:nvPr/>
        </p:nvSpPr>
        <p:spPr>
          <a:xfrm>
            <a:off x="901954" y="2195758"/>
            <a:ext cx="3492625" cy="39934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da-DK" sz="1800" b="1" i="0" u="none" strike="noStrike" kern="1200" cap="none" spc="0" normalizeH="0" baseline="0" noProof="0" dirty="0">
                <a:ln>
                  <a:noFill/>
                </a:ln>
                <a:solidFill>
                  <a:srgbClr val="680B03"/>
                </a:solidFill>
                <a:effectLst/>
                <a:uLnTx/>
                <a:uFillTx/>
                <a:latin typeface="KBH Tekst" panose="00000500000000000000" pitchFamily="2" charset="0"/>
                <a:cs typeface="Segoe UI Semibold" panose="020B0702040204020203" pitchFamily="34" charset="0"/>
              </a:rPr>
              <a:t>Drøft input til handlingsplan</a:t>
            </a:r>
          </a:p>
        </p:txBody>
      </p:sp>
      <p:sp>
        <p:nvSpPr>
          <p:cNvPr id="4" name="Tekstfelt 3">
            <a:extLst>
              <a:ext uri="{FF2B5EF4-FFF2-40B4-BE49-F238E27FC236}">
                <a16:creationId xmlns:a16="http://schemas.microsoft.com/office/drawing/2014/main" id="{40581F3A-9789-FFFB-3190-A1D565DBE46B}"/>
              </a:ext>
            </a:extLst>
          </p:cNvPr>
          <p:cNvSpPr txBox="1"/>
          <p:nvPr/>
        </p:nvSpPr>
        <p:spPr>
          <a:xfrm>
            <a:off x="736595" y="2774976"/>
            <a:ext cx="10118789" cy="2160591"/>
          </a:xfrm>
          <a:prstGeom prst="rect">
            <a:avLst/>
          </a:prstGeom>
          <a:noFill/>
        </p:spPr>
        <p:txBody>
          <a:bodyPr wrap="square" rtlCol="0">
            <a:spAutoFit/>
          </a:bodyPr>
          <a:lstStyle/>
          <a:p>
            <a:pPr marL="228600" marR="0" lvl="1" indent="0" algn="l" defTabSz="914400" rtl="0" eaLnBrk="1" fontAlgn="t" latinLnBrk="0" hangingPunct="1">
              <a:lnSpc>
                <a:spcPct val="120000"/>
              </a:lnSpc>
              <a:spcBef>
                <a:spcPts val="0"/>
              </a:spcBef>
              <a:spcAft>
                <a:spcPts val="0"/>
              </a:spcAft>
              <a:buClrTx/>
              <a:buSzTx/>
              <a:buFontTx/>
              <a:buNone/>
              <a:tabLst/>
              <a:defRPr/>
            </a:pPr>
            <a:r>
              <a:rPr kumimoji="0" lang="da-DK" sz="1600" b="0" i="0" u="none" strike="noStrike" kern="1200" cap="none" spc="0" normalizeH="0" baseline="0" noProof="0" dirty="0">
                <a:ln>
                  <a:noFill/>
                </a:ln>
                <a:solidFill>
                  <a:srgbClr val="323232"/>
                </a:solidFill>
                <a:effectLst/>
                <a:uLnTx/>
                <a:uFillTx/>
                <a:latin typeface="KBH Tekst" panose="00000500000000000000" pitchFamily="2" charset="0"/>
              </a:rPr>
              <a:t>Noter tema: Det spørgsmål I har valgt. Beskriv, hvad handler det om hos os? Hvad er problemets art, alvor, omfang og årsager?</a:t>
            </a:r>
          </a:p>
          <a:p>
            <a:pPr marL="228600" marR="0" lvl="1" indent="0" algn="l" defTabSz="914400" rtl="0" eaLnBrk="1" fontAlgn="t" latinLnBrk="0" hangingPunct="1">
              <a:lnSpc>
                <a:spcPct val="120000"/>
              </a:lnSpc>
              <a:spcBef>
                <a:spcPts val="0"/>
              </a:spcBef>
              <a:spcAft>
                <a:spcPts val="0"/>
              </a:spcAft>
              <a:buClrTx/>
              <a:buSzTx/>
              <a:buFontTx/>
              <a:buNone/>
              <a:tabLst/>
              <a:defRPr/>
            </a:pPr>
            <a:r>
              <a:rPr kumimoji="0" lang="da-DK" sz="1600" b="0" i="0" u="none" strike="noStrike" kern="1200" cap="none" spc="0" normalizeH="0" baseline="0" noProof="0" dirty="0">
                <a:ln>
                  <a:noFill/>
                </a:ln>
                <a:solidFill>
                  <a:srgbClr val="323232"/>
                </a:solidFill>
                <a:effectLst/>
                <a:uLnTx/>
                <a:uFillTx/>
                <a:latin typeface="KBH Tekst" panose="00000500000000000000" pitchFamily="2" charset="0"/>
              </a:rPr>
              <a:t>Løsning: Notér forslag til handlinger og hvornår det skal ske.</a:t>
            </a:r>
          </a:p>
          <a:p>
            <a:pPr marL="228600" marR="0" lvl="1" indent="0" algn="l" defTabSz="914400" rtl="0" eaLnBrk="1" fontAlgn="t" latinLnBrk="0" hangingPunct="1">
              <a:lnSpc>
                <a:spcPct val="120000"/>
              </a:lnSpc>
              <a:spcBef>
                <a:spcPts val="0"/>
              </a:spcBef>
              <a:spcAft>
                <a:spcPts val="0"/>
              </a:spcAft>
              <a:buClrTx/>
              <a:buSzTx/>
              <a:buFontTx/>
              <a:buNone/>
              <a:tabLst/>
              <a:defRPr/>
            </a:pPr>
            <a:r>
              <a:rPr kumimoji="0" lang="da-DK" sz="1600" b="0" i="0" u="none" strike="noStrike" kern="1200" cap="none" spc="0" normalizeH="0" baseline="0" noProof="0" dirty="0">
                <a:ln>
                  <a:noFill/>
                </a:ln>
                <a:solidFill>
                  <a:srgbClr val="323232"/>
                </a:solidFill>
                <a:effectLst/>
                <a:uLnTx/>
                <a:uFillTx/>
                <a:latin typeface="KBH Tekst" panose="00000500000000000000" pitchFamily="2" charset="0"/>
              </a:rPr>
              <a:t>Sygefravær: Medvirker temaet/problemet til sygefravær? På hvilken måde?</a:t>
            </a:r>
          </a:p>
          <a:p>
            <a:pPr marL="228600" marR="0" lvl="1" indent="0" algn="l" defTabSz="914400" rtl="0" eaLnBrk="1" fontAlgn="t" latinLnBrk="0" hangingPunct="1">
              <a:lnSpc>
                <a:spcPct val="120000"/>
              </a:lnSpc>
              <a:spcBef>
                <a:spcPts val="0"/>
              </a:spcBef>
              <a:spcAft>
                <a:spcPts val="0"/>
              </a:spcAft>
              <a:buClrTx/>
              <a:buSzTx/>
              <a:buFontTx/>
              <a:buNone/>
              <a:tabLst/>
              <a:defRPr/>
            </a:pPr>
            <a:r>
              <a:rPr kumimoji="0" lang="da-DK" sz="1600" b="0" i="0" u="none" strike="noStrike" kern="1200" cap="none" spc="0" normalizeH="0" baseline="0" noProof="0" dirty="0">
                <a:ln>
                  <a:noFill/>
                </a:ln>
                <a:solidFill>
                  <a:srgbClr val="323232"/>
                </a:solidFill>
                <a:effectLst/>
                <a:uLnTx/>
                <a:uFillTx/>
                <a:latin typeface="KBH Tekst" panose="00000500000000000000" pitchFamily="2" charset="0"/>
              </a:rPr>
              <a:t>Opfølgning: Notér hvordan og hvornår I vil følge op på, om handlingen har haft den ønskede effekt. </a:t>
            </a:r>
          </a:p>
          <a:p>
            <a:pPr marL="228600" marR="0" lvl="1" indent="0" algn="l" defTabSz="914400" rtl="0" eaLnBrk="1" fontAlgn="t" latinLnBrk="0" hangingPunct="1">
              <a:lnSpc>
                <a:spcPct val="120000"/>
              </a:lnSpc>
              <a:spcBef>
                <a:spcPts val="0"/>
              </a:spcBef>
              <a:spcAft>
                <a:spcPts val="0"/>
              </a:spcAft>
              <a:buClrTx/>
              <a:buSzTx/>
              <a:buFontTx/>
              <a:buNone/>
              <a:tabLst/>
              <a:defRPr/>
            </a:pPr>
            <a:r>
              <a:rPr kumimoji="0" lang="da-DK" sz="1600" b="0" i="0" u="none" strike="noStrike" kern="1200" cap="none" spc="0" normalizeH="0" baseline="0" noProof="0" dirty="0">
                <a:ln>
                  <a:noFill/>
                </a:ln>
                <a:solidFill>
                  <a:srgbClr val="323232"/>
                </a:solidFill>
                <a:effectLst/>
                <a:uLnTx/>
                <a:uFillTx/>
                <a:latin typeface="KBH Tekst" panose="00000500000000000000" pitchFamily="2" charset="0"/>
              </a:rPr>
              <a:t>Hvem: Aftal også, hvem der er ansvarlig for, at handlingen gennemføres.</a:t>
            </a:r>
          </a:p>
        </p:txBody>
      </p:sp>
      <p:pic>
        <p:nvPicPr>
          <p:cNvPr id="8" name="Billede 7">
            <a:extLst>
              <a:ext uri="{FF2B5EF4-FFF2-40B4-BE49-F238E27FC236}">
                <a16:creationId xmlns:a16="http://schemas.microsoft.com/office/drawing/2014/main" id="{A273FD36-5646-288A-2222-1E825F7A303D}"/>
              </a:ext>
            </a:extLst>
          </p:cNvPr>
          <p:cNvPicPr>
            <a:picLocks noChangeAspect="1"/>
          </p:cNvPicPr>
          <p:nvPr/>
        </p:nvPicPr>
        <p:blipFill>
          <a:blip r:embed="rId3"/>
          <a:stretch>
            <a:fillRect/>
          </a:stretch>
        </p:blipFill>
        <p:spPr>
          <a:xfrm>
            <a:off x="10131815" y="6221727"/>
            <a:ext cx="2580210" cy="492586"/>
          </a:xfrm>
          <a:prstGeom prst="rect">
            <a:avLst/>
          </a:prstGeom>
        </p:spPr>
      </p:pic>
      <p:pic>
        <p:nvPicPr>
          <p:cNvPr id="11" name="Grafik 10" descr="Blyant kontur">
            <a:extLst>
              <a:ext uri="{FF2B5EF4-FFF2-40B4-BE49-F238E27FC236}">
                <a16:creationId xmlns:a16="http://schemas.microsoft.com/office/drawing/2014/main" id="{EEC1EA70-6252-DA0B-1BD1-6947705461C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157966" y="2863096"/>
            <a:ext cx="914400" cy="914400"/>
          </a:xfrm>
          <a:prstGeom prst="rect">
            <a:avLst/>
          </a:prstGeom>
        </p:spPr>
      </p:pic>
    </p:spTree>
    <p:extLst>
      <p:ext uri="{BB962C8B-B14F-4D97-AF65-F5344CB8AC3E}">
        <p14:creationId xmlns:p14="http://schemas.microsoft.com/office/powerpoint/2010/main" val="3349609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085E6A-E07C-156F-553E-4315B33E080A}"/>
              </a:ext>
            </a:extLst>
          </p:cNvPr>
          <p:cNvSpPr>
            <a:spLocks noGrp="1"/>
          </p:cNvSpPr>
          <p:nvPr>
            <p:ph type="title"/>
          </p:nvPr>
        </p:nvSpPr>
        <p:spPr>
          <a:xfrm>
            <a:off x="552000" y="643981"/>
            <a:ext cx="11124000" cy="756000"/>
          </a:xfrm>
        </p:spPr>
        <p:txBody>
          <a:bodyPr/>
          <a:lstStyle/>
          <a:p>
            <a:r>
              <a:rPr lang="da-DK" dirty="0">
                <a:solidFill>
                  <a:srgbClr val="680B03"/>
                </a:solidFill>
                <a:latin typeface="KBH Tekst" panose="00000500000000000000" pitchFamily="2" charset="0"/>
              </a:rPr>
              <a:t>FÆLLES UDARBEJDELSE AF HANDLINGSPLAN</a:t>
            </a:r>
          </a:p>
        </p:txBody>
      </p:sp>
      <p:sp>
        <p:nvSpPr>
          <p:cNvPr id="3" name="Pladsholder til indhold 2">
            <a:extLst>
              <a:ext uri="{FF2B5EF4-FFF2-40B4-BE49-F238E27FC236}">
                <a16:creationId xmlns:a16="http://schemas.microsoft.com/office/drawing/2014/main" id="{7C7D4C26-7366-98B9-0F63-25F8E8024C7F}"/>
              </a:ext>
            </a:extLst>
          </p:cNvPr>
          <p:cNvSpPr>
            <a:spLocks noGrp="1"/>
          </p:cNvSpPr>
          <p:nvPr>
            <p:ph idx="1"/>
          </p:nvPr>
        </p:nvSpPr>
        <p:spPr/>
        <p:txBody>
          <a:bodyPr>
            <a:normAutofit/>
          </a:bodyPr>
          <a:lstStyle/>
          <a:p>
            <a:pPr marL="0" algn="l" rtl="0" eaLnBrk="1" fontAlgn="ctr" latinLnBrk="0" hangingPunct="1"/>
            <a:r>
              <a:rPr lang="da-DK" sz="1800" b="1" i="0" u="none" strike="noStrike" kern="1200" dirty="0">
                <a:solidFill>
                  <a:srgbClr val="FFFFFF"/>
                </a:solidFill>
                <a:effectLst/>
                <a:latin typeface="Segoe UI" panose="020B0502040204020203" pitchFamily="34" charset="0"/>
              </a:rPr>
              <a:t>TITEL/</a:t>
            </a:r>
            <a:endParaRPr lang="da-DK" sz="1800" b="0" i="0" u="none" strike="noStrike" dirty="0">
              <a:effectLst/>
              <a:latin typeface="Arial" panose="020B0604020202020204" pitchFamily="34" charset="0"/>
            </a:endParaRPr>
          </a:p>
          <a:p>
            <a:pPr marL="0" algn="l" rtl="0" eaLnBrk="1" fontAlgn="ctr" latinLnBrk="0" hangingPunct="1"/>
            <a:r>
              <a:rPr lang="da-DK" sz="1800" b="1" i="0" u="none" strike="noStrike" kern="1200" dirty="0">
                <a:solidFill>
                  <a:srgbClr val="FFFFFF"/>
                </a:solidFill>
                <a:effectLst/>
                <a:latin typeface="Segoe UI" panose="020B0502040204020203" pitchFamily="34" charset="0"/>
              </a:rPr>
              <a:t>SPØRGSMÅL</a:t>
            </a:r>
            <a:endParaRPr lang="da-DK" sz="1800" b="0" i="0" u="none" strike="noStrike" dirty="0">
              <a:effectLst/>
              <a:latin typeface="Arial" panose="020B0604020202020204" pitchFamily="34" charset="0"/>
            </a:endParaRPr>
          </a:p>
          <a:p>
            <a:pPr marL="0" algn="l" rtl="0" eaLnBrk="1" fontAlgn="ctr" latinLnBrk="0" hangingPunct="1"/>
            <a:r>
              <a:rPr lang="da-DK" sz="1800" b="1" i="0" u="none" strike="noStrike" kern="1200" dirty="0">
                <a:solidFill>
                  <a:srgbClr val="FFFFFF"/>
                </a:solidFill>
                <a:effectLst/>
                <a:latin typeface="Segoe UI" panose="020B0502040204020203" pitchFamily="34" charset="0"/>
              </a:rPr>
              <a:t>BESKRIVELSE</a:t>
            </a:r>
            <a:endParaRPr lang="da-DK" sz="1800" b="0" i="0" u="none" strike="noStrike" dirty="0">
              <a:effectLst/>
              <a:latin typeface="Arial" panose="020B0604020202020204" pitchFamily="34" charset="0"/>
            </a:endParaRPr>
          </a:p>
          <a:p>
            <a:pPr marL="0" algn="l" rtl="0" eaLnBrk="1" fontAlgn="ctr" latinLnBrk="0" hangingPunct="1"/>
            <a:r>
              <a:rPr lang="da-DK" sz="1800" b="1" i="0" u="none" strike="noStrike" kern="1200" dirty="0">
                <a:solidFill>
                  <a:srgbClr val="FFFFFF"/>
                </a:solidFill>
                <a:effectLst/>
                <a:latin typeface="Segoe UI" panose="020B0502040204020203" pitchFamily="34" charset="0"/>
              </a:rPr>
              <a:t>LØSNING</a:t>
            </a:r>
            <a:endParaRPr lang="da-DK" sz="1800" b="0" i="0" u="none" strike="noStrike" dirty="0">
              <a:effectLst/>
              <a:latin typeface="Arial" panose="020B0604020202020204" pitchFamily="34" charset="0"/>
            </a:endParaRPr>
          </a:p>
          <a:p>
            <a:pPr marL="0" algn="l" rtl="0" eaLnBrk="1" fontAlgn="ctr" latinLnBrk="0" hangingPunct="1"/>
            <a:r>
              <a:rPr lang="da-DK" sz="1800" b="1" i="0" u="none" strike="noStrike" kern="1200" dirty="0">
                <a:solidFill>
                  <a:srgbClr val="FFFFFF"/>
                </a:solidFill>
                <a:effectLst/>
                <a:latin typeface="Segoe UI" panose="020B0502040204020203" pitchFamily="34" charset="0"/>
              </a:rPr>
              <a:t>HVORNÅR</a:t>
            </a:r>
            <a:endParaRPr lang="da-DK" sz="1800" b="0" i="0" u="none" strike="noStrike" dirty="0">
              <a:effectLst/>
              <a:latin typeface="Arial" panose="020B0604020202020204" pitchFamily="34" charset="0"/>
            </a:endParaRPr>
          </a:p>
          <a:p>
            <a:pPr marL="0" algn="l" rtl="0" eaLnBrk="1" fontAlgn="ctr" latinLnBrk="0" hangingPunct="1"/>
            <a:r>
              <a:rPr lang="da-DK" sz="1800" b="1" i="0" u="none" strike="noStrike" kern="1200" dirty="0">
                <a:solidFill>
                  <a:srgbClr val="FFFFFF"/>
                </a:solidFill>
                <a:effectLst/>
                <a:latin typeface="Segoe UI" panose="020B0502040204020203" pitchFamily="34" charset="0"/>
              </a:rPr>
              <a:t>OPFØLGNING</a:t>
            </a:r>
            <a:endParaRPr lang="da-DK" sz="1800" b="0" i="0" u="none" strike="noStrike" dirty="0">
              <a:effectLst/>
              <a:latin typeface="Arial" panose="020B0604020202020204" pitchFamily="34" charset="0"/>
            </a:endParaRPr>
          </a:p>
          <a:p>
            <a:endParaRPr lang="da-DK" dirty="0"/>
          </a:p>
        </p:txBody>
      </p:sp>
      <p:sp>
        <p:nvSpPr>
          <p:cNvPr id="4" name="Pladsholder til slidenummer 3">
            <a:extLst>
              <a:ext uri="{FF2B5EF4-FFF2-40B4-BE49-F238E27FC236}">
                <a16:creationId xmlns:a16="http://schemas.microsoft.com/office/drawing/2014/main" id="{58459559-8B50-056B-EF09-429533A5189C}"/>
              </a:ext>
            </a:extLst>
          </p:cNvPr>
          <p:cNvSpPr>
            <a:spLocks noGrp="1"/>
          </p:cNvSpPr>
          <p:nvPr>
            <p:ph type="sldNum" sz="quarter" idx="10"/>
          </p:nvPr>
        </p:nvSpPr>
        <p:spPr/>
        <p:txBody>
          <a:bodyPr/>
          <a:lstStyle/>
          <a:p>
            <a:fld id="{48B90412-FB5A-4F66-BFB7-963B605F1F6D}" type="slidenum">
              <a:rPr lang="da-DK" smtClean="0"/>
              <a:pPr/>
              <a:t>26</a:t>
            </a:fld>
            <a:endParaRPr lang="da-DK"/>
          </a:p>
        </p:txBody>
      </p:sp>
      <p:graphicFrame>
        <p:nvGraphicFramePr>
          <p:cNvPr id="5" name="Tabel 4">
            <a:extLst>
              <a:ext uri="{FF2B5EF4-FFF2-40B4-BE49-F238E27FC236}">
                <a16:creationId xmlns:a16="http://schemas.microsoft.com/office/drawing/2014/main" id="{2977075F-4F80-FC89-DC47-9BDF7D0F23A1}"/>
              </a:ext>
            </a:extLst>
          </p:cNvPr>
          <p:cNvGraphicFramePr>
            <a:graphicFrameLocks noGrp="1"/>
          </p:cNvGraphicFramePr>
          <p:nvPr>
            <p:extLst>
              <p:ext uri="{D42A27DB-BD31-4B8C-83A1-F6EECF244321}">
                <p14:modId xmlns:p14="http://schemas.microsoft.com/office/powerpoint/2010/main" val="1571892347"/>
              </p:ext>
            </p:extLst>
          </p:nvPr>
        </p:nvGraphicFramePr>
        <p:xfrm>
          <a:off x="564000" y="1566095"/>
          <a:ext cx="10749040" cy="5069830"/>
        </p:xfrm>
        <a:graphic>
          <a:graphicData uri="http://schemas.openxmlformats.org/drawingml/2006/table">
            <a:tbl>
              <a:tblPr firstRow="1">
                <a:tableStyleId>{21E4AEA4-8DFA-4A89-87EB-49C32662AFE0}</a:tableStyleId>
              </a:tblPr>
              <a:tblGrid>
                <a:gridCol w="2149808">
                  <a:extLst>
                    <a:ext uri="{9D8B030D-6E8A-4147-A177-3AD203B41FA5}">
                      <a16:colId xmlns:a16="http://schemas.microsoft.com/office/drawing/2014/main" val="1648645599"/>
                    </a:ext>
                  </a:extLst>
                </a:gridCol>
                <a:gridCol w="2149808">
                  <a:extLst>
                    <a:ext uri="{9D8B030D-6E8A-4147-A177-3AD203B41FA5}">
                      <a16:colId xmlns:a16="http://schemas.microsoft.com/office/drawing/2014/main" val="1570727045"/>
                    </a:ext>
                  </a:extLst>
                </a:gridCol>
                <a:gridCol w="2149808">
                  <a:extLst>
                    <a:ext uri="{9D8B030D-6E8A-4147-A177-3AD203B41FA5}">
                      <a16:colId xmlns:a16="http://schemas.microsoft.com/office/drawing/2014/main" val="200808342"/>
                    </a:ext>
                  </a:extLst>
                </a:gridCol>
                <a:gridCol w="2149808">
                  <a:extLst>
                    <a:ext uri="{9D8B030D-6E8A-4147-A177-3AD203B41FA5}">
                      <a16:colId xmlns:a16="http://schemas.microsoft.com/office/drawing/2014/main" val="1676257933"/>
                    </a:ext>
                  </a:extLst>
                </a:gridCol>
                <a:gridCol w="2149808">
                  <a:extLst>
                    <a:ext uri="{9D8B030D-6E8A-4147-A177-3AD203B41FA5}">
                      <a16:colId xmlns:a16="http://schemas.microsoft.com/office/drawing/2014/main" val="906675101"/>
                    </a:ext>
                  </a:extLst>
                </a:gridCol>
              </a:tblGrid>
              <a:tr h="2219715">
                <a:tc>
                  <a:txBody>
                    <a:bodyPr/>
                    <a:lstStyle/>
                    <a:p>
                      <a:pPr algn="ctr"/>
                      <a:r>
                        <a:rPr lang="da-DK" b="1" dirty="0">
                          <a:solidFill>
                            <a:schemeClr val="tx1"/>
                          </a:solidFill>
                          <a:latin typeface="KBH Tekst" panose="00000500000000000000" pitchFamily="2" charset="0"/>
                        </a:rPr>
                        <a:t>Tema</a:t>
                      </a:r>
                    </a:p>
                    <a:p>
                      <a:endParaRPr lang="da-DK" sz="1600" i="1" dirty="0">
                        <a:latin typeface="KBH Tekst" panose="00000500000000000000" pitchFamily="2" charset="0"/>
                      </a:endParaRPr>
                    </a:p>
                    <a:p>
                      <a:r>
                        <a:rPr lang="da-DK" sz="1600" i="1" dirty="0">
                          <a:latin typeface="KBH Tekst" panose="00000500000000000000" pitchFamily="2" charset="0"/>
                        </a:rPr>
                        <a:t>(Art, alvor, omfang og årsager)</a:t>
                      </a:r>
                    </a:p>
                  </a:txBody>
                  <a:tcPr>
                    <a:solidFill>
                      <a:srgbClr val="69C8F3"/>
                    </a:solidFill>
                  </a:tcPr>
                </a:tc>
                <a:tc>
                  <a:txBody>
                    <a:bodyPr/>
                    <a:lstStyle/>
                    <a:p>
                      <a:pPr algn="ctr"/>
                      <a:r>
                        <a:rPr lang="da-DK" dirty="0">
                          <a:solidFill>
                            <a:schemeClr val="tx1"/>
                          </a:solidFill>
                          <a:latin typeface="KBH Tekst" panose="00000500000000000000" pitchFamily="2" charset="0"/>
                        </a:rPr>
                        <a:t>Løsninger</a:t>
                      </a:r>
                    </a:p>
                    <a:p>
                      <a:endParaRPr lang="da-DK" dirty="0">
                        <a:latin typeface="KBH Tekst" panose="00000500000000000000" pitchFamily="2" charset="0"/>
                      </a:endParaRPr>
                    </a:p>
                    <a:p>
                      <a:r>
                        <a:rPr lang="da-DK" sz="1600" i="1" dirty="0">
                          <a:latin typeface="KBH Tekst" panose="00000500000000000000" pitchFamily="2" charset="0"/>
                        </a:rPr>
                        <a:t>(Hvad skal ske </a:t>
                      </a:r>
                      <a:r>
                        <a:rPr lang="da-DK" sz="1600" b="1" i="1" kern="1200" dirty="0">
                          <a:solidFill>
                            <a:schemeClr val="lt1"/>
                          </a:solidFill>
                          <a:latin typeface="KBH Tekst" panose="00000500000000000000" pitchFamily="2" charset="0"/>
                          <a:ea typeface="+mn-ea"/>
                          <a:cs typeface="+mn-cs"/>
                        </a:rPr>
                        <a:t> hvornår?)</a:t>
                      </a:r>
                    </a:p>
                  </a:txBody>
                  <a:tcPr>
                    <a:solidFill>
                      <a:srgbClr val="69C8F3"/>
                    </a:solidFill>
                  </a:tcPr>
                </a:tc>
                <a:tc>
                  <a:txBody>
                    <a:bodyPr/>
                    <a:lstStyle/>
                    <a:p>
                      <a:pPr algn="ctr"/>
                      <a:r>
                        <a:rPr lang="da-DK" dirty="0">
                          <a:solidFill>
                            <a:schemeClr val="tx1"/>
                          </a:solidFill>
                          <a:latin typeface="KBH Tekst" panose="00000500000000000000" pitchFamily="2" charset="0"/>
                        </a:rPr>
                        <a:t>Sygefravær</a:t>
                      </a:r>
                    </a:p>
                    <a:p>
                      <a:pPr algn="ctr"/>
                      <a:endParaRPr lang="da-DK" dirty="0">
                        <a:latin typeface="KBH Tekst" panose="00000500000000000000" pitchFamily="2" charset="0"/>
                      </a:endParaRPr>
                    </a:p>
                    <a:p>
                      <a:pPr algn="ctr"/>
                      <a:r>
                        <a:rPr lang="da-DK" sz="1600" b="1" i="1" kern="1200" dirty="0">
                          <a:solidFill>
                            <a:schemeClr val="lt1"/>
                          </a:solidFill>
                          <a:latin typeface="KBH Tekst" panose="00000500000000000000" pitchFamily="2" charset="0"/>
                          <a:ea typeface="+mn-ea"/>
                          <a:cs typeface="+mn-cs"/>
                        </a:rPr>
                        <a:t>Medvirker tema til sygefravær?</a:t>
                      </a:r>
                    </a:p>
                  </a:txBody>
                  <a:tcPr>
                    <a:solidFill>
                      <a:srgbClr val="69C8F3"/>
                    </a:solidFill>
                  </a:tcPr>
                </a:tc>
                <a:tc>
                  <a:txBody>
                    <a:bodyPr/>
                    <a:lstStyle/>
                    <a:p>
                      <a:pPr algn="ctr"/>
                      <a:r>
                        <a:rPr lang="da-DK" dirty="0">
                          <a:solidFill>
                            <a:schemeClr val="tx1"/>
                          </a:solidFill>
                          <a:latin typeface="KBH Tekst" panose="00000500000000000000" pitchFamily="2" charset="0"/>
                        </a:rPr>
                        <a:t>Opfølgning</a:t>
                      </a:r>
                    </a:p>
                    <a:p>
                      <a:endParaRPr lang="da-DK" sz="1600" i="1" dirty="0">
                        <a:latin typeface="KBH Tekst" panose="00000500000000000000" pitchFamily="2" charset="0"/>
                      </a:endParaRPr>
                    </a:p>
                    <a:p>
                      <a:r>
                        <a:rPr lang="da-DK" sz="1600" i="1" dirty="0">
                          <a:latin typeface="KBH Tekst" panose="00000500000000000000" pitchFamily="2" charset="0"/>
                        </a:rPr>
                        <a:t>(Hvordan og hvornår afgøres det om løsningerne er  fyldestgørende og effektive?)</a:t>
                      </a:r>
                    </a:p>
                  </a:txBody>
                  <a:tcPr>
                    <a:solidFill>
                      <a:srgbClr val="69C8F3"/>
                    </a:solidFill>
                  </a:tcPr>
                </a:tc>
                <a:tc>
                  <a:txBody>
                    <a:bodyPr/>
                    <a:lstStyle/>
                    <a:p>
                      <a:pPr algn="ctr"/>
                      <a:r>
                        <a:rPr lang="da-DK" sz="1800" b="1" kern="1200" dirty="0">
                          <a:solidFill>
                            <a:schemeClr val="tx1"/>
                          </a:solidFill>
                          <a:latin typeface="KBH Tekst" panose="00000500000000000000" pitchFamily="2" charset="0"/>
                          <a:ea typeface="+mn-ea"/>
                          <a:cs typeface="+mn-cs"/>
                        </a:rPr>
                        <a:t>Hvem</a:t>
                      </a:r>
                    </a:p>
                    <a:p>
                      <a:pPr algn="l"/>
                      <a:endParaRPr lang="da-DK" sz="1600" b="1" i="1" kern="1200" dirty="0">
                        <a:solidFill>
                          <a:schemeClr val="lt1"/>
                        </a:solidFill>
                        <a:latin typeface="KBH Tekst" panose="00000500000000000000" pitchFamily="2" charset="0"/>
                        <a:ea typeface="+mn-ea"/>
                        <a:cs typeface="+mn-cs"/>
                      </a:endParaRPr>
                    </a:p>
                    <a:p>
                      <a:pPr algn="l"/>
                      <a:r>
                        <a:rPr lang="da-DK" sz="1600" b="1" i="1" kern="1200" dirty="0">
                          <a:solidFill>
                            <a:schemeClr val="lt1"/>
                          </a:solidFill>
                          <a:latin typeface="KBH Tekst" panose="00000500000000000000" pitchFamily="2" charset="0"/>
                          <a:ea typeface="+mn-ea"/>
                          <a:cs typeface="+mn-cs"/>
                        </a:rPr>
                        <a:t>(Hvem er ansvarlig for hvad?)</a:t>
                      </a:r>
                      <a:r>
                        <a:rPr lang="da-DK" sz="1600" dirty="0">
                          <a:solidFill>
                            <a:schemeClr val="tx1"/>
                          </a:solidFill>
                          <a:latin typeface="KBH Tekst" panose="00000500000000000000" pitchFamily="2" charset="0"/>
                        </a:rPr>
                        <a:t> </a:t>
                      </a:r>
                      <a:endParaRPr lang="da-DK" sz="1600" i="1" dirty="0">
                        <a:latin typeface="KBH Tekst" panose="00000500000000000000" pitchFamily="2" charset="0"/>
                      </a:endParaRPr>
                    </a:p>
                  </a:txBody>
                  <a:tcPr>
                    <a:solidFill>
                      <a:srgbClr val="69C8F3"/>
                    </a:solidFill>
                  </a:tcPr>
                </a:tc>
                <a:extLst>
                  <a:ext uri="{0D108BD9-81ED-4DB2-BD59-A6C34878D82A}">
                    <a16:rowId xmlns:a16="http://schemas.microsoft.com/office/drawing/2014/main" val="2035622220"/>
                  </a:ext>
                </a:extLst>
              </a:tr>
              <a:tr h="570023">
                <a:tc>
                  <a:txBody>
                    <a:bodyPr/>
                    <a:lstStyle/>
                    <a:p>
                      <a:endParaRPr lang="da-DK" dirty="0"/>
                    </a:p>
                  </a:txBody>
                  <a:tcPr>
                    <a:solidFill>
                      <a:srgbClr val="69C8F3"/>
                    </a:solidFill>
                  </a:tcPr>
                </a:tc>
                <a:tc>
                  <a:txBody>
                    <a:bodyPr/>
                    <a:lstStyle/>
                    <a:p>
                      <a:endParaRPr lang="da-DK"/>
                    </a:p>
                  </a:txBody>
                  <a:tcPr>
                    <a:solidFill>
                      <a:srgbClr val="69C8F3"/>
                    </a:solidFill>
                  </a:tcPr>
                </a:tc>
                <a:tc>
                  <a:txBody>
                    <a:bodyPr/>
                    <a:lstStyle/>
                    <a:p>
                      <a:endParaRPr lang="da-DK"/>
                    </a:p>
                  </a:txBody>
                  <a:tcPr>
                    <a:solidFill>
                      <a:srgbClr val="69C8F3"/>
                    </a:solidFill>
                  </a:tcPr>
                </a:tc>
                <a:tc>
                  <a:txBody>
                    <a:bodyPr/>
                    <a:lstStyle/>
                    <a:p>
                      <a:endParaRPr lang="da-DK"/>
                    </a:p>
                  </a:txBody>
                  <a:tcPr>
                    <a:solidFill>
                      <a:srgbClr val="69C8F3"/>
                    </a:solidFill>
                  </a:tcPr>
                </a:tc>
                <a:tc>
                  <a:txBody>
                    <a:bodyPr/>
                    <a:lstStyle/>
                    <a:p>
                      <a:endParaRPr lang="da-DK" dirty="0"/>
                    </a:p>
                  </a:txBody>
                  <a:tcPr>
                    <a:solidFill>
                      <a:srgbClr val="69C8F3"/>
                    </a:solidFill>
                  </a:tcPr>
                </a:tc>
                <a:extLst>
                  <a:ext uri="{0D108BD9-81ED-4DB2-BD59-A6C34878D82A}">
                    <a16:rowId xmlns:a16="http://schemas.microsoft.com/office/drawing/2014/main" val="1394576784"/>
                  </a:ext>
                </a:extLst>
              </a:tr>
              <a:tr h="570023">
                <a:tc>
                  <a:txBody>
                    <a:bodyPr/>
                    <a:lstStyle/>
                    <a:p>
                      <a:endParaRPr lang="da-DK"/>
                    </a:p>
                  </a:txBody>
                  <a:tcPr>
                    <a:solidFill>
                      <a:srgbClr val="69C8F3"/>
                    </a:solidFill>
                  </a:tcPr>
                </a:tc>
                <a:tc>
                  <a:txBody>
                    <a:bodyPr/>
                    <a:lstStyle/>
                    <a:p>
                      <a:endParaRPr lang="da-DK"/>
                    </a:p>
                  </a:txBody>
                  <a:tcPr>
                    <a:solidFill>
                      <a:srgbClr val="69C8F3"/>
                    </a:solidFill>
                  </a:tcPr>
                </a:tc>
                <a:tc>
                  <a:txBody>
                    <a:bodyPr/>
                    <a:lstStyle/>
                    <a:p>
                      <a:endParaRPr lang="da-DK"/>
                    </a:p>
                  </a:txBody>
                  <a:tcPr>
                    <a:solidFill>
                      <a:srgbClr val="69C8F3"/>
                    </a:solidFill>
                  </a:tcPr>
                </a:tc>
                <a:tc>
                  <a:txBody>
                    <a:bodyPr/>
                    <a:lstStyle/>
                    <a:p>
                      <a:endParaRPr lang="da-DK"/>
                    </a:p>
                  </a:txBody>
                  <a:tcPr>
                    <a:solidFill>
                      <a:srgbClr val="69C8F3"/>
                    </a:solidFill>
                  </a:tcPr>
                </a:tc>
                <a:tc>
                  <a:txBody>
                    <a:bodyPr/>
                    <a:lstStyle/>
                    <a:p>
                      <a:endParaRPr lang="da-DK"/>
                    </a:p>
                  </a:txBody>
                  <a:tcPr>
                    <a:solidFill>
                      <a:srgbClr val="69C8F3"/>
                    </a:solidFill>
                  </a:tcPr>
                </a:tc>
                <a:extLst>
                  <a:ext uri="{0D108BD9-81ED-4DB2-BD59-A6C34878D82A}">
                    <a16:rowId xmlns:a16="http://schemas.microsoft.com/office/drawing/2014/main" val="2752737312"/>
                  </a:ext>
                </a:extLst>
              </a:tr>
              <a:tr h="570023">
                <a:tc>
                  <a:txBody>
                    <a:bodyPr/>
                    <a:lstStyle/>
                    <a:p>
                      <a:endParaRPr lang="da-DK" dirty="0"/>
                    </a:p>
                  </a:txBody>
                  <a:tcPr>
                    <a:solidFill>
                      <a:srgbClr val="69C8F3"/>
                    </a:solidFill>
                  </a:tcPr>
                </a:tc>
                <a:tc>
                  <a:txBody>
                    <a:bodyPr/>
                    <a:lstStyle/>
                    <a:p>
                      <a:endParaRPr lang="da-DK"/>
                    </a:p>
                  </a:txBody>
                  <a:tcPr>
                    <a:solidFill>
                      <a:srgbClr val="69C8F3"/>
                    </a:solidFill>
                  </a:tcPr>
                </a:tc>
                <a:tc>
                  <a:txBody>
                    <a:bodyPr/>
                    <a:lstStyle/>
                    <a:p>
                      <a:endParaRPr lang="da-DK"/>
                    </a:p>
                  </a:txBody>
                  <a:tcPr>
                    <a:solidFill>
                      <a:srgbClr val="69C8F3"/>
                    </a:solidFill>
                  </a:tcPr>
                </a:tc>
                <a:tc>
                  <a:txBody>
                    <a:bodyPr/>
                    <a:lstStyle/>
                    <a:p>
                      <a:endParaRPr lang="da-DK"/>
                    </a:p>
                  </a:txBody>
                  <a:tcPr>
                    <a:solidFill>
                      <a:srgbClr val="69C8F3"/>
                    </a:solidFill>
                  </a:tcPr>
                </a:tc>
                <a:tc>
                  <a:txBody>
                    <a:bodyPr/>
                    <a:lstStyle/>
                    <a:p>
                      <a:endParaRPr lang="da-DK"/>
                    </a:p>
                  </a:txBody>
                  <a:tcPr>
                    <a:solidFill>
                      <a:srgbClr val="69C8F3"/>
                    </a:solidFill>
                  </a:tcPr>
                </a:tc>
                <a:extLst>
                  <a:ext uri="{0D108BD9-81ED-4DB2-BD59-A6C34878D82A}">
                    <a16:rowId xmlns:a16="http://schemas.microsoft.com/office/drawing/2014/main" val="4253815356"/>
                  </a:ext>
                </a:extLst>
              </a:tr>
              <a:tr h="570023">
                <a:tc>
                  <a:txBody>
                    <a:bodyPr/>
                    <a:lstStyle/>
                    <a:p>
                      <a:endParaRPr lang="da-DK"/>
                    </a:p>
                  </a:txBody>
                  <a:tcPr>
                    <a:solidFill>
                      <a:srgbClr val="69C8F3"/>
                    </a:solidFill>
                  </a:tcPr>
                </a:tc>
                <a:tc>
                  <a:txBody>
                    <a:bodyPr/>
                    <a:lstStyle/>
                    <a:p>
                      <a:endParaRPr lang="da-DK"/>
                    </a:p>
                  </a:txBody>
                  <a:tcPr>
                    <a:solidFill>
                      <a:srgbClr val="69C8F3"/>
                    </a:solidFill>
                  </a:tcPr>
                </a:tc>
                <a:tc>
                  <a:txBody>
                    <a:bodyPr/>
                    <a:lstStyle/>
                    <a:p>
                      <a:endParaRPr lang="da-DK"/>
                    </a:p>
                  </a:txBody>
                  <a:tcPr>
                    <a:solidFill>
                      <a:srgbClr val="69C8F3"/>
                    </a:solidFill>
                  </a:tcPr>
                </a:tc>
                <a:tc>
                  <a:txBody>
                    <a:bodyPr/>
                    <a:lstStyle/>
                    <a:p>
                      <a:endParaRPr lang="da-DK" dirty="0"/>
                    </a:p>
                  </a:txBody>
                  <a:tcPr>
                    <a:solidFill>
                      <a:srgbClr val="69C8F3"/>
                    </a:solidFill>
                  </a:tcPr>
                </a:tc>
                <a:tc>
                  <a:txBody>
                    <a:bodyPr/>
                    <a:lstStyle/>
                    <a:p>
                      <a:endParaRPr lang="da-DK" dirty="0"/>
                    </a:p>
                  </a:txBody>
                  <a:tcPr>
                    <a:solidFill>
                      <a:srgbClr val="69C8F3"/>
                    </a:solidFill>
                  </a:tcPr>
                </a:tc>
                <a:extLst>
                  <a:ext uri="{0D108BD9-81ED-4DB2-BD59-A6C34878D82A}">
                    <a16:rowId xmlns:a16="http://schemas.microsoft.com/office/drawing/2014/main" val="3694004536"/>
                  </a:ext>
                </a:extLst>
              </a:tr>
              <a:tr h="570023">
                <a:tc>
                  <a:txBody>
                    <a:bodyPr/>
                    <a:lstStyle/>
                    <a:p>
                      <a:endParaRPr lang="da-DK"/>
                    </a:p>
                  </a:txBody>
                  <a:tcPr>
                    <a:solidFill>
                      <a:srgbClr val="69C8F3"/>
                    </a:solidFill>
                  </a:tcPr>
                </a:tc>
                <a:tc>
                  <a:txBody>
                    <a:bodyPr/>
                    <a:lstStyle/>
                    <a:p>
                      <a:endParaRPr lang="da-DK"/>
                    </a:p>
                  </a:txBody>
                  <a:tcPr>
                    <a:solidFill>
                      <a:srgbClr val="69C8F3"/>
                    </a:solidFill>
                  </a:tcPr>
                </a:tc>
                <a:tc>
                  <a:txBody>
                    <a:bodyPr/>
                    <a:lstStyle/>
                    <a:p>
                      <a:endParaRPr lang="da-DK"/>
                    </a:p>
                  </a:txBody>
                  <a:tcPr>
                    <a:solidFill>
                      <a:srgbClr val="69C8F3"/>
                    </a:solidFill>
                  </a:tcPr>
                </a:tc>
                <a:tc>
                  <a:txBody>
                    <a:bodyPr/>
                    <a:lstStyle/>
                    <a:p>
                      <a:endParaRPr lang="da-DK" dirty="0"/>
                    </a:p>
                  </a:txBody>
                  <a:tcPr>
                    <a:solidFill>
                      <a:srgbClr val="69C8F3"/>
                    </a:solidFill>
                  </a:tcPr>
                </a:tc>
                <a:tc>
                  <a:txBody>
                    <a:bodyPr/>
                    <a:lstStyle/>
                    <a:p>
                      <a:endParaRPr lang="da-DK" dirty="0"/>
                    </a:p>
                  </a:txBody>
                  <a:tcPr>
                    <a:solidFill>
                      <a:srgbClr val="69C8F3"/>
                    </a:solidFill>
                  </a:tcPr>
                </a:tc>
                <a:extLst>
                  <a:ext uri="{0D108BD9-81ED-4DB2-BD59-A6C34878D82A}">
                    <a16:rowId xmlns:a16="http://schemas.microsoft.com/office/drawing/2014/main" val="1601574381"/>
                  </a:ext>
                </a:extLst>
              </a:tr>
            </a:tbl>
          </a:graphicData>
        </a:graphic>
      </p:graphicFrame>
      <p:pic>
        <p:nvPicPr>
          <p:cNvPr id="6" name="Billede 5">
            <a:extLst>
              <a:ext uri="{FF2B5EF4-FFF2-40B4-BE49-F238E27FC236}">
                <a16:creationId xmlns:a16="http://schemas.microsoft.com/office/drawing/2014/main" id="{75EEEBE8-B21E-93E6-2C59-6AA728030C25}"/>
              </a:ext>
            </a:extLst>
          </p:cNvPr>
          <p:cNvPicPr>
            <a:picLocks noChangeAspect="1"/>
          </p:cNvPicPr>
          <p:nvPr/>
        </p:nvPicPr>
        <p:blipFill>
          <a:blip r:embed="rId3"/>
          <a:stretch>
            <a:fillRect/>
          </a:stretch>
        </p:blipFill>
        <p:spPr>
          <a:xfrm>
            <a:off x="10131815" y="6221727"/>
            <a:ext cx="2580210" cy="492586"/>
          </a:xfrm>
          <a:prstGeom prst="rect">
            <a:avLst/>
          </a:prstGeom>
        </p:spPr>
      </p:pic>
    </p:spTree>
    <p:extLst>
      <p:ext uri="{BB962C8B-B14F-4D97-AF65-F5344CB8AC3E}">
        <p14:creationId xmlns:p14="http://schemas.microsoft.com/office/powerpoint/2010/main" val="36210573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E161E9-1713-8854-3F96-39633205C1C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C87965B-CF7E-1182-42E0-95249391A449}"/>
              </a:ext>
            </a:extLst>
          </p:cNvPr>
          <p:cNvSpPr>
            <a:spLocks noGrp="1"/>
          </p:cNvSpPr>
          <p:nvPr>
            <p:ph type="title"/>
          </p:nvPr>
        </p:nvSpPr>
        <p:spPr>
          <a:xfrm>
            <a:off x="539999" y="1584814"/>
            <a:ext cx="6205857" cy="3815321"/>
          </a:xfrm>
        </p:spPr>
        <p:txBody>
          <a:bodyPr anchor="t">
            <a:noAutofit/>
          </a:bodyPr>
          <a:lstStyle/>
          <a:p>
            <a:r>
              <a:rPr lang="da-DK" b="0" dirty="0">
                <a:solidFill>
                  <a:srgbClr val="680B03"/>
                </a:solidFill>
                <a:latin typeface="KBH Tekst" panose="00000500000000000000" pitchFamily="2" charset="0"/>
              </a:rPr>
              <a:t>1. Præsenter gruppens input til den fælles handlingsplan</a:t>
            </a:r>
            <a:br>
              <a:rPr lang="da-DK" b="0" dirty="0">
                <a:solidFill>
                  <a:srgbClr val="680B03"/>
                </a:solidFill>
                <a:latin typeface="KBH Tekst" panose="00000500000000000000" pitchFamily="2" charset="0"/>
              </a:rPr>
            </a:br>
            <a:br>
              <a:rPr lang="da-DK" b="0" dirty="0">
                <a:solidFill>
                  <a:srgbClr val="680B03"/>
                </a:solidFill>
                <a:latin typeface="KBH Tekst" panose="00000500000000000000" pitchFamily="2" charset="0"/>
              </a:rPr>
            </a:br>
            <a:r>
              <a:rPr lang="da-DK" b="0" dirty="0">
                <a:solidFill>
                  <a:srgbClr val="680B03"/>
                </a:solidFill>
                <a:latin typeface="KBH Tekst" panose="00000500000000000000" pitchFamily="2" charset="0"/>
              </a:rPr>
              <a:t>2. Kommentér og supplér gerne</a:t>
            </a:r>
            <a:br>
              <a:rPr lang="da-DK" b="0" dirty="0">
                <a:solidFill>
                  <a:srgbClr val="680B03"/>
                </a:solidFill>
                <a:latin typeface="KBH Tekst" panose="00000500000000000000" pitchFamily="2" charset="0"/>
              </a:rPr>
            </a:br>
            <a:br>
              <a:rPr lang="da-DK" b="0" dirty="0">
                <a:solidFill>
                  <a:srgbClr val="680B03"/>
                </a:solidFill>
                <a:latin typeface="KBH Tekst" panose="00000500000000000000" pitchFamily="2" charset="0"/>
              </a:rPr>
            </a:br>
            <a:r>
              <a:rPr lang="da-DK" b="0" dirty="0">
                <a:solidFill>
                  <a:srgbClr val="680B03"/>
                </a:solidFill>
                <a:latin typeface="KBH Tekst" panose="00000500000000000000" pitchFamily="2" charset="0"/>
              </a:rPr>
              <a:t>3. Kvalificér handlingsplanen sammen</a:t>
            </a:r>
            <a:br>
              <a:rPr lang="da-DK" b="0" dirty="0">
                <a:solidFill>
                  <a:srgbClr val="680B03"/>
                </a:solidFill>
                <a:latin typeface="KBH Tekst" panose="00000500000000000000" pitchFamily="2" charset="0"/>
              </a:rPr>
            </a:br>
            <a:br>
              <a:rPr lang="da-DK" b="0" dirty="0">
                <a:solidFill>
                  <a:srgbClr val="680B03"/>
                </a:solidFill>
                <a:latin typeface="KBH Tekst" panose="00000500000000000000" pitchFamily="2" charset="0"/>
              </a:rPr>
            </a:br>
            <a:br>
              <a:rPr lang="da-DK" sz="2800" b="0" dirty="0">
                <a:solidFill>
                  <a:srgbClr val="680B03"/>
                </a:solidFill>
                <a:latin typeface="KBH Tekst" panose="00000500000000000000" pitchFamily="2" charset="0"/>
              </a:rPr>
            </a:br>
            <a:br>
              <a:rPr lang="da-DK" sz="2800" b="0" dirty="0">
                <a:solidFill>
                  <a:srgbClr val="680B03"/>
                </a:solidFill>
                <a:latin typeface="KBH Tekst" panose="00000500000000000000" pitchFamily="2" charset="0"/>
              </a:rPr>
            </a:br>
            <a:br>
              <a:rPr lang="da-DK" sz="2800" b="0" dirty="0">
                <a:solidFill>
                  <a:srgbClr val="680B03"/>
                </a:solidFill>
                <a:latin typeface="KBH Tekst" panose="00000500000000000000" pitchFamily="2" charset="0"/>
              </a:rPr>
            </a:br>
            <a:r>
              <a:rPr lang="da-DK" sz="1400" b="0" i="1" dirty="0">
                <a:solidFill>
                  <a:srgbClr val="680B03"/>
                </a:solidFill>
                <a:latin typeface="KBH Tekst" panose="00000500000000000000" pitchFamily="2" charset="0"/>
              </a:rPr>
              <a:t>Link: </a:t>
            </a:r>
            <a:r>
              <a:rPr lang="da-DK" sz="1400" i="1" dirty="0">
                <a:hlinkClick r:id="rId3"/>
              </a:rPr>
              <a:t>Systematisk arbejdsmiljøarbejde, APV, årlig arbejdsmiljødrøftelse - Arbejdstilsynet</a:t>
            </a:r>
            <a:endParaRPr lang="da-DK" sz="1400" b="0" i="1" dirty="0">
              <a:solidFill>
                <a:srgbClr val="680B03"/>
              </a:solidFill>
              <a:latin typeface="KBH Tekst" panose="00000500000000000000" pitchFamily="2" charset="0"/>
            </a:endParaRPr>
          </a:p>
        </p:txBody>
      </p:sp>
      <p:pic>
        <p:nvPicPr>
          <p:cNvPr id="5" name="Grafik 4" descr="Gruppebrainstorm kontur">
            <a:extLst>
              <a:ext uri="{FF2B5EF4-FFF2-40B4-BE49-F238E27FC236}">
                <a16:creationId xmlns:a16="http://schemas.microsoft.com/office/drawing/2014/main" id="{9121C61F-2185-362A-5281-1B78E7989B5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96000" y="642068"/>
            <a:ext cx="5573864" cy="5573864"/>
          </a:xfrm>
          <a:prstGeom prst="rect">
            <a:avLst/>
          </a:prstGeom>
        </p:spPr>
      </p:pic>
      <p:sp>
        <p:nvSpPr>
          <p:cNvPr id="12" name="Slide Number Placeholder 4">
            <a:extLst>
              <a:ext uri="{FF2B5EF4-FFF2-40B4-BE49-F238E27FC236}">
                <a16:creationId xmlns:a16="http://schemas.microsoft.com/office/drawing/2014/main" id="{CD830019-AF2F-FCA6-ED66-2683AFA12BAA}"/>
              </a:ext>
            </a:extLst>
          </p:cNvPr>
          <p:cNvSpPr>
            <a:spLocks noGrp="1"/>
          </p:cNvSpPr>
          <p:nvPr>
            <p:ph type="sldNum" sz="quarter" idx="14"/>
          </p:nvPr>
        </p:nvSpPr>
        <p:spPr>
          <a:xfrm>
            <a:off x="540000" y="6300000"/>
            <a:ext cx="540000" cy="360000"/>
          </a:xfrm>
        </p:spPr>
        <p:txBody>
          <a:bodyPr/>
          <a:lstStyle/>
          <a:p>
            <a:pPr>
              <a:spcAft>
                <a:spcPts val="600"/>
              </a:spcAft>
            </a:pPr>
            <a:fld id="{48B90412-FB5A-4F66-BFB7-963B605F1F6D}" type="slidenum">
              <a:rPr lang="da-DK" smtClean="0"/>
              <a:pPr>
                <a:spcAft>
                  <a:spcPts val="600"/>
                </a:spcAft>
              </a:pPr>
              <a:t>27</a:t>
            </a:fld>
            <a:endParaRPr lang="da-DK"/>
          </a:p>
        </p:txBody>
      </p:sp>
      <p:pic>
        <p:nvPicPr>
          <p:cNvPr id="3" name="Billede 2">
            <a:extLst>
              <a:ext uri="{FF2B5EF4-FFF2-40B4-BE49-F238E27FC236}">
                <a16:creationId xmlns:a16="http://schemas.microsoft.com/office/drawing/2014/main" id="{FD18C4F3-F021-67D1-EF45-563FC2E25D94}"/>
              </a:ext>
            </a:extLst>
          </p:cNvPr>
          <p:cNvPicPr>
            <a:picLocks noChangeAspect="1"/>
          </p:cNvPicPr>
          <p:nvPr/>
        </p:nvPicPr>
        <p:blipFill>
          <a:blip r:embed="rId6"/>
          <a:stretch>
            <a:fillRect/>
          </a:stretch>
        </p:blipFill>
        <p:spPr>
          <a:xfrm>
            <a:off x="10131815" y="6221727"/>
            <a:ext cx="2580210" cy="492586"/>
          </a:xfrm>
          <a:prstGeom prst="rect">
            <a:avLst/>
          </a:prstGeom>
        </p:spPr>
      </p:pic>
    </p:spTree>
    <p:extLst>
      <p:ext uri="{BB962C8B-B14F-4D97-AF65-F5344CB8AC3E}">
        <p14:creationId xmlns:p14="http://schemas.microsoft.com/office/powerpoint/2010/main" val="10031008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kstfelt 4">
            <a:extLst>
              <a:ext uri="{FF2B5EF4-FFF2-40B4-BE49-F238E27FC236}">
                <a16:creationId xmlns:a16="http://schemas.microsoft.com/office/drawing/2014/main" id="{37AC831E-4BBA-4ADF-6594-9962B583162C}"/>
              </a:ext>
            </a:extLst>
          </p:cNvPr>
          <p:cNvSpPr txBox="1"/>
          <p:nvPr/>
        </p:nvSpPr>
        <p:spPr>
          <a:xfrm>
            <a:off x="673610" y="1268760"/>
            <a:ext cx="957706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400" b="1" i="0" u="none" strike="noStrike" kern="1200" cap="none" spc="0" normalizeH="0" baseline="0" noProof="0" dirty="0">
                <a:ln>
                  <a:noFill/>
                </a:ln>
                <a:solidFill>
                  <a:schemeClr val="accent5"/>
                </a:solidFill>
                <a:effectLst/>
                <a:uLnTx/>
                <a:uFillTx/>
                <a:latin typeface="KBH Tekst" panose="00000500000000000000" pitchFamily="2" charset="0"/>
                <a:cs typeface="Segoe UI Semibold" panose="020B0702040204020203" pitchFamily="34" charset="0"/>
              </a:rPr>
              <a:t>OPFØLGNING:</a:t>
            </a:r>
            <a:r>
              <a:rPr kumimoji="0" lang="da-DK" sz="2400" b="1" i="0" u="none" strike="noStrike" kern="1200" cap="none" spc="0" normalizeH="0" baseline="0" noProof="0" dirty="0">
                <a:ln>
                  <a:noFill/>
                </a:ln>
                <a:solidFill>
                  <a:srgbClr val="680B03"/>
                </a:solidFill>
                <a:effectLst/>
                <a:uLnTx/>
                <a:uFillTx/>
                <a:latin typeface="KBH Tekst" panose="00000500000000000000" pitchFamily="2" charset="0"/>
                <a:cs typeface="Segoe UI Semibold" panose="020B0702040204020203" pitchFamily="34" charset="0"/>
              </a:rPr>
              <a:t> Næste skridt</a:t>
            </a:r>
          </a:p>
        </p:txBody>
      </p:sp>
      <p:sp>
        <p:nvSpPr>
          <p:cNvPr id="7" name="Rektangel: afrundede hjørner 6">
            <a:extLst>
              <a:ext uri="{FF2B5EF4-FFF2-40B4-BE49-F238E27FC236}">
                <a16:creationId xmlns:a16="http://schemas.microsoft.com/office/drawing/2014/main" id="{5B59496E-FA86-F872-BD43-4DFDD665B781}"/>
              </a:ext>
            </a:extLst>
          </p:cNvPr>
          <p:cNvSpPr/>
          <p:nvPr/>
        </p:nvSpPr>
        <p:spPr>
          <a:xfrm>
            <a:off x="735213" y="2677746"/>
            <a:ext cx="10388457" cy="2551454"/>
          </a:xfrm>
          <a:prstGeom prst="roundRect">
            <a:avLst>
              <a:gd name="adj" fmla="val 1534"/>
            </a:avLst>
          </a:prstGeom>
          <a:noFill/>
          <a:ln w="28575">
            <a:solidFill>
              <a:srgbClr val="680B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srgbClr val="FFFFFF"/>
              </a:solidFill>
              <a:effectLst/>
              <a:uLnTx/>
              <a:uFillTx/>
              <a:latin typeface="KBH Tekst" panose="00000500000000000000" pitchFamily="2" charset="0"/>
            </a:endParaRPr>
          </a:p>
        </p:txBody>
      </p:sp>
      <p:sp>
        <p:nvSpPr>
          <p:cNvPr id="9" name="Tekstfelt 8">
            <a:extLst>
              <a:ext uri="{FF2B5EF4-FFF2-40B4-BE49-F238E27FC236}">
                <a16:creationId xmlns:a16="http://schemas.microsoft.com/office/drawing/2014/main" id="{08E0664B-E25B-D59F-8F8A-5861284D670F}"/>
              </a:ext>
            </a:extLst>
          </p:cNvPr>
          <p:cNvSpPr txBox="1"/>
          <p:nvPr/>
        </p:nvSpPr>
        <p:spPr>
          <a:xfrm>
            <a:off x="867448" y="2455070"/>
            <a:ext cx="6413246" cy="39934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kumimoji="0" lang="da-DK" sz="1800" b="1" i="0" u="none" strike="noStrike" kern="1200" cap="none" spc="0" normalizeH="0" baseline="0" noProof="0" dirty="0">
                <a:ln>
                  <a:noFill/>
                </a:ln>
                <a:solidFill>
                  <a:srgbClr val="680B03"/>
                </a:solidFill>
                <a:effectLst/>
                <a:uLnTx/>
                <a:uFillTx/>
                <a:latin typeface="KBH Tekst" panose="00000500000000000000" pitchFamily="2" charset="0"/>
                <a:cs typeface="Segoe UI Semibold" panose="020B0702040204020203" pitchFamily="34" charset="0"/>
              </a:rPr>
              <a:t>Hvordan arbejder I videre? Hvad er processen nu?</a:t>
            </a:r>
          </a:p>
        </p:txBody>
      </p:sp>
      <p:sp>
        <p:nvSpPr>
          <p:cNvPr id="4" name="Tekstfelt 3">
            <a:extLst>
              <a:ext uri="{FF2B5EF4-FFF2-40B4-BE49-F238E27FC236}">
                <a16:creationId xmlns:a16="http://schemas.microsoft.com/office/drawing/2014/main" id="{40581F3A-9789-FFFB-3190-A1D565DBE46B}"/>
              </a:ext>
            </a:extLst>
          </p:cNvPr>
          <p:cNvSpPr txBox="1"/>
          <p:nvPr/>
        </p:nvSpPr>
        <p:spPr>
          <a:xfrm>
            <a:off x="839249" y="3140968"/>
            <a:ext cx="10118789" cy="2160591"/>
          </a:xfrm>
          <a:prstGeom prst="rect">
            <a:avLst/>
          </a:prstGeom>
          <a:noFill/>
        </p:spPr>
        <p:txBody>
          <a:bodyPr wrap="square" lIns="91440" tIns="45720" rIns="91440" bIns="45720" rtlCol="0" anchor="t">
            <a:spAutoFit/>
          </a:bodyPr>
          <a:lstStyle/>
          <a:p>
            <a:pPr marL="228600" marR="0" lvl="1" indent="0" algn="l" defTabSz="914400" rtl="0" eaLnBrk="1" fontAlgn="t" latinLnBrk="0" hangingPunct="1">
              <a:lnSpc>
                <a:spcPct val="120000"/>
              </a:lnSpc>
              <a:spcBef>
                <a:spcPts val="0"/>
              </a:spcBef>
              <a:spcAft>
                <a:spcPts val="0"/>
              </a:spcAft>
              <a:buClrTx/>
              <a:buSzTx/>
              <a:buFontTx/>
              <a:buNone/>
              <a:tabLst/>
              <a:defRPr/>
            </a:pPr>
            <a:r>
              <a:rPr kumimoji="0" lang="da-DK" sz="1600" b="1" i="0" u="none" strike="noStrike" kern="1200" cap="none" spc="0" normalizeH="0" baseline="0" noProof="0" dirty="0">
                <a:ln>
                  <a:noFill/>
                </a:ln>
                <a:solidFill>
                  <a:srgbClr val="323232"/>
                </a:solidFill>
                <a:effectLst/>
                <a:uLnTx/>
                <a:uFillTx/>
                <a:latin typeface="KBH Tekst" panose="00000500000000000000" pitchFamily="2" charset="0"/>
              </a:rPr>
              <a:t>Det løbende arbejde med at sikre trivsel og et godt arbejdsmiljø:</a:t>
            </a:r>
            <a:endParaRPr kumimoji="0" lang="en-US" sz="1800" b="1" i="0" u="none" strike="noStrike" kern="1200" cap="none" spc="0" normalizeH="0" baseline="0" noProof="0" dirty="0">
              <a:ln>
                <a:noFill/>
              </a:ln>
              <a:solidFill>
                <a:srgbClr val="323232"/>
              </a:solidFill>
              <a:effectLst/>
              <a:uLnTx/>
              <a:uFillTx/>
              <a:latin typeface="KBH Tekst" panose="00000500000000000000" pitchFamily="2" charset="0"/>
              <a:cs typeface="Segoe UI"/>
            </a:endParaRPr>
          </a:p>
          <a:p>
            <a:pPr marL="514350" marR="0" lvl="1" indent="-285750" algn="l" defTabSz="914400" rtl="0" eaLnBrk="1" fontAlgn="t" latinLnBrk="0" hangingPunct="1">
              <a:lnSpc>
                <a:spcPct val="120000"/>
              </a:lnSpc>
              <a:spcBef>
                <a:spcPts val="0"/>
              </a:spcBef>
              <a:spcAft>
                <a:spcPts val="0"/>
              </a:spcAft>
              <a:buClrTx/>
              <a:buSzTx/>
              <a:buFont typeface="Arial" panose="020B0604020202020204" pitchFamily="34" charset="0"/>
              <a:buChar char="•"/>
              <a:tabLst/>
              <a:defRPr/>
            </a:pPr>
            <a:r>
              <a:rPr kumimoji="0" lang="da-DK" sz="1600" b="0" i="0" u="none" strike="noStrike" kern="1200" cap="none" spc="0" normalizeH="0" baseline="0" noProof="0" dirty="0">
                <a:ln>
                  <a:noFill/>
                </a:ln>
                <a:solidFill>
                  <a:srgbClr val="323232"/>
                </a:solidFill>
                <a:effectLst/>
                <a:uLnTx/>
                <a:uFillTx/>
                <a:latin typeface="KBH Tekst" panose="00000500000000000000" pitchFamily="2" charset="0"/>
              </a:rPr>
              <a:t>Hvem færdiggør handlingsplanerne?</a:t>
            </a:r>
            <a:endParaRPr kumimoji="0" lang="da-DK" sz="1600" b="0" i="0" u="none" strike="noStrike" kern="1200" cap="none" spc="0" normalizeH="0" baseline="0" noProof="0" dirty="0">
              <a:ln>
                <a:noFill/>
              </a:ln>
              <a:solidFill>
                <a:srgbClr val="323232"/>
              </a:solidFill>
              <a:effectLst/>
              <a:uLnTx/>
              <a:uFillTx/>
              <a:latin typeface="KBH Tekst" panose="00000500000000000000" pitchFamily="2" charset="0"/>
              <a:cs typeface="Segoe UI"/>
            </a:endParaRPr>
          </a:p>
          <a:p>
            <a:pPr marL="514350" marR="0" lvl="1" indent="-285750" algn="l" defTabSz="914400" rtl="0" eaLnBrk="1" fontAlgn="t" latinLnBrk="0" hangingPunct="1">
              <a:lnSpc>
                <a:spcPct val="120000"/>
              </a:lnSpc>
              <a:spcBef>
                <a:spcPts val="0"/>
              </a:spcBef>
              <a:spcAft>
                <a:spcPts val="0"/>
              </a:spcAft>
              <a:buClrTx/>
              <a:buSzTx/>
              <a:buFont typeface="Arial" panose="020B0604020202020204" pitchFamily="34" charset="0"/>
              <a:buChar char="•"/>
              <a:tabLst/>
              <a:defRPr/>
            </a:pPr>
            <a:r>
              <a:rPr kumimoji="0" lang="da-DK" sz="1600" b="0" i="0" u="none" strike="noStrike" kern="1200" cap="none" spc="0" normalizeH="0" baseline="0" noProof="0" dirty="0">
                <a:ln>
                  <a:noFill/>
                </a:ln>
                <a:solidFill>
                  <a:srgbClr val="323232"/>
                </a:solidFill>
                <a:effectLst/>
                <a:uLnTx/>
                <a:uFillTx/>
                <a:latin typeface="KBH Tekst" panose="00000500000000000000" pitchFamily="2" charset="0"/>
              </a:rPr>
              <a:t>Hvornår skal der følges op på handlingsplanerne?</a:t>
            </a:r>
            <a:endParaRPr kumimoji="0" lang="da-DK" sz="1600" b="0" i="0" u="none" strike="noStrike" kern="1200" cap="none" spc="0" normalizeH="0" baseline="0" noProof="0" dirty="0">
              <a:ln>
                <a:noFill/>
              </a:ln>
              <a:solidFill>
                <a:srgbClr val="323232"/>
              </a:solidFill>
              <a:effectLst/>
              <a:uLnTx/>
              <a:uFillTx/>
              <a:latin typeface="KBH Tekst" panose="00000500000000000000" pitchFamily="2" charset="0"/>
              <a:cs typeface="Segoe UI"/>
            </a:endParaRPr>
          </a:p>
          <a:p>
            <a:pPr marL="514350" marR="0" lvl="1" indent="-285750" algn="l" defTabSz="914400" rtl="0" eaLnBrk="1" fontAlgn="t" latinLnBrk="0" hangingPunct="1">
              <a:lnSpc>
                <a:spcPct val="120000"/>
              </a:lnSpc>
              <a:spcBef>
                <a:spcPts val="0"/>
              </a:spcBef>
              <a:spcAft>
                <a:spcPts val="0"/>
              </a:spcAft>
              <a:buClrTx/>
              <a:buSzTx/>
              <a:buFont typeface="Arial" panose="020B0604020202020204" pitchFamily="34" charset="0"/>
              <a:buChar char="•"/>
              <a:tabLst/>
              <a:defRPr/>
            </a:pPr>
            <a:r>
              <a:rPr kumimoji="0" lang="da-DK" sz="1600" b="0" i="0" u="none" strike="noStrike" kern="1200" cap="none" spc="0" normalizeH="0" baseline="0" noProof="0" dirty="0">
                <a:ln>
                  <a:noFill/>
                </a:ln>
                <a:solidFill>
                  <a:srgbClr val="323232"/>
                </a:solidFill>
                <a:effectLst/>
                <a:uLnTx/>
                <a:uFillTx/>
                <a:latin typeface="KBH Tekst" panose="00000500000000000000" pitchFamily="2" charset="0"/>
              </a:rPr>
              <a:t>Hvordan vurderer vi om de løsninger vi har iværksat fungerer? </a:t>
            </a:r>
            <a:endParaRPr kumimoji="0" lang="da-DK" sz="1600" b="0" i="0" u="none" strike="noStrike" kern="1200" cap="none" spc="0" normalizeH="0" baseline="0" noProof="0" dirty="0">
              <a:ln>
                <a:noFill/>
              </a:ln>
              <a:solidFill>
                <a:srgbClr val="323232"/>
              </a:solidFill>
              <a:effectLst/>
              <a:uLnTx/>
              <a:uFillTx/>
              <a:latin typeface="KBH Tekst" panose="00000500000000000000" pitchFamily="2" charset="0"/>
              <a:cs typeface="Segoe UI"/>
            </a:endParaRPr>
          </a:p>
          <a:p>
            <a:pPr marL="514350" marR="0" lvl="1" indent="-285750" algn="l" defTabSz="914400" rtl="0" eaLnBrk="1" fontAlgn="t" latinLnBrk="0" hangingPunct="1">
              <a:lnSpc>
                <a:spcPct val="120000"/>
              </a:lnSpc>
              <a:spcBef>
                <a:spcPts val="0"/>
              </a:spcBef>
              <a:spcAft>
                <a:spcPts val="0"/>
              </a:spcAft>
              <a:buClrTx/>
              <a:buSzTx/>
              <a:buFont typeface="Arial" panose="020B0604020202020204" pitchFamily="34" charset="0"/>
              <a:buChar char="•"/>
              <a:tabLst/>
              <a:defRPr/>
            </a:pPr>
            <a:r>
              <a:rPr kumimoji="0" lang="da-DK" sz="1600" b="0" i="0" u="none" strike="noStrike" kern="1200" cap="none" spc="0" normalizeH="0" baseline="0" noProof="0" dirty="0">
                <a:ln>
                  <a:noFill/>
                </a:ln>
                <a:solidFill>
                  <a:srgbClr val="323232"/>
                </a:solidFill>
                <a:effectLst/>
                <a:uLnTx/>
                <a:uFillTx/>
                <a:latin typeface="KBH Tekst" panose="00000500000000000000" pitchFamily="2" charset="0"/>
              </a:rPr>
              <a:t>Er der opstået nye forhold, vi skal tage hånd om?</a:t>
            </a:r>
            <a:endParaRPr kumimoji="0" lang="da-DK" sz="1600" b="0" i="0" u="none" strike="noStrike" kern="1200" cap="none" spc="0" normalizeH="0" baseline="0" noProof="0" dirty="0">
              <a:ln>
                <a:noFill/>
              </a:ln>
              <a:solidFill>
                <a:srgbClr val="323232"/>
              </a:solidFill>
              <a:effectLst/>
              <a:uLnTx/>
              <a:uFillTx/>
              <a:latin typeface="KBH Tekst" panose="00000500000000000000" pitchFamily="2" charset="0"/>
              <a:cs typeface="Segoe UI"/>
            </a:endParaRPr>
          </a:p>
          <a:p>
            <a:pPr marL="514350" marR="0" lvl="1" indent="-285750" algn="l" defTabSz="914400" rtl="0" eaLnBrk="1" fontAlgn="t" latinLnBrk="0" hangingPunct="1">
              <a:lnSpc>
                <a:spcPct val="120000"/>
              </a:lnSpc>
              <a:spcBef>
                <a:spcPts val="0"/>
              </a:spcBef>
              <a:spcAft>
                <a:spcPts val="0"/>
              </a:spcAft>
              <a:buClrTx/>
              <a:buSzTx/>
              <a:buFont typeface="Arial" panose="020B0604020202020204" pitchFamily="34" charset="0"/>
              <a:buChar char="•"/>
              <a:tabLst/>
              <a:defRPr/>
            </a:pPr>
            <a:r>
              <a:rPr kumimoji="0" lang="da-DK" sz="1600" b="0" i="0" u="none" strike="noStrike" kern="1200" cap="none" spc="0" normalizeH="0" baseline="0" noProof="0" dirty="0">
                <a:ln>
                  <a:noFill/>
                </a:ln>
                <a:solidFill>
                  <a:srgbClr val="323232"/>
                </a:solidFill>
                <a:effectLst/>
                <a:uLnTx/>
                <a:uFillTx/>
                <a:latin typeface="KBH Tekst" panose="00000500000000000000" pitchFamily="2" charset="0"/>
              </a:rPr>
              <a:t>Hvornår har vi møde igen? </a:t>
            </a:r>
            <a:endParaRPr kumimoji="0" lang="da-DK" sz="1600" b="0" i="0" u="none" strike="noStrike" kern="1200" cap="none" spc="0" normalizeH="0" baseline="0" noProof="0" dirty="0">
              <a:ln>
                <a:noFill/>
              </a:ln>
              <a:solidFill>
                <a:srgbClr val="323232"/>
              </a:solidFill>
              <a:effectLst/>
              <a:uLnTx/>
              <a:uFillTx/>
              <a:latin typeface="KBH Tekst" panose="00000500000000000000" pitchFamily="2" charset="0"/>
              <a:cs typeface="Segoe UI"/>
            </a:endParaRPr>
          </a:p>
          <a:p>
            <a:pPr marL="228600" marR="0" lvl="1" indent="0" algn="l" defTabSz="914400" rtl="0" eaLnBrk="1" fontAlgn="t" latinLnBrk="0" hangingPunct="1">
              <a:lnSpc>
                <a:spcPct val="120000"/>
              </a:lnSpc>
              <a:spcBef>
                <a:spcPts val="0"/>
              </a:spcBef>
              <a:spcAft>
                <a:spcPts val="0"/>
              </a:spcAft>
              <a:buClrTx/>
              <a:buSzTx/>
              <a:buFontTx/>
              <a:buNone/>
              <a:tabLst/>
              <a:defRPr/>
            </a:pPr>
            <a:endParaRPr kumimoji="0" lang="da-DK" sz="1600" b="0" i="0" u="none" strike="noStrike" kern="1200" cap="none" spc="0" normalizeH="0" baseline="0" noProof="0" dirty="0">
              <a:ln>
                <a:noFill/>
              </a:ln>
              <a:solidFill>
                <a:srgbClr val="323232"/>
              </a:solidFill>
              <a:effectLst/>
              <a:uLnTx/>
              <a:uFillTx/>
              <a:latin typeface="KBH Tekst" panose="00000500000000000000" pitchFamily="2" charset="0"/>
            </a:endParaRPr>
          </a:p>
        </p:txBody>
      </p:sp>
      <p:pic>
        <p:nvPicPr>
          <p:cNvPr id="2" name="Billede 1">
            <a:extLst>
              <a:ext uri="{FF2B5EF4-FFF2-40B4-BE49-F238E27FC236}">
                <a16:creationId xmlns:a16="http://schemas.microsoft.com/office/drawing/2014/main" id="{5D91BA65-A90B-B514-527B-010D396E8C6E}"/>
              </a:ext>
            </a:extLst>
          </p:cNvPr>
          <p:cNvPicPr>
            <a:picLocks noChangeAspect="1"/>
          </p:cNvPicPr>
          <p:nvPr/>
        </p:nvPicPr>
        <p:blipFill>
          <a:blip r:embed="rId3"/>
          <a:stretch>
            <a:fillRect/>
          </a:stretch>
        </p:blipFill>
        <p:spPr>
          <a:xfrm>
            <a:off x="10131815" y="6221727"/>
            <a:ext cx="2580210" cy="492586"/>
          </a:xfrm>
          <a:prstGeom prst="rect">
            <a:avLst/>
          </a:prstGeom>
        </p:spPr>
      </p:pic>
    </p:spTree>
    <p:extLst>
      <p:ext uri="{BB962C8B-B14F-4D97-AF65-F5344CB8AC3E}">
        <p14:creationId xmlns:p14="http://schemas.microsoft.com/office/powerpoint/2010/main" val="1466042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1065055" y="2982036"/>
            <a:ext cx="10752002" cy="893928"/>
          </a:xfrm>
        </p:spPr>
        <p:txBody>
          <a:bodyPr/>
          <a:lstStyle/>
          <a:p>
            <a:r>
              <a:rPr lang="da-DK" dirty="0">
                <a:solidFill>
                  <a:schemeClr val="bg1"/>
                </a:solidFill>
              </a:rPr>
              <a:t>TAK FOR I DAG !</a:t>
            </a: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68BC6F20-3082-C1CE-0EE1-69EF0CE101C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B6AC6D0-92D9-9380-275D-EF904E31330C}"/>
              </a:ext>
            </a:extLst>
          </p:cNvPr>
          <p:cNvSpPr>
            <a:spLocks noGrp="1"/>
          </p:cNvSpPr>
          <p:nvPr>
            <p:ph type="title"/>
          </p:nvPr>
        </p:nvSpPr>
        <p:spPr>
          <a:xfrm>
            <a:off x="452691" y="534382"/>
            <a:ext cx="11124000" cy="756000"/>
          </a:xfrm>
        </p:spPr>
        <p:txBody>
          <a:bodyPr/>
          <a:lstStyle/>
          <a:p>
            <a:r>
              <a:rPr lang="da-DK" dirty="0">
                <a:solidFill>
                  <a:srgbClr val="680B03"/>
                </a:solidFill>
                <a:latin typeface="KBH Tekst" panose="00000500000000000000" pitchFamily="2" charset="0"/>
              </a:rPr>
              <a:t>INDHOLD I DENNE SLIDEPAKKE:</a:t>
            </a:r>
          </a:p>
        </p:txBody>
      </p:sp>
      <p:sp>
        <p:nvSpPr>
          <p:cNvPr id="4" name="Pladsholder til slidenummer 3">
            <a:extLst>
              <a:ext uri="{FF2B5EF4-FFF2-40B4-BE49-F238E27FC236}">
                <a16:creationId xmlns:a16="http://schemas.microsoft.com/office/drawing/2014/main" id="{4ADECF26-900A-90A9-8047-7F3A357E48E1}"/>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8B90412-FB5A-4F66-BFB7-963B605F1F6D}" type="slidenum">
              <a:rPr kumimoji="0" lang="da-DK" sz="800" b="0" i="0" u="none" strike="noStrike" kern="1200" cap="none" spc="0" normalizeH="0" baseline="0" noProof="0" smtClean="0">
                <a:ln>
                  <a:noFill/>
                </a:ln>
                <a:solidFill>
                  <a:srgbClr val="323232"/>
                </a:solidFill>
                <a:effectLst/>
                <a:uLnTx/>
                <a:uFillTx/>
                <a:latin typeface="Segoe U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da-DK" sz="800" b="0" i="0" u="none" strike="noStrike" kern="1200" cap="none" spc="0" normalizeH="0" baseline="0" noProof="0">
              <a:ln>
                <a:noFill/>
              </a:ln>
              <a:solidFill>
                <a:srgbClr val="323232"/>
              </a:solidFill>
              <a:effectLst/>
              <a:uLnTx/>
              <a:uFillTx/>
              <a:latin typeface="Segoe UI"/>
              <a:ea typeface="+mn-ea"/>
              <a:cs typeface="+mn-cs"/>
            </a:endParaRPr>
          </a:p>
        </p:txBody>
      </p:sp>
      <p:sp>
        <p:nvSpPr>
          <p:cNvPr id="3" name="Rektangel: afrundede hjørner 2">
            <a:extLst>
              <a:ext uri="{FF2B5EF4-FFF2-40B4-BE49-F238E27FC236}">
                <a16:creationId xmlns:a16="http://schemas.microsoft.com/office/drawing/2014/main" id="{57A41C61-DE91-DCA9-AF5C-10082896DF60}"/>
              </a:ext>
            </a:extLst>
          </p:cNvPr>
          <p:cNvSpPr/>
          <p:nvPr/>
        </p:nvSpPr>
        <p:spPr>
          <a:xfrm>
            <a:off x="761875" y="3538909"/>
            <a:ext cx="9161771" cy="3205213"/>
          </a:xfrm>
          <a:prstGeom prst="roundRect">
            <a:avLst/>
          </a:prstGeom>
          <a:solidFill>
            <a:srgbClr val="69C8F3"/>
          </a:solidFill>
          <a:ln>
            <a:solidFill>
              <a:srgbClr val="69C8F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graphicFrame>
        <p:nvGraphicFramePr>
          <p:cNvPr id="6" name="Tabel 5">
            <a:extLst>
              <a:ext uri="{FF2B5EF4-FFF2-40B4-BE49-F238E27FC236}">
                <a16:creationId xmlns:a16="http://schemas.microsoft.com/office/drawing/2014/main" id="{43CF6CC8-56BE-4552-3446-5C657E349B17}"/>
              </a:ext>
            </a:extLst>
          </p:cNvPr>
          <p:cNvGraphicFramePr>
            <a:graphicFrameLocks/>
          </p:cNvGraphicFramePr>
          <p:nvPr>
            <p:extLst>
              <p:ext uri="{D42A27DB-BD31-4B8C-83A1-F6EECF244321}">
                <p14:modId xmlns:p14="http://schemas.microsoft.com/office/powerpoint/2010/main" val="1976870849"/>
              </p:ext>
            </p:extLst>
          </p:nvPr>
        </p:nvGraphicFramePr>
        <p:xfrm>
          <a:off x="1239425" y="3781328"/>
          <a:ext cx="8828600" cy="2595880"/>
        </p:xfrm>
        <a:graphic>
          <a:graphicData uri="http://schemas.openxmlformats.org/drawingml/2006/table">
            <a:tbl>
              <a:tblPr firstRow="1" bandRow="1">
                <a:tableStyleId>{2D5ABB26-0587-4C30-8999-92F81FD0307C}</a:tableStyleId>
              </a:tblPr>
              <a:tblGrid>
                <a:gridCol w="802106">
                  <a:extLst>
                    <a:ext uri="{9D8B030D-6E8A-4147-A177-3AD203B41FA5}">
                      <a16:colId xmlns:a16="http://schemas.microsoft.com/office/drawing/2014/main" val="2949793705"/>
                    </a:ext>
                  </a:extLst>
                </a:gridCol>
                <a:gridCol w="8026494">
                  <a:extLst>
                    <a:ext uri="{9D8B030D-6E8A-4147-A177-3AD203B41FA5}">
                      <a16:colId xmlns:a16="http://schemas.microsoft.com/office/drawing/2014/main" val="2936181570"/>
                    </a:ext>
                  </a:extLst>
                </a:gridCol>
              </a:tblGrid>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600" b="1" u="sng" dirty="0">
                          <a:solidFill>
                            <a:srgbClr val="680B03"/>
                          </a:solidFill>
                          <a:latin typeface="KBH Tekst" panose="00000500000000000000" pitchFamily="2" charset="0"/>
                        </a:rPr>
                        <a:t>Slides til opfølgningsmøde på TU 25 med medarbejderne</a:t>
                      </a:r>
                      <a:r>
                        <a:rPr lang="da-DK" sz="1600" b="1" u="none" dirty="0">
                          <a:solidFill>
                            <a:srgbClr val="680B03"/>
                          </a:solidFill>
                          <a:latin typeface="KBH Tekst" panose="00000500000000000000" pitchFamily="2" charset="0"/>
                        </a:rPr>
                        <a:t>           </a:t>
                      </a:r>
                      <a:r>
                        <a:rPr lang="da-DK" sz="1600" b="1" dirty="0">
                          <a:solidFill>
                            <a:srgbClr val="680B03"/>
                          </a:solidFill>
                          <a:latin typeface="KBH Tekst" panose="00000500000000000000" pitchFamily="2" charset="0"/>
                        </a:rPr>
                        <a:t>      (slide 11-28)</a:t>
                      </a:r>
                    </a:p>
                  </a:txBody>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a-DK" b="1"/>
                        <a:t>PSYKISK APV OG LEDELSESEVALUERING</a:t>
                      </a:r>
                    </a:p>
                  </a:txBody>
                  <a:tcPr/>
                </a:tc>
                <a:extLst>
                  <a:ext uri="{0D108BD9-81ED-4DB2-BD59-A6C34878D82A}">
                    <a16:rowId xmlns:a16="http://schemas.microsoft.com/office/drawing/2014/main" val="1047075634"/>
                  </a:ext>
                </a:extLst>
              </a:tr>
              <a:tr h="370840">
                <a:tc>
                  <a:txBody>
                    <a:bodyPr/>
                    <a:lstStyle/>
                    <a:p>
                      <a:pPr algn="ctr"/>
                      <a:r>
                        <a:rPr lang="da-DK" sz="1600" dirty="0">
                          <a:latin typeface="KBH Tekst" panose="00000500000000000000" pitchFamily="2" charset="0"/>
                        </a:rPr>
                        <a:t>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600" dirty="0">
                          <a:latin typeface="KBH Tekst" panose="00000500000000000000" pitchFamily="2" charset="0"/>
                        </a:rPr>
                        <a:t>Agenda og spilleregler</a:t>
                      </a:r>
                    </a:p>
                  </a:txBody>
                  <a:tcPr/>
                </a:tc>
                <a:extLst>
                  <a:ext uri="{0D108BD9-81ED-4DB2-BD59-A6C34878D82A}">
                    <a16:rowId xmlns:a16="http://schemas.microsoft.com/office/drawing/2014/main" val="183466459"/>
                  </a:ext>
                </a:extLst>
              </a:tr>
              <a:tr h="370840">
                <a:tc>
                  <a:txBody>
                    <a:bodyPr/>
                    <a:lstStyle/>
                    <a:p>
                      <a:pPr algn="ctr"/>
                      <a:r>
                        <a:rPr lang="da-DK" sz="1600">
                          <a:latin typeface="KBH Tekst" panose="00000500000000000000" pitchFamily="2" charset="0"/>
                        </a:rPr>
                        <a:t>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600" dirty="0">
                          <a:latin typeface="KBH Tekst" panose="00000500000000000000" pitchFamily="2" charset="0"/>
                        </a:rPr>
                        <a:t>Udvælgelse af emner (spørgsmål)</a:t>
                      </a:r>
                    </a:p>
                  </a:txBody>
                  <a:tcPr/>
                </a:tc>
                <a:extLst>
                  <a:ext uri="{0D108BD9-81ED-4DB2-BD59-A6C34878D82A}">
                    <a16:rowId xmlns:a16="http://schemas.microsoft.com/office/drawing/2014/main" val="3766658222"/>
                  </a:ext>
                </a:extLst>
              </a:tr>
              <a:tr h="370840">
                <a:tc>
                  <a:txBody>
                    <a:bodyPr/>
                    <a:lstStyle/>
                    <a:p>
                      <a:pPr algn="ctr"/>
                      <a:r>
                        <a:rPr lang="da-DK" sz="1600">
                          <a:latin typeface="KBH Tekst" panose="00000500000000000000" pitchFamily="2" charset="0"/>
                        </a:rPr>
                        <a:t>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600" dirty="0">
                          <a:latin typeface="KBH Tekst" panose="00000500000000000000" pitchFamily="2" charset="0"/>
                        </a:rPr>
                        <a:t>Gruppearbejde 1: Hvad er i spil og idéer</a:t>
                      </a:r>
                    </a:p>
                  </a:txBody>
                  <a:tcPr/>
                </a:tc>
                <a:extLst>
                  <a:ext uri="{0D108BD9-81ED-4DB2-BD59-A6C34878D82A}">
                    <a16:rowId xmlns:a16="http://schemas.microsoft.com/office/drawing/2014/main" val="1555131681"/>
                  </a:ext>
                </a:extLst>
              </a:tr>
              <a:tr h="370840">
                <a:tc>
                  <a:txBody>
                    <a:bodyPr/>
                    <a:lstStyle/>
                    <a:p>
                      <a:pPr algn="ctr"/>
                      <a:r>
                        <a:rPr lang="da-DK" sz="1600">
                          <a:latin typeface="KBH Tekst" panose="00000500000000000000" pitchFamily="2" charset="0"/>
                        </a:rPr>
                        <a:t>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600" dirty="0">
                          <a:latin typeface="KBH Tekst" panose="00000500000000000000" pitchFamily="2" charset="0"/>
                        </a:rPr>
                        <a:t>Deling af drøftelser i grupperne</a:t>
                      </a:r>
                    </a:p>
                  </a:txBody>
                  <a:tcPr/>
                </a:tc>
                <a:extLst>
                  <a:ext uri="{0D108BD9-81ED-4DB2-BD59-A6C34878D82A}">
                    <a16:rowId xmlns:a16="http://schemas.microsoft.com/office/drawing/2014/main" val="3136368194"/>
                  </a:ext>
                </a:extLst>
              </a:tr>
              <a:tr h="370840">
                <a:tc>
                  <a:txBody>
                    <a:bodyPr/>
                    <a:lstStyle/>
                    <a:p>
                      <a:pPr algn="ctr"/>
                      <a:r>
                        <a:rPr lang="da-DK" sz="1600">
                          <a:latin typeface="KBH Tekst" panose="00000500000000000000" pitchFamily="2" charset="0"/>
                        </a:rPr>
                        <a:t>5</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600">
                          <a:latin typeface="KBH Tekst" panose="00000500000000000000" pitchFamily="2" charset="0"/>
                        </a:rPr>
                        <a:t>Gruppearbejde 2: Udfyldelse af handlingsplaner</a:t>
                      </a:r>
                    </a:p>
                  </a:txBody>
                  <a:tcPr/>
                </a:tc>
                <a:extLst>
                  <a:ext uri="{0D108BD9-81ED-4DB2-BD59-A6C34878D82A}">
                    <a16:rowId xmlns:a16="http://schemas.microsoft.com/office/drawing/2014/main" val="2261798054"/>
                  </a:ext>
                </a:extLst>
              </a:tr>
              <a:tr h="370840">
                <a:tc>
                  <a:txBody>
                    <a:bodyPr/>
                    <a:lstStyle/>
                    <a:p>
                      <a:pPr algn="ctr"/>
                      <a:r>
                        <a:rPr lang="da-DK" sz="1600" dirty="0">
                          <a:latin typeface="KBH Tekst" panose="00000500000000000000" pitchFamily="2" charset="0"/>
                        </a:rPr>
                        <a:t>6</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600" dirty="0">
                          <a:latin typeface="KBH Tekst" panose="00000500000000000000" pitchFamily="2" charset="0"/>
                        </a:rPr>
                        <a:t>Deling af handlingsplaner og opfølgning</a:t>
                      </a:r>
                    </a:p>
                  </a:txBody>
                  <a:tcPr/>
                </a:tc>
                <a:extLst>
                  <a:ext uri="{0D108BD9-81ED-4DB2-BD59-A6C34878D82A}">
                    <a16:rowId xmlns:a16="http://schemas.microsoft.com/office/drawing/2014/main" val="2911647277"/>
                  </a:ext>
                </a:extLst>
              </a:tr>
            </a:tbl>
          </a:graphicData>
        </a:graphic>
      </p:graphicFrame>
      <p:pic>
        <p:nvPicPr>
          <p:cNvPr id="9" name="Billede 8">
            <a:extLst>
              <a:ext uri="{FF2B5EF4-FFF2-40B4-BE49-F238E27FC236}">
                <a16:creationId xmlns:a16="http://schemas.microsoft.com/office/drawing/2014/main" id="{B8D84AD8-88ED-7C53-125F-66072C63F6F5}"/>
              </a:ext>
            </a:extLst>
          </p:cNvPr>
          <p:cNvPicPr>
            <a:picLocks noChangeAspect="1"/>
          </p:cNvPicPr>
          <p:nvPr/>
        </p:nvPicPr>
        <p:blipFill>
          <a:blip r:embed="rId3"/>
          <a:stretch>
            <a:fillRect/>
          </a:stretch>
        </p:blipFill>
        <p:spPr>
          <a:xfrm>
            <a:off x="10131815" y="6221727"/>
            <a:ext cx="2580210" cy="492586"/>
          </a:xfrm>
          <a:prstGeom prst="rect">
            <a:avLst/>
          </a:prstGeom>
        </p:spPr>
      </p:pic>
      <p:sp>
        <p:nvSpPr>
          <p:cNvPr id="10" name="Tekstfelt 9">
            <a:extLst>
              <a:ext uri="{FF2B5EF4-FFF2-40B4-BE49-F238E27FC236}">
                <a16:creationId xmlns:a16="http://schemas.microsoft.com/office/drawing/2014/main" id="{E07A3435-6A85-A483-5B97-4B3A8CD19F38}"/>
              </a:ext>
            </a:extLst>
          </p:cNvPr>
          <p:cNvSpPr txBox="1"/>
          <p:nvPr/>
        </p:nvSpPr>
        <p:spPr>
          <a:xfrm>
            <a:off x="915644" y="1326276"/>
            <a:ext cx="10961770" cy="203132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b="1" dirty="0">
                <a:solidFill>
                  <a:schemeClr val="accent3">
                    <a:lumMod val="25000"/>
                  </a:schemeClr>
                </a:solidFill>
                <a:latin typeface="KBH Tekst" panose="00000500000000000000" pitchFamily="2" charset="0"/>
              </a:rPr>
              <a:t>Slides til jeres forberedelse:</a:t>
            </a:r>
          </a:p>
          <a:p>
            <a:pPr>
              <a:defRPr/>
            </a:pPr>
            <a:r>
              <a:rPr lang="da-DK" dirty="0">
                <a:solidFill>
                  <a:srgbClr val="323232"/>
                </a:solidFill>
                <a:latin typeface="KBH Tekst" panose="00000500000000000000" pitchFamily="2" charset="0"/>
              </a:rPr>
              <a:t>A: Formål og metode				</a:t>
            </a:r>
            <a:r>
              <a:rPr kumimoji="0" lang="da-DK" sz="1800" b="0" i="0" u="none" strike="noStrike" kern="1200" cap="none" spc="0" normalizeH="0" baseline="0" noProof="0" dirty="0">
                <a:ln>
                  <a:noFill/>
                </a:ln>
                <a:solidFill>
                  <a:srgbClr val="323232"/>
                </a:solidFill>
                <a:effectLst/>
                <a:uLnTx/>
                <a:uFillTx/>
                <a:latin typeface="KBH Tekst" panose="00000500000000000000" pitchFamily="2" charset="0"/>
              </a:rPr>
              <a:t>		slide 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800" b="0" i="0" u="none" strike="noStrike" kern="1200" cap="none" spc="0" normalizeH="0" baseline="0" noProof="0" dirty="0">
                <a:ln>
                  <a:noFill/>
                </a:ln>
                <a:solidFill>
                  <a:srgbClr val="323232"/>
                </a:solidFill>
                <a:effectLst/>
                <a:uLnTx/>
                <a:uFillTx/>
                <a:latin typeface="KBH Tekst" panose="00000500000000000000" pitchFamily="2" charset="0"/>
              </a:rPr>
              <a:t>B: </a:t>
            </a:r>
            <a:r>
              <a:rPr lang="da-DK" dirty="0">
                <a:solidFill>
                  <a:srgbClr val="323232"/>
                </a:solidFill>
                <a:latin typeface="KBH Tekst" panose="00000500000000000000" pitchFamily="2" charset="0"/>
              </a:rPr>
              <a:t>Opfølgning og ansvar 					slide 5</a:t>
            </a:r>
          </a:p>
          <a:p>
            <a:pPr marL="0" marR="0" lvl="0" indent="0" algn="l" defTabSz="914400" rtl="0" eaLnBrk="1" fontAlgn="auto" latinLnBrk="0" hangingPunct="1">
              <a:lnSpc>
                <a:spcPct val="100000"/>
              </a:lnSpc>
              <a:spcBef>
                <a:spcPts val="0"/>
              </a:spcBef>
              <a:spcAft>
                <a:spcPts val="0"/>
              </a:spcAft>
              <a:buClrTx/>
              <a:buSzTx/>
              <a:buFontTx/>
              <a:buNone/>
              <a:tabLst/>
              <a:defRPr/>
            </a:pPr>
            <a:r>
              <a:rPr lang="da-DK" dirty="0">
                <a:solidFill>
                  <a:srgbClr val="323232"/>
                </a:solidFill>
                <a:latin typeface="KBH Tekst" panose="00000500000000000000" pitchFamily="2" charset="0"/>
              </a:rPr>
              <a:t>C</a:t>
            </a:r>
            <a:r>
              <a:rPr kumimoji="0" lang="da-DK" sz="1800" b="0" i="0" u="none" strike="noStrike" kern="1200" cap="none" spc="0" normalizeH="0" baseline="0" noProof="0" dirty="0">
                <a:ln>
                  <a:noFill/>
                </a:ln>
                <a:solidFill>
                  <a:srgbClr val="323232"/>
                </a:solidFill>
                <a:effectLst/>
                <a:uLnTx/>
                <a:uFillTx/>
                <a:latin typeface="KBH Tekst" panose="00000500000000000000" pitchFamily="2" charset="0"/>
              </a:rPr>
              <a:t>: Forberedelse i MED-udvalget og til dig som leder		slide 6-8</a:t>
            </a:r>
            <a:endParaRPr lang="da-DK" dirty="0">
              <a:solidFill>
                <a:srgbClr val="323232"/>
              </a:solidFill>
              <a:latin typeface="KBH Tekst" panose="00000500000000000000" pitchFamily="2" charset="0"/>
            </a:endParaRPr>
          </a:p>
          <a:p>
            <a:r>
              <a:rPr kumimoji="0" lang="da-DK" sz="1800" b="0" i="0" u="none" strike="noStrike" kern="1200" cap="none" spc="0" normalizeH="0" baseline="0" noProof="0" dirty="0">
                <a:ln>
                  <a:noFill/>
                </a:ln>
                <a:solidFill>
                  <a:srgbClr val="323232"/>
                </a:solidFill>
                <a:effectLst/>
                <a:uLnTx/>
                <a:uFillTx/>
                <a:latin typeface="KBH Tekst" panose="00000500000000000000" pitchFamily="2" charset="0"/>
                <a:cs typeface="Segoe UI"/>
              </a:rPr>
              <a:t>D: </a:t>
            </a:r>
            <a:r>
              <a:rPr kumimoji="0" lang="da-DK" sz="1800" b="0" i="0" u="none" strike="noStrike" kern="1200" cap="none" spc="0" normalizeH="0" baseline="0" noProof="0" dirty="0">
                <a:ln>
                  <a:noFill/>
                </a:ln>
                <a:solidFill>
                  <a:srgbClr val="323232"/>
                </a:solidFill>
                <a:effectLst/>
                <a:uLnTx/>
                <a:uFillTx/>
                <a:latin typeface="KBH Tekst" panose="00000500000000000000" pitchFamily="2" charset="0"/>
              </a:rPr>
              <a:t>Opgaver og tjekliste i forbindelse med opfølgningsmødet	slide 9-11, 30-32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dirty="0">
              <a:ln>
                <a:noFill/>
              </a:ln>
              <a:solidFill>
                <a:srgbClr val="323232"/>
              </a:solidFill>
              <a:effectLst/>
              <a:uLnTx/>
              <a:uFillTx/>
              <a:latin typeface="KBH Tekst" panose="00000500000000000000" pitchFamily="2" charset="0"/>
              <a:cs typeface="Segoe U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dirty="0">
              <a:ln>
                <a:noFill/>
              </a:ln>
              <a:solidFill>
                <a:srgbClr val="323232"/>
              </a:solidFill>
              <a:effectLst/>
              <a:uLnTx/>
              <a:uFillTx/>
              <a:latin typeface="KBH Tekst" panose="00000500000000000000" pitchFamily="2" charset="0"/>
            </a:endParaRPr>
          </a:p>
        </p:txBody>
      </p:sp>
      <p:sp>
        <p:nvSpPr>
          <p:cNvPr id="11" name="Rektangel 10">
            <a:extLst>
              <a:ext uri="{FF2B5EF4-FFF2-40B4-BE49-F238E27FC236}">
                <a16:creationId xmlns:a16="http://schemas.microsoft.com/office/drawing/2014/main" id="{32B357BB-90DB-068F-71AD-0DC9EEDDAFD2}"/>
              </a:ext>
            </a:extLst>
          </p:cNvPr>
          <p:cNvSpPr/>
          <p:nvPr/>
        </p:nvSpPr>
        <p:spPr>
          <a:xfrm rot="2366990">
            <a:off x="7953337" y="1105157"/>
            <a:ext cx="4996077" cy="535392"/>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1600" b="1" dirty="0">
                <a:solidFill>
                  <a:schemeClr val="tx2"/>
                </a:solidFill>
                <a:latin typeface="KBH Tekst" panose="00000500000000000000" pitchFamily="2" charset="0"/>
              </a:rPr>
              <a:t>Vises</a:t>
            </a:r>
            <a:r>
              <a:rPr lang="da-DK" b="1" dirty="0">
                <a:solidFill>
                  <a:schemeClr val="tx2"/>
                </a:solidFill>
              </a:rPr>
              <a:t> </a:t>
            </a:r>
            <a:r>
              <a:rPr lang="da-DK" sz="1600" b="1" dirty="0">
                <a:solidFill>
                  <a:schemeClr val="tx2"/>
                </a:solidFill>
                <a:latin typeface="KBH Tekst" panose="00000500000000000000" pitchFamily="2" charset="0"/>
              </a:rPr>
              <a:t>ikke på mødet</a:t>
            </a:r>
          </a:p>
        </p:txBody>
      </p:sp>
    </p:spTree>
    <p:extLst>
      <p:ext uri="{BB962C8B-B14F-4D97-AF65-F5344CB8AC3E}">
        <p14:creationId xmlns:p14="http://schemas.microsoft.com/office/powerpoint/2010/main" val="34896694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74B5D94-D87B-0799-3F50-530FD4234838}"/>
              </a:ext>
            </a:extLst>
          </p:cNvPr>
          <p:cNvSpPr>
            <a:spLocks noGrp="1"/>
          </p:cNvSpPr>
          <p:nvPr>
            <p:ph type="title"/>
          </p:nvPr>
        </p:nvSpPr>
        <p:spPr/>
        <p:txBody>
          <a:bodyPr>
            <a:normAutofit/>
          </a:bodyPr>
          <a:lstStyle/>
          <a:p>
            <a:r>
              <a:rPr lang="da-DK" dirty="0">
                <a:solidFill>
                  <a:schemeClr val="accent5"/>
                </a:solidFill>
                <a:latin typeface="KBH Tekst" panose="00000500000000000000" pitchFamily="2" charset="0"/>
                <a:ea typeface="+mn-ea"/>
                <a:cs typeface="Segoe UI Semibold" panose="020B0702040204020203" pitchFamily="34" charset="0"/>
              </a:rPr>
              <a:t>D: TJEKLISTE</a:t>
            </a:r>
            <a:r>
              <a:rPr lang="da-DK" dirty="0">
                <a:solidFill>
                  <a:srgbClr val="680B03"/>
                </a:solidFill>
                <a:latin typeface="KBH Tekst" panose="00000500000000000000" pitchFamily="2" charset="0"/>
              </a:rPr>
              <a:t> – Efter opfølgningsmødet</a:t>
            </a:r>
            <a:endParaRPr lang="da-DK" sz="1800" dirty="0">
              <a:solidFill>
                <a:srgbClr val="680B03"/>
              </a:solidFill>
              <a:latin typeface="KBH Tekst" panose="00000500000000000000" pitchFamily="2" charset="0"/>
            </a:endParaRPr>
          </a:p>
        </p:txBody>
      </p:sp>
      <p:sp>
        <p:nvSpPr>
          <p:cNvPr id="3" name="Pladsholder til indhold 2">
            <a:extLst>
              <a:ext uri="{FF2B5EF4-FFF2-40B4-BE49-F238E27FC236}">
                <a16:creationId xmlns:a16="http://schemas.microsoft.com/office/drawing/2014/main" id="{52E908D0-9575-FCC6-DBE8-62736F89E92F}"/>
              </a:ext>
            </a:extLst>
          </p:cNvPr>
          <p:cNvSpPr>
            <a:spLocks noGrp="1"/>
          </p:cNvSpPr>
          <p:nvPr>
            <p:ph idx="1"/>
          </p:nvPr>
        </p:nvSpPr>
        <p:spPr/>
        <p:txBody>
          <a:bodyPr vert="horz" lIns="91440" tIns="45720" rIns="91440" bIns="45720" rtlCol="0" anchor="t">
            <a:normAutofit/>
          </a:bodyPr>
          <a:lstStyle/>
          <a:p>
            <a:pPr>
              <a:lnSpc>
                <a:spcPct val="100000"/>
              </a:lnSpc>
              <a:buFont typeface="Wingdings" panose="05000000000000000000" pitchFamily="2" charset="2"/>
              <a:buChar char="q"/>
            </a:pPr>
            <a:r>
              <a:rPr lang="da-DK" sz="1400" b="1" dirty="0">
                <a:latin typeface="KBH Tekst" panose="00000500000000000000" pitchFamily="2" charset="0"/>
              </a:rPr>
              <a:t>Fik I det hele med?</a:t>
            </a:r>
          </a:p>
          <a:p>
            <a:pPr marL="457200" lvl="1" indent="0">
              <a:lnSpc>
                <a:spcPct val="100000"/>
              </a:lnSpc>
              <a:buNone/>
            </a:pPr>
            <a:r>
              <a:rPr lang="da-DK" sz="1400" i="1" dirty="0">
                <a:latin typeface="KBH Tekst" panose="00000500000000000000" pitchFamily="2" charset="0"/>
              </a:rPr>
              <a:t>Afklar om der er behov for flere opfølgningsmøder. Book eventuelt allerede nu møderne i kalenderen</a:t>
            </a:r>
            <a:endParaRPr lang="da-DK" sz="1400" i="1" dirty="0">
              <a:latin typeface="KBH Tekst" panose="00000500000000000000" pitchFamily="2" charset="0"/>
              <a:cs typeface="Segoe UI"/>
            </a:endParaRPr>
          </a:p>
          <a:p>
            <a:pPr>
              <a:lnSpc>
                <a:spcPct val="100000"/>
              </a:lnSpc>
              <a:buFont typeface="Wingdings" panose="05000000000000000000" pitchFamily="2" charset="2"/>
              <a:buChar char="q"/>
            </a:pPr>
            <a:r>
              <a:rPr lang="da-DK" sz="1400" b="1" dirty="0">
                <a:latin typeface="KBH Tekst" panose="00000500000000000000" pitchFamily="2" charset="0"/>
              </a:rPr>
              <a:t>Tjek op på handlingsplaner og hvordan de gøres tilgængelige for medarbejderne</a:t>
            </a:r>
            <a:r>
              <a:rPr lang="da-DK" sz="1400" b="1" dirty="0">
                <a:highlight>
                  <a:srgbClr val="FFFF00"/>
                </a:highlight>
                <a:latin typeface="KBH Tekst" panose="00000500000000000000" pitchFamily="2" charset="0"/>
              </a:rPr>
              <a:t> </a:t>
            </a:r>
          </a:p>
          <a:p>
            <a:pPr>
              <a:lnSpc>
                <a:spcPct val="100000"/>
              </a:lnSpc>
              <a:buFont typeface="Wingdings" panose="05000000000000000000" pitchFamily="2" charset="2"/>
              <a:buChar char="q"/>
            </a:pPr>
            <a:r>
              <a:rPr lang="da-DK" sz="1400" b="1" dirty="0">
                <a:latin typeface="KBH Tekst" panose="00000500000000000000" pitchFamily="2" charset="0"/>
              </a:rPr>
              <a:t>Afklar, hvordan I sikrer jer løbende opfølgning på – og evaluering af de valgte tiltag</a:t>
            </a:r>
            <a:endParaRPr lang="da-DK" sz="1400" b="1" dirty="0">
              <a:latin typeface="KBH Tekst" panose="00000500000000000000" pitchFamily="2" charset="0"/>
              <a:cs typeface="Segoe UI"/>
            </a:endParaRPr>
          </a:p>
          <a:p>
            <a:pPr marL="457200" lvl="1" indent="0">
              <a:lnSpc>
                <a:spcPct val="100000"/>
              </a:lnSpc>
              <a:buNone/>
            </a:pPr>
            <a:r>
              <a:rPr lang="da-DK" sz="1400" i="1" dirty="0">
                <a:latin typeface="KBH Tekst" panose="00000500000000000000" pitchFamily="2" charset="0"/>
              </a:rPr>
              <a:t>Det er en god ide at MED-udvalget er med i den fremadrettede proces omkring at evaluere og se på effekten af de udvalgte tiltag</a:t>
            </a:r>
            <a:endParaRPr lang="da-DK" sz="1400" i="1" dirty="0">
              <a:latin typeface="KBH Tekst" panose="00000500000000000000" pitchFamily="2" charset="0"/>
              <a:cs typeface="Segoe UI"/>
            </a:endParaRPr>
          </a:p>
          <a:p>
            <a:pPr>
              <a:lnSpc>
                <a:spcPct val="100000"/>
              </a:lnSpc>
              <a:buFont typeface="Wingdings" panose="05000000000000000000" pitchFamily="2" charset="2"/>
              <a:buChar char="q"/>
            </a:pPr>
            <a:r>
              <a:rPr lang="da-DK" sz="1400" b="1" dirty="0">
                <a:latin typeface="KBH Tekst" panose="00000500000000000000" pitchFamily="2" charset="0"/>
              </a:rPr>
              <a:t>Tak jeres kolleger for deltagelse i processen og kommunikér hvordan opfølgningen foretages</a:t>
            </a:r>
            <a:endParaRPr lang="da-DK" sz="1400" b="1" dirty="0">
              <a:latin typeface="KBH Tekst" panose="00000500000000000000" pitchFamily="2" charset="0"/>
              <a:cs typeface="Segoe UI"/>
            </a:endParaRPr>
          </a:p>
          <a:p>
            <a:pPr>
              <a:lnSpc>
                <a:spcPct val="100000"/>
              </a:lnSpc>
              <a:buFont typeface="Wingdings" panose="05000000000000000000" pitchFamily="2" charset="2"/>
              <a:buChar char="q"/>
            </a:pPr>
            <a:r>
              <a:rPr lang="da-DK" sz="1400" b="1" dirty="0">
                <a:latin typeface="KBH Tekst" panose="00000500000000000000" pitchFamily="2" charset="0"/>
              </a:rPr>
              <a:t>Du kan som leder overveje om der er elementer fra processen, som du vil dele med din ledergruppe og/eller inddrage i en 1:1 med din leder eller på en LUS (Lederudviklingssamtale)</a:t>
            </a:r>
            <a:endParaRPr lang="da-DK" sz="1400" b="1" dirty="0">
              <a:latin typeface="KBH Tekst" panose="00000500000000000000" pitchFamily="2" charset="0"/>
              <a:cs typeface="Segoe UI"/>
            </a:endParaRPr>
          </a:p>
          <a:p>
            <a:pPr marL="457200" lvl="1" indent="0">
              <a:lnSpc>
                <a:spcPct val="100000"/>
              </a:lnSpc>
              <a:buNone/>
            </a:pPr>
            <a:endParaRPr lang="da-DK" dirty="0">
              <a:latin typeface="KBH Tekst" panose="00000500000000000000" pitchFamily="2" charset="0"/>
            </a:endParaRPr>
          </a:p>
        </p:txBody>
      </p:sp>
      <p:sp>
        <p:nvSpPr>
          <p:cNvPr id="4" name="Pladsholder til slidenummer 3">
            <a:extLst>
              <a:ext uri="{FF2B5EF4-FFF2-40B4-BE49-F238E27FC236}">
                <a16:creationId xmlns:a16="http://schemas.microsoft.com/office/drawing/2014/main" id="{D2EEB482-0E95-390F-EC52-5CA894AF317A}"/>
              </a:ext>
            </a:extLst>
          </p:cNvPr>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8B90412-FB5A-4F66-BFB7-963B605F1F6D}" type="slidenum">
              <a:rPr kumimoji="0" lang="da-DK" sz="800" b="0" i="0" u="none" strike="noStrike" kern="1200" cap="none" spc="0" normalizeH="0" baseline="0" noProof="0" smtClean="0">
                <a:ln>
                  <a:noFill/>
                </a:ln>
                <a:solidFill>
                  <a:srgbClr val="323232"/>
                </a:solidFill>
                <a:effectLst/>
                <a:uLnTx/>
                <a:uFillTx/>
                <a:latin typeface="Segoe U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a:t>
            </a:fld>
            <a:endParaRPr kumimoji="0" lang="da-DK" sz="800" b="0" i="0" u="none" strike="noStrike" kern="1200" cap="none" spc="0" normalizeH="0" baseline="0" noProof="0">
              <a:ln>
                <a:noFill/>
              </a:ln>
              <a:solidFill>
                <a:srgbClr val="323232"/>
              </a:solidFill>
              <a:effectLst/>
              <a:uLnTx/>
              <a:uFillTx/>
              <a:latin typeface="Segoe UI"/>
              <a:ea typeface="+mn-ea"/>
              <a:cs typeface="+mn-cs"/>
            </a:endParaRPr>
          </a:p>
        </p:txBody>
      </p:sp>
      <p:pic>
        <p:nvPicPr>
          <p:cNvPr id="5" name="Billede 4">
            <a:extLst>
              <a:ext uri="{FF2B5EF4-FFF2-40B4-BE49-F238E27FC236}">
                <a16:creationId xmlns:a16="http://schemas.microsoft.com/office/drawing/2014/main" id="{7EC72659-BF72-560A-1288-3CF9FBF14F4A}"/>
              </a:ext>
            </a:extLst>
          </p:cNvPr>
          <p:cNvPicPr>
            <a:picLocks noChangeAspect="1"/>
          </p:cNvPicPr>
          <p:nvPr/>
        </p:nvPicPr>
        <p:blipFill>
          <a:blip r:embed="rId3"/>
          <a:stretch>
            <a:fillRect/>
          </a:stretch>
        </p:blipFill>
        <p:spPr>
          <a:xfrm>
            <a:off x="10131815" y="6221727"/>
            <a:ext cx="2580210" cy="492586"/>
          </a:xfrm>
          <a:prstGeom prst="rect">
            <a:avLst/>
          </a:prstGeom>
        </p:spPr>
      </p:pic>
      <p:sp>
        <p:nvSpPr>
          <p:cNvPr id="7" name="Rektangel 6">
            <a:extLst>
              <a:ext uri="{FF2B5EF4-FFF2-40B4-BE49-F238E27FC236}">
                <a16:creationId xmlns:a16="http://schemas.microsoft.com/office/drawing/2014/main" id="{E9B7B46E-FE60-3A87-8702-FBE96D11D26E}"/>
              </a:ext>
            </a:extLst>
          </p:cNvPr>
          <p:cNvSpPr/>
          <p:nvPr/>
        </p:nvSpPr>
        <p:spPr>
          <a:xfrm rot="2366990">
            <a:off x="8615220" y="699298"/>
            <a:ext cx="4996077" cy="535392"/>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1600" b="1" dirty="0">
                <a:solidFill>
                  <a:schemeClr val="tx2"/>
                </a:solidFill>
                <a:latin typeface="KBH Tekst" panose="00000500000000000000" pitchFamily="2" charset="0"/>
              </a:rPr>
              <a:t>Vises</a:t>
            </a:r>
            <a:r>
              <a:rPr lang="da-DK" b="1" dirty="0">
                <a:solidFill>
                  <a:schemeClr val="tx2"/>
                </a:solidFill>
              </a:rPr>
              <a:t> </a:t>
            </a:r>
            <a:r>
              <a:rPr lang="da-DK" sz="1600" b="1" dirty="0">
                <a:solidFill>
                  <a:schemeClr val="tx2"/>
                </a:solidFill>
                <a:latin typeface="KBH Tekst" panose="00000500000000000000" pitchFamily="2" charset="0"/>
              </a:rPr>
              <a:t>ikke på mødet</a:t>
            </a:r>
          </a:p>
        </p:txBody>
      </p:sp>
    </p:spTree>
    <p:extLst>
      <p:ext uri="{BB962C8B-B14F-4D97-AF65-F5344CB8AC3E}">
        <p14:creationId xmlns:p14="http://schemas.microsoft.com/office/powerpoint/2010/main" val="496900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indhold 1"/>
          <p:cNvSpPr>
            <a:spLocks noGrp="1"/>
          </p:cNvSpPr>
          <p:nvPr>
            <p:ph sz="quarter" idx="13"/>
          </p:nvPr>
        </p:nvSpPr>
        <p:spPr>
          <a:xfrm>
            <a:off x="719998" y="1924225"/>
            <a:ext cx="9180054" cy="427919"/>
          </a:xfrm>
        </p:spPr>
        <p:txBody>
          <a:bodyPr vert="horz" lIns="0" tIns="0" rIns="0" bIns="0" rtlCol="0" anchor="t">
            <a:noAutofit/>
          </a:bodyPr>
          <a:lstStyle/>
          <a:p>
            <a:pPr marL="179705" indent="-179705"/>
            <a:r>
              <a:rPr lang="da-DK" dirty="0"/>
              <a:t>En fælles spørgeramme med 34 spørgsmål i følgende temaer</a:t>
            </a:r>
            <a:r>
              <a:rPr lang="da-DK" sz="2100" dirty="0"/>
              <a:t>:</a:t>
            </a:r>
          </a:p>
          <a:p>
            <a:pPr marL="179705" indent="-179705"/>
            <a:endParaRPr lang="da-DK" dirty="0"/>
          </a:p>
        </p:txBody>
      </p:sp>
      <p:sp>
        <p:nvSpPr>
          <p:cNvPr id="4" name="Titel 3"/>
          <p:cNvSpPr>
            <a:spLocks noGrp="1"/>
          </p:cNvSpPr>
          <p:nvPr>
            <p:ph type="title"/>
          </p:nvPr>
        </p:nvSpPr>
        <p:spPr/>
        <p:txBody>
          <a:bodyPr/>
          <a:lstStyle/>
          <a:p>
            <a:r>
              <a:rPr lang="da-DK" sz="2400" dirty="0">
                <a:solidFill>
                  <a:schemeClr val="bg1"/>
                </a:solidFill>
                <a:latin typeface="KBH Tekst" panose="00000500000000000000" pitchFamily="2" charset="0"/>
              </a:rPr>
              <a:t>Spørgsmål til spørgerammen</a:t>
            </a:r>
            <a:r>
              <a:rPr lang="da-DK" sz="2400" dirty="0">
                <a:solidFill>
                  <a:srgbClr val="55B1BE"/>
                </a:solidFill>
                <a:latin typeface="KBH Tekst" panose="00000500000000000000" pitchFamily="2" charset="0"/>
              </a:rPr>
              <a:t>?</a:t>
            </a:r>
          </a:p>
        </p:txBody>
      </p:sp>
      <p:sp>
        <p:nvSpPr>
          <p:cNvPr id="5" name="Pladsholder til indhold 9"/>
          <p:cNvSpPr txBox="1">
            <a:spLocks/>
          </p:cNvSpPr>
          <p:nvPr/>
        </p:nvSpPr>
        <p:spPr>
          <a:xfrm>
            <a:off x="1383024" y="2488173"/>
            <a:ext cx="9253198" cy="2254371"/>
          </a:xfrm>
          <a:prstGeom prst="rect">
            <a:avLst/>
          </a:prstGeom>
        </p:spPr>
        <p:txBody>
          <a:bodyPr/>
          <a:lstStyle/>
          <a:p>
            <a:pPr marL="1170000" lvl="2" indent="-233363">
              <a:spcBef>
                <a:spcPts val="1200"/>
              </a:spcBef>
              <a:buFont typeface="Arial" pitchFamily="34" charset="0"/>
              <a:buChar char="•"/>
              <a:defRPr/>
            </a:pPr>
            <a:r>
              <a:rPr lang="da-DK" sz="1400" dirty="0"/>
              <a:t>Generel trivsel og motivation</a:t>
            </a:r>
          </a:p>
          <a:p>
            <a:pPr marL="1170000" lvl="2" indent="-233363">
              <a:spcBef>
                <a:spcPts val="1200"/>
              </a:spcBef>
              <a:buFont typeface="Arial" pitchFamily="34" charset="0"/>
              <a:buChar char="•"/>
              <a:defRPr/>
            </a:pPr>
            <a:r>
              <a:rPr lang="da-DK" sz="1400" dirty="0"/>
              <a:t>Samarbejde</a:t>
            </a:r>
          </a:p>
          <a:p>
            <a:pPr marL="1170000" lvl="2" indent="-233363">
              <a:spcBef>
                <a:spcPts val="1200"/>
              </a:spcBef>
              <a:buFont typeface="Arial" pitchFamily="34" charset="0"/>
              <a:buChar char="•"/>
              <a:defRPr/>
            </a:pPr>
            <a:r>
              <a:rPr lang="da-DK" sz="1400" dirty="0"/>
              <a:t>Nærmeste leder</a:t>
            </a:r>
          </a:p>
          <a:p>
            <a:pPr marL="1170000" lvl="2" indent="-233363">
              <a:spcBef>
                <a:spcPts val="1200"/>
              </a:spcBef>
              <a:buFont typeface="Arial" pitchFamily="34" charset="0"/>
              <a:buChar char="•"/>
              <a:defRPr/>
            </a:pPr>
            <a:r>
              <a:rPr lang="da-DK" sz="1400" dirty="0"/>
              <a:t>Ledelsen</a:t>
            </a:r>
          </a:p>
          <a:p>
            <a:pPr marL="1170000" lvl="2" indent="-233363">
              <a:spcBef>
                <a:spcPts val="1200"/>
              </a:spcBef>
              <a:buFont typeface="Arial" pitchFamily="34" charset="0"/>
              <a:buChar char="•"/>
              <a:defRPr/>
            </a:pPr>
            <a:r>
              <a:rPr lang="da-DK" sz="1400" dirty="0"/>
              <a:t>Læring og udvikling</a:t>
            </a:r>
          </a:p>
          <a:p>
            <a:pPr marL="1170000" lvl="2" indent="-233363">
              <a:spcBef>
                <a:spcPts val="1200"/>
              </a:spcBef>
              <a:buFont typeface="Arial" pitchFamily="34" charset="0"/>
              <a:buChar char="•"/>
              <a:defRPr/>
            </a:pPr>
            <a:r>
              <a:rPr lang="da-DK" sz="1400" dirty="0"/>
              <a:t>Håndtering af krav i arbejdet</a:t>
            </a:r>
          </a:p>
          <a:p>
            <a:pPr marL="1170000" lvl="2" indent="-233363">
              <a:spcBef>
                <a:spcPts val="1200"/>
              </a:spcBef>
              <a:buFont typeface="Arial" pitchFamily="34" charset="0"/>
              <a:buChar char="•"/>
              <a:defRPr/>
            </a:pPr>
            <a:endParaRPr lang="da-DK" sz="1400" dirty="0">
              <a:latin typeface="+mj-lt"/>
            </a:endParaRPr>
          </a:p>
          <a:p>
            <a:pPr marL="1170000" lvl="2" indent="-233363">
              <a:spcBef>
                <a:spcPts val="1200"/>
              </a:spcBef>
              <a:defRPr/>
            </a:pPr>
            <a:endParaRPr lang="da-DK" sz="2400" dirty="0">
              <a:latin typeface="+mj-lt"/>
            </a:endParaRPr>
          </a:p>
        </p:txBody>
      </p:sp>
      <p:sp>
        <p:nvSpPr>
          <p:cNvPr id="6" name="Pladsholder til indhold 9"/>
          <p:cNvSpPr txBox="1">
            <a:spLocks/>
          </p:cNvSpPr>
          <p:nvPr/>
        </p:nvSpPr>
        <p:spPr>
          <a:xfrm>
            <a:off x="5059132" y="2488173"/>
            <a:ext cx="5726437" cy="2254371"/>
          </a:xfrm>
          <a:prstGeom prst="rect">
            <a:avLst/>
          </a:prstGeom>
        </p:spPr>
        <p:txBody>
          <a:bodyPr/>
          <a:lstStyle/>
          <a:p>
            <a:pPr marL="1170000" lvl="2" indent="-233363">
              <a:spcBef>
                <a:spcPts val="1200"/>
              </a:spcBef>
              <a:buFont typeface="Arial" pitchFamily="34" charset="0"/>
              <a:buChar char="•"/>
              <a:defRPr/>
            </a:pPr>
            <a:r>
              <a:rPr lang="da-DK" sz="1400" dirty="0"/>
              <a:t>Fysisk arbejdsmiljø</a:t>
            </a:r>
          </a:p>
          <a:p>
            <a:pPr marL="1170000" lvl="2" indent="-233363">
              <a:spcBef>
                <a:spcPts val="1200"/>
              </a:spcBef>
              <a:buFont typeface="Arial" pitchFamily="34" charset="0"/>
              <a:buChar char="•"/>
              <a:defRPr/>
            </a:pPr>
            <a:r>
              <a:rPr lang="da-DK" sz="1400" dirty="0"/>
              <a:t>Sundhed og sygefravær</a:t>
            </a:r>
          </a:p>
          <a:p>
            <a:pPr marL="1170000" lvl="2" indent="-233363">
              <a:spcBef>
                <a:spcPts val="1200"/>
              </a:spcBef>
              <a:buFont typeface="Arial" pitchFamily="34" charset="0"/>
              <a:buChar char="•"/>
              <a:defRPr/>
            </a:pPr>
            <a:r>
              <a:rPr lang="da-DK" sz="1400" dirty="0"/>
              <a:t>Krænkende adfærd</a:t>
            </a:r>
          </a:p>
          <a:p>
            <a:pPr marL="1170000" lvl="2" indent="-233363">
              <a:spcBef>
                <a:spcPts val="1200"/>
              </a:spcBef>
              <a:buFont typeface="Arial" pitchFamily="34" charset="0"/>
              <a:buChar char="•"/>
              <a:defRPr/>
            </a:pPr>
            <a:r>
              <a:rPr lang="da-DK" sz="1400" dirty="0"/>
              <a:t>Sexistisk adfærd </a:t>
            </a:r>
          </a:p>
          <a:p>
            <a:pPr marL="1170000" lvl="2" indent="-233363">
              <a:spcBef>
                <a:spcPts val="1200"/>
              </a:spcBef>
              <a:buFont typeface="Arial" pitchFamily="34" charset="0"/>
              <a:buChar char="•"/>
              <a:defRPr/>
            </a:pPr>
            <a:r>
              <a:rPr lang="da-DK" sz="1400" dirty="0"/>
              <a:t>+ Evt. forvaltningsspecifikke spørgsmål</a:t>
            </a:r>
          </a:p>
        </p:txBody>
      </p:sp>
      <p:sp>
        <p:nvSpPr>
          <p:cNvPr id="7" name="Pladsholder til indhold 1"/>
          <p:cNvSpPr txBox="1">
            <a:spLocks/>
          </p:cNvSpPr>
          <p:nvPr/>
        </p:nvSpPr>
        <p:spPr>
          <a:xfrm>
            <a:off x="395961" y="4742544"/>
            <a:ext cx="9967239" cy="1836662"/>
          </a:xfrm>
          <a:prstGeom prst="rect">
            <a:avLst/>
          </a:prstGeom>
        </p:spPr>
        <p:txBody>
          <a:bodyPr vert="horz" lIns="0" tIns="0" rIns="0" bIns="0" rtlCol="0" anchor="t">
            <a:noAutofit/>
          </a:bodyPr>
          <a:lstStyle/>
          <a:p>
            <a:pPr>
              <a:spcBef>
                <a:spcPts val="1200"/>
              </a:spcBef>
              <a:defRPr/>
            </a:pPr>
            <a:endParaRPr lang="da-DK" sz="2100" dirty="0"/>
          </a:p>
        </p:txBody>
      </p:sp>
      <p:sp>
        <p:nvSpPr>
          <p:cNvPr id="8" name="Rektangel 7">
            <a:extLst>
              <a:ext uri="{FF2B5EF4-FFF2-40B4-BE49-F238E27FC236}">
                <a16:creationId xmlns:a16="http://schemas.microsoft.com/office/drawing/2014/main" id="{200FDDC4-D7C3-F959-4CFB-6DC12045FAA2}"/>
              </a:ext>
            </a:extLst>
          </p:cNvPr>
          <p:cNvSpPr/>
          <p:nvPr/>
        </p:nvSpPr>
        <p:spPr>
          <a:xfrm rot="2366990">
            <a:off x="8135388" y="826046"/>
            <a:ext cx="4996077" cy="535392"/>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1600" b="1" dirty="0">
                <a:solidFill>
                  <a:schemeClr val="tx2"/>
                </a:solidFill>
                <a:latin typeface="KBH Tekst" panose="00000500000000000000" pitchFamily="2" charset="0"/>
              </a:rPr>
              <a:t>Vises</a:t>
            </a:r>
            <a:r>
              <a:rPr lang="da-DK" b="1" dirty="0">
                <a:solidFill>
                  <a:schemeClr val="tx2"/>
                </a:solidFill>
              </a:rPr>
              <a:t> </a:t>
            </a:r>
            <a:r>
              <a:rPr lang="da-DK" sz="1600" b="1" dirty="0">
                <a:solidFill>
                  <a:schemeClr val="tx2"/>
                </a:solidFill>
                <a:latin typeface="KBH Tekst" panose="00000500000000000000" pitchFamily="2" charset="0"/>
              </a:rPr>
              <a:t>ikke på mødet</a:t>
            </a:r>
          </a:p>
        </p:txBody>
      </p:sp>
    </p:spTree>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8273AE05-012C-9392-DFF5-E0D36C25F105}"/>
              </a:ext>
            </a:extLst>
          </p:cNvPr>
          <p:cNvSpPr>
            <a:spLocks noGrp="1"/>
          </p:cNvSpPr>
          <p:nvPr>
            <p:ph type="title"/>
          </p:nvPr>
        </p:nvSpPr>
        <p:spPr/>
        <p:txBody>
          <a:bodyPr/>
          <a:lstStyle/>
          <a:p>
            <a:r>
              <a:rPr lang="da-DK" sz="2400" dirty="0">
                <a:latin typeface="KBH Tekst" panose="00000500000000000000" pitchFamily="2" charset="0"/>
              </a:rPr>
              <a:t>Læs mere</a:t>
            </a:r>
          </a:p>
        </p:txBody>
      </p:sp>
      <p:sp>
        <p:nvSpPr>
          <p:cNvPr id="6" name="Pladsholder til indhold 5">
            <a:extLst>
              <a:ext uri="{FF2B5EF4-FFF2-40B4-BE49-F238E27FC236}">
                <a16:creationId xmlns:a16="http://schemas.microsoft.com/office/drawing/2014/main" id="{58E6DCDA-5782-3490-248E-E13435466C0A}"/>
              </a:ext>
            </a:extLst>
          </p:cNvPr>
          <p:cNvSpPr>
            <a:spLocks noGrp="1"/>
          </p:cNvSpPr>
          <p:nvPr>
            <p:ph idx="1"/>
          </p:nvPr>
        </p:nvSpPr>
        <p:spPr/>
        <p:txBody>
          <a:bodyPr/>
          <a:lstStyle/>
          <a:p>
            <a:r>
              <a:rPr lang="da-DK" dirty="0"/>
              <a:t>Du kan læse mere om undersøgelse på </a:t>
            </a:r>
            <a:r>
              <a:rPr lang="da-DK" dirty="0">
                <a:hlinkClick r:id="rId3"/>
              </a:rPr>
              <a:t>www.medarbejder.kk.dk</a:t>
            </a:r>
            <a:r>
              <a:rPr lang="da-DK" dirty="0"/>
              <a:t> her: </a:t>
            </a:r>
            <a:r>
              <a:rPr lang="da-DK" dirty="0">
                <a:hlinkClick r:id="rId4"/>
              </a:rPr>
              <a:t>Trivselsundersøgelsen | Medarbejder i Københavns Kommune</a:t>
            </a:r>
            <a:endParaRPr lang="da-DK" dirty="0"/>
          </a:p>
          <a:p>
            <a:endParaRPr lang="da-DK" dirty="0"/>
          </a:p>
          <a:p>
            <a:r>
              <a:rPr lang="da-DK" dirty="0"/>
              <a:t>Og hos Arbejdsmiljø København (AMK) her: </a:t>
            </a:r>
            <a:r>
              <a:rPr lang="da-DK" dirty="0">
                <a:hlinkClick r:id="rId5"/>
              </a:rPr>
              <a:t>Trivselsundersøgelse i Københavns Kommune | Arbejdsmiljø København</a:t>
            </a:r>
            <a:endParaRPr lang="da-DK" dirty="0"/>
          </a:p>
        </p:txBody>
      </p:sp>
      <p:sp>
        <p:nvSpPr>
          <p:cNvPr id="3" name="Pladsholder til slidenummer 2">
            <a:extLst>
              <a:ext uri="{FF2B5EF4-FFF2-40B4-BE49-F238E27FC236}">
                <a16:creationId xmlns:a16="http://schemas.microsoft.com/office/drawing/2014/main" id="{873E626E-C034-711C-A612-AF84A9D12B65}"/>
              </a:ext>
            </a:extLst>
          </p:cNvPr>
          <p:cNvSpPr>
            <a:spLocks noGrp="1"/>
          </p:cNvSpPr>
          <p:nvPr>
            <p:ph type="sldNum" sz="quarter" idx="12"/>
          </p:nvPr>
        </p:nvSpPr>
        <p:spPr/>
        <p:txBody>
          <a:bodyPr/>
          <a:lstStyle/>
          <a:p>
            <a:fld id="{24C8C45C-947F-4981-8B3F-4F32E973C901}" type="slidenum">
              <a:rPr lang="da-DK" smtClean="0"/>
              <a:pPr/>
              <a:t>32</a:t>
            </a:fld>
            <a:endParaRPr lang="da-DK" dirty="0"/>
          </a:p>
        </p:txBody>
      </p:sp>
      <p:sp>
        <p:nvSpPr>
          <p:cNvPr id="2" name="Rektangel 1">
            <a:extLst>
              <a:ext uri="{FF2B5EF4-FFF2-40B4-BE49-F238E27FC236}">
                <a16:creationId xmlns:a16="http://schemas.microsoft.com/office/drawing/2014/main" id="{1CD6D857-5460-099C-4776-F3F9646D20F0}"/>
              </a:ext>
            </a:extLst>
          </p:cNvPr>
          <p:cNvSpPr/>
          <p:nvPr/>
        </p:nvSpPr>
        <p:spPr>
          <a:xfrm rot="2366990">
            <a:off x="9859578" y="616690"/>
            <a:ext cx="2829927" cy="535392"/>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1600" b="1" dirty="0">
                <a:solidFill>
                  <a:schemeClr val="tx1"/>
                </a:solidFill>
                <a:latin typeface="KBH Tekst" panose="00000500000000000000" pitchFamily="2" charset="0"/>
              </a:rPr>
              <a:t>Vises</a:t>
            </a:r>
            <a:r>
              <a:rPr lang="da-DK" b="1" dirty="0"/>
              <a:t> </a:t>
            </a:r>
            <a:r>
              <a:rPr lang="da-DK" sz="1600" b="1" dirty="0">
                <a:solidFill>
                  <a:schemeClr val="tx1"/>
                </a:solidFill>
                <a:latin typeface="KBH Tekst" panose="00000500000000000000" pitchFamily="2" charset="0"/>
              </a:rPr>
              <a:t>ikke på mødet</a:t>
            </a:r>
          </a:p>
        </p:txBody>
      </p:sp>
    </p:spTree>
    <p:extLst>
      <p:ext uri="{BB962C8B-B14F-4D97-AF65-F5344CB8AC3E}">
        <p14:creationId xmlns:p14="http://schemas.microsoft.com/office/powerpoint/2010/main" val="752652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9" name="Tekstfelt 18">
            <a:extLst>
              <a:ext uri="{FF2B5EF4-FFF2-40B4-BE49-F238E27FC236}">
                <a16:creationId xmlns:a16="http://schemas.microsoft.com/office/drawing/2014/main" id="{501A4D80-B8D0-EAB7-9D41-BA14CAA361E0}"/>
              </a:ext>
            </a:extLst>
          </p:cNvPr>
          <p:cNvSpPr txBox="1"/>
          <p:nvPr/>
        </p:nvSpPr>
        <p:spPr>
          <a:xfrm>
            <a:off x="657732" y="2585491"/>
            <a:ext cx="6011292" cy="2800767"/>
          </a:xfrm>
          <a:prstGeom prst="rect">
            <a:avLst/>
          </a:prstGeom>
          <a:noFill/>
        </p:spPr>
        <p:txBody>
          <a:bodyPr wrap="square" rtlCol="0">
            <a:spAutoFit/>
          </a:bodyPr>
          <a:lstStyle/>
          <a:p>
            <a:pPr>
              <a:lnSpc>
                <a:spcPct val="100000"/>
              </a:lnSpc>
            </a:pPr>
            <a:r>
              <a:rPr lang="da-DK" sz="1600" b="1" dirty="0">
                <a:latin typeface="KBH Tekst" panose="00000500000000000000" pitchFamily="2" charset="0"/>
              </a:rPr>
              <a:t>Målgruppe: </a:t>
            </a:r>
            <a:r>
              <a:rPr lang="da-DK" sz="1600" dirty="0">
                <a:latin typeface="KBH Tekst" panose="00000500000000000000" pitchFamily="2" charset="0"/>
              </a:rPr>
              <a:t>Denne slidepakke er målrettet jer i </a:t>
            </a:r>
            <a:r>
              <a:rPr lang="da-DK" sz="1600" i="1" dirty="0">
                <a:latin typeface="KBH Tekst" panose="00000500000000000000" pitchFamily="2" charset="0"/>
              </a:rPr>
              <a:t>MED-udvalget</a:t>
            </a:r>
            <a:r>
              <a:rPr lang="da-DK" sz="1600" dirty="0">
                <a:latin typeface="KBH Tekst" panose="00000500000000000000" pitchFamily="2" charset="0"/>
              </a:rPr>
              <a:t> eller dig som </a:t>
            </a:r>
            <a:r>
              <a:rPr lang="da-DK" sz="1600" i="1" dirty="0">
                <a:latin typeface="KBH Tekst" panose="00000500000000000000" pitchFamily="2" charset="0"/>
              </a:rPr>
              <a:t>leder</a:t>
            </a:r>
            <a:r>
              <a:rPr lang="da-DK" sz="1600" dirty="0">
                <a:latin typeface="KBH Tekst" panose="00000500000000000000" pitchFamily="2" charset="0"/>
              </a:rPr>
              <a:t>, som skal påbegynde arbejdet med opfølgning på trivselsundersøgelsen 2025.</a:t>
            </a:r>
          </a:p>
          <a:p>
            <a:pPr>
              <a:lnSpc>
                <a:spcPct val="100000"/>
              </a:lnSpc>
            </a:pPr>
            <a:r>
              <a:rPr lang="da-DK" sz="1600" dirty="0">
                <a:latin typeface="KBH Tekst" panose="00000500000000000000" pitchFamily="2" charset="0"/>
              </a:rPr>
              <a:t> </a:t>
            </a:r>
          </a:p>
          <a:p>
            <a:pPr>
              <a:lnSpc>
                <a:spcPct val="100000"/>
              </a:lnSpc>
            </a:pPr>
            <a:endParaRPr lang="da-DK" sz="1600" dirty="0">
              <a:latin typeface="KBH Tekst" panose="00000500000000000000" pitchFamily="2" charset="0"/>
            </a:endParaRPr>
          </a:p>
          <a:p>
            <a:pPr>
              <a:lnSpc>
                <a:spcPct val="100000"/>
              </a:lnSpc>
            </a:pPr>
            <a:r>
              <a:rPr lang="da-DK" sz="1600" b="1" dirty="0">
                <a:latin typeface="KBH Tekst" panose="00000500000000000000" pitchFamily="2" charset="0"/>
              </a:rPr>
              <a:t>Formål:</a:t>
            </a:r>
            <a:r>
              <a:rPr lang="da-DK" sz="1600" dirty="0">
                <a:latin typeface="KBH Tekst" panose="00000500000000000000" pitchFamily="2" charset="0"/>
              </a:rPr>
              <a:t> Formålet med materialet er at hjælpe jer til at forberede og gennemføre et (eller flere) opfølgningsmøde med medarbejderne, hvor I kan præsentere resultater og sammen analysere disse resultater og prioritere indsatser for at forbedre jeres arbejdsmiljø i enheden.</a:t>
            </a:r>
          </a:p>
        </p:txBody>
      </p:sp>
      <p:sp>
        <p:nvSpPr>
          <p:cNvPr id="7" name="Rektangel: afrundede hjørner 6">
            <a:extLst>
              <a:ext uri="{FF2B5EF4-FFF2-40B4-BE49-F238E27FC236}">
                <a16:creationId xmlns:a16="http://schemas.microsoft.com/office/drawing/2014/main" id="{5B59496E-FA86-F872-BD43-4DFDD665B781}"/>
              </a:ext>
            </a:extLst>
          </p:cNvPr>
          <p:cNvSpPr/>
          <p:nvPr/>
        </p:nvSpPr>
        <p:spPr>
          <a:xfrm>
            <a:off x="540000" y="2265529"/>
            <a:ext cx="6543551" cy="4225968"/>
          </a:xfrm>
          <a:prstGeom prst="roundRect">
            <a:avLst>
              <a:gd name="adj" fmla="val 1534"/>
            </a:avLst>
          </a:prstGeom>
          <a:noFill/>
          <a:ln w="28575">
            <a:solidFill>
              <a:srgbClr val="680B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srgbClr val="FFFFFF"/>
              </a:solidFill>
              <a:effectLst/>
              <a:uLnTx/>
              <a:uFillTx/>
              <a:latin typeface="KBH Tekst" panose="00000500000000000000" pitchFamily="2" charset="0"/>
            </a:endParaRPr>
          </a:p>
        </p:txBody>
      </p:sp>
      <p:sp>
        <p:nvSpPr>
          <p:cNvPr id="9" name="Tekstfelt 8">
            <a:extLst>
              <a:ext uri="{FF2B5EF4-FFF2-40B4-BE49-F238E27FC236}">
                <a16:creationId xmlns:a16="http://schemas.microsoft.com/office/drawing/2014/main" id="{08E0664B-E25B-D59F-8F8A-5861284D670F}"/>
              </a:ext>
            </a:extLst>
          </p:cNvPr>
          <p:cNvSpPr txBox="1"/>
          <p:nvPr/>
        </p:nvSpPr>
        <p:spPr>
          <a:xfrm>
            <a:off x="945394" y="2097194"/>
            <a:ext cx="3516878"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b="1" dirty="0">
                <a:solidFill>
                  <a:srgbClr val="680B03"/>
                </a:solidFill>
                <a:latin typeface="KBH Tekst" panose="00000500000000000000" pitchFamily="2" charset="0"/>
                <a:cs typeface="Segoe UI Semibold" panose="020B0702040204020203" pitchFamily="34" charset="0"/>
              </a:rPr>
              <a:t>God</a:t>
            </a:r>
            <a:r>
              <a:rPr kumimoji="0" lang="da-DK" sz="1800" b="1" i="0" u="none" strike="noStrike" kern="1200" cap="none" spc="0" normalizeH="0" baseline="0" noProof="0" dirty="0">
                <a:ln>
                  <a:noFill/>
                </a:ln>
                <a:solidFill>
                  <a:srgbClr val="680B03"/>
                </a:solidFill>
                <a:effectLst/>
                <a:uLnTx/>
                <a:uFillTx/>
                <a:latin typeface="KBH Tekst" panose="00000500000000000000" pitchFamily="2" charset="0"/>
                <a:cs typeface="Segoe UI Semibold" panose="020B0702040204020203" pitchFamily="34" charset="0"/>
              </a:rPr>
              <a:t> praksis for opfølgning </a:t>
            </a:r>
            <a:endParaRPr kumimoji="0" lang="da-DK" sz="1800" b="0" i="0" u="none" strike="noStrike" kern="1200" cap="none" spc="0" normalizeH="0" baseline="0" noProof="0" dirty="0">
              <a:ln>
                <a:noFill/>
              </a:ln>
              <a:solidFill>
                <a:srgbClr val="680B03"/>
              </a:solidFill>
              <a:effectLst/>
              <a:uLnTx/>
              <a:uFillTx/>
              <a:latin typeface="KBH Tekst" panose="00000500000000000000" pitchFamily="2" charset="0"/>
              <a:cs typeface="Segoe UI Semibold" panose="020B0702040204020203" pitchFamily="34" charset="0"/>
            </a:endParaRPr>
          </a:p>
        </p:txBody>
      </p:sp>
      <p:sp>
        <p:nvSpPr>
          <p:cNvPr id="4" name="Titel 6">
            <a:extLst>
              <a:ext uri="{FF2B5EF4-FFF2-40B4-BE49-F238E27FC236}">
                <a16:creationId xmlns:a16="http://schemas.microsoft.com/office/drawing/2014/main" id="{D525D3B4-8819-533A-A736-58F4170FA91D}"/>
              </a:ext>
            </a:extLst>
          </p:cNvPr>
          <p:cNvSpPr>
            <a:spLocks noGrp="1"/>
          </p:cNvSpPr>
          <p:nvPr>
            <p:ph type="title"/>
          </p:nvPr>
        </p:nvSpPr>
        <p:spPr>
          <a:xfrm>
            <a:off x="534000" y="715742"/>
            <a:ext cx="11124000" cy="756000"/>
          </a:xfrm>
        </p:spPr>
        <p:txBody>
          <a:bodyPr/>
          <a:lstStyle/>
          <a:p>
            <a:r>
              <a:rPr lang="da-DK" dirty="0">
                <a:solidFill>
                  <a:srgbClr val="680B03"/>
                </a:solidFill>
                <a:latin typeface="KBH Tekst" panose="00000500000000000000" pitchFamily="2" charset="0"/>
              </a:rPr>
              <a:t>A: FORMÅL OG METODE </a:t>
            </a:r>
          </a:p>
        </p:txBody>
      </p:sp>
      <p:pic>
        <p:nvPicPr>
          <p:cNvPr id="2" name="Billede 1">
            <a:extLst>
              <a:ext uri="{FF2B5EF4-FFF2-40B4-BE49-F238E27FC236}">
                <a16:creationId xmlns:a16="http://schemas.microsoft.com/office/drawing/2014/main" id="{D3632E47-7108-C641-7515-4E940DE34FF9}"/>
              </a:ext>
            </a:extLst>
          </p:cNvPr>
          <p:cNvPicPr>
            <a:picLocks noChangeAspect="1"/>
          </p:cNvPicPr>
          <p:nvPr/>
        </p:nvPicPr>
        <p:blipFill>
          <a:blip r:embed="rId3"/>
          <a:stretch>
            <a:fillRect/>
          </a:stretch>
        </p:blipFill>
        <p:spPr>
          <a:xfrm>
            <a:off x="10131815" y="6221727"/>
            <a:ext cx="2580210" cy="492586"/>
          </a:xfrm>
          <a:prstGeom prst="rect">
            <a:avLst/>
          </a:prstGeom>
        </p:spPr>
      </p:pic>
      <p:sp>
        <p:nvSpPr>
          <p:cNvPr id="11" name="Rektangel 10">
            <a:extLst>
              <a:ext uri="{FF2B5EF4-FFF2-40B4-BE49-F238E27FC236}">
                <a16:creationId xmlns:a16="http://schemas.microsoft.com/office/drawing/2014/main" id="{6D772B8B-6ED9-8176-303C-3BE386FBB003}"/>
              </a:ext>
            </a:extLst>
          </p:cNvPr>
          <p:cNvSpPr/>
          <p:nvPr/>
        </p:nvSpPr>
        <p:spPr>
          <a:xfrm rot="2366990">
            <a:off x="8135388" y="826046"/>
            <a:ext cx="4996077" cy="535392"/>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1600" b="1" dirty="0">
                <a:solidFill>
                  <a:schemeClr val="tx2"/>
                </a:solidFill>
                <a:latin typeface="KBH Tekst" panose="00000500000000000000" pitchFamily="2" charset="0"/>
              </a:rPr>
              <a:t>Vises</a:t>
            </a:r>
            <a:r>
              <a:rPr lang="da-DK" b="1" dirty="0">
                <a:solidFill>
                  <a:schemeClr val="tx2"/>
                </a:solidFill>
              </a:rPr>
              <a:t> </a:t>
            </a:r>
            <a:r>
              <a:rPr lang="da-DK" sz="1600" b="1" dirty="0">
                <a:solidFill>
                  <a:schemeClr val="tx2"/>
                </a:solidFill>
                <a:latin typeface="KBH Tekst" panose="00000500000000000000" pitchFamily="2" charset="0"/>
              </a:rPr>
              <a:t>ikke på mødet</a:t>
            </a:r>
          </a:p>
        </p:txBody>
      </p:sp>
      <p:sp>
        <p:nvSpPr>
          <p:cNvPr id="3" name="Tekstfelt 2">
            <a:extLst>
              <a:ext uri="{FF2B5EF4-FFF2-40B4-BE49-F238E27FC236}">
                <a16:creationId xmlns:a16="http://schemas.microsoft.com/office/drawing/2014/main" id="{545DFC11-C1D1-5821-7E97-EB5F0668FC4B}"/>
              </a:ext>
            </a:extLst>
          </p:cNvPr>
          <p:cNvSpPr txBox="1"/>
          <p:nvPr/>
        </p:nvSpPr>
        <p:spPr>
          <a:xfrm>
            <a:off x="7454900" y="2576464"/>
            <a:ext cx="3721769" cy="3785652"/>
          </a:xfrm>
          <a:prstGeom prst="rect">
            <a:avLst/>
          </a:prstGeom>
          <a:noFill/>
        </p:spPr>
        <p:txBody>
          <a:bodyPr wrap="square" lIns="91440" tIns="45720" rIns="91440" bIns="45720" rtlCol="0" anchor="t">
            <a:spAutoFit/>
          </a:bodyPr>
          <a:lstStyle/>
          <a:p>
            <a:pPr marL="0" indent="0">
              <a:buNone/>
            </a:pPr>
            <a:r>
              <a:rPr lang="da-DK" sz="1600" b="1" dirty="0">
                <a:latin typeface="KBH Tekst" panose="00000500000000000000" pitchFamily="2" charset="0"/>
              </a:rPr>
              <a:t>Inspiration til to metoder:</a:t>
            </a:r>
          </a:p>
          <a:p>
            <a:pPr marL="0" indent="0">
              <a:buNone/>
            </a:pPr>
            <a:r>
              <a:rPr lang="da-DK" sz="1600" dirty="0">
                <a:latin typeface="KBH Tekst" panose="00000500000000000000" pitchFamily="2" charset="0"/>
              </a:rPr>
              <a:t>I slidepakken præsenteres to metoder til udvælgelse af de spørgsmål eller temaer, som I gerne vil arbejde med og som vil have en positiv effekt på jeres trivsel og arbejdsmiljø. </a:t>
            </a:r>
          </a:p>
          <a:p>
            <a:pPr marL="0" indent="0">
              <a:buNone/>
            </a:pPr>
            <a:endParaRPr lang="da-DK" sz="1600" dirty="0">
              <a:latin typeface="KBH Tekst" panose="00000500000000000000" pitchFamily="2" charset="0"/>
            </a:endParaRPr>
          </a:p>
          <a:p>
            <a:pPr marL="0" indent="0">
              <a:buNone/>
            </a:pPr>
            <a:r>
              <a:rPr lang="da-DK" sz="1600" b="1" dirty="0">
                <a:latin typeface="KBH Tekst" panose="00000500000000000000" pitchFamily="2" charset="0"/>
              </a:rPr>
              <a:t>Det skal give mening hos jer:</a:t>
            </a:r>
            <a:r>
              <a:rPr lang="da-DK" sz="1600" dirty="0">
                <a:latin typeface="KBH Tekst" panose="00000500000000000000" pitchFamily="2" charset="0"/>
              </a:rPr>
              <a:t> </a:t>
            </a:r>
          </a:p>
          <a:p>
            <a:pPr marL="0" indent="0">
              <a:buNone/>
            </a:pPr>
            <a:r>
              <a:rPr lang="da-DK" sz="1600" dirty="0">
                <a:latin typeface="KBH Tekst" panose="00000500000000000000" pitchFamily="2" charset="0"/>
              </a:rPr>
              <a:t>Se beskrivelsen igennem og vurder hvad der vil passe bedst hos jer. </a:t>
            </a:r>
          </a:p>
          <a:p>
            <a:pPr marL="0" indent="0">
              <a:buNone/>
            </a:pPr>
            <a:endParaRPr lang="da-DK" sz="1600" dirty="0">
              <a:latin typeface="KBH Tekst" panose="00000500000000000000" pitchFamily="2" charset="0"/>
            </a:endParaRPr>
          </a:p>
          <a:p>
            <a:pPr marL="0" indent="0">
              <a:buNone/>
            </a:pPr>
            <a:r>
              <a:rPr lang="da-DK" sz="1600" dirty="0">
                <a:latin typeface="KBH Tekst" panose="00000500000000000000" pitchFamily="2" charset="0"/>
              </a:rPr>
              <a:t>Måske har I erfaringer fra tidligere opfølgningsmøder som er mere egnet hos jer? </a:t>
            </a:r>
          </a:p>
        </p:txBody>
      </p:sp>
      <p:sp>
        <p:nvSpPr>
          <p:cNvPr id="5" name="Rektangel: afrundede hjørner 4">
            <a:extLst>
              <a:ext uri="{FF2B5EF4-FFF2-40B4-BE49-F238E27FC236}">
                <a16:creationId xmlns:a16="http://schemas.microsoft.com/office/drawing/2014/main" id="{BD73EEB2-4DA4-5A6B-CB4B-B8021C5E4752}"/>
              </a:ext>
            </a:extLst>
          </p:cNvPr>
          <p:cNvSpPr/>
          <p:nvPr/>
        </p:nvSpPr>
        <p:spPr>
          <a:xfrm>
            <a:off x="7384964" y="2242052"/>
            <a:ext cx="3861642" cy="4225968"/>
          </a:xfrm>
          <a:prstGeom prst="roundRect">
            <a:avLst>
              <a:gd name="adj" fmla="val 1534"/>
            </a:avLst>
          </a:prstGeom>
          <a:noFill/>
          <a:ln w="28575">
            <a:solidFill>
              <a:srgbClr val="680B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srgbClr val="FFFFFF"/>
              </a:solidFill>
              <a:effectLst/>
              <a:uLnTx/>
              <a:uFillTx/>
              <a:latin typeface="KBH Tekst" panose="00000500000000000000" pitchFamily="2" charset="0"/>
            </a:endParaRPr>
          </a:p>
        </p:txBody>
      </p:sp>
      <p:sp>
        <p:nvSpPr>
          <p:cNvPr id="6" name="Tekstfelt 5">
            <a:extLst>
              <a:ext uri="{FF2B5EF4-FFF2-40B4-BE49-F238E27FC236}">
                <a16:creationId xmlns:a16="http://schemas.microsoft.com/office/drawing/2014/main" id="{044DD1EA-E44D-1A8B-BEFF-661EFE1D0028}"/>
              </a:ext>
            </a:extLst>
          </p:cNvPr>
          <p:cNvSpPr txBox="1"/>
          <p:nvPr/>
        </p:nvSpPr>
        <p:spPr>
          <a:xfrm>
            <a:off x="7848968" y="2044470"/>
            <a:ext cx="2282848" cy="39934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da-DK" sz="1800" b="1" i="0" u="none" strike="noStrike" kern="1200" cap="none" spc="0" normalizeH="0" baseline="0" noProof="0" dirty="0">
                <a:ln>
                  <a:noFill/>
                </a:ln>
                <a:solidFill>
                  <a:srgbClr val="680B03"/>
                </a:solidFill>
                <a:effectLst/>
                <a:uLnTx/>
                <a:uFillTx/>
                <a:latin typeface="KBH Tekst" panose="00000500000000000000" pitchFamily="2" charset="0"/>
                <a:cs typeface="Segoe UI Semibold" panose="020B0702040204020203" pitchFamily="34" charset="0"/>
              </a:rPr>
              <a:t>Overvej metode</a:t>
            </a:r>
          </a:p>
        </p:txBody>
      </p:sp>
    </p:spTree>
    <p:extLst>
      <p:ext uri="{BB962C8B-B14F-4D97-AF65-F5344CB8AC3E}">
        <p14:creationId xmlns:p14="http://schemas.microsoft.com/office/powerpoint/2010/main" val="1560180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55752B8-ED64-B510-40CD-C463E0A42520}"/>
            </a:ext>
          </a:extLst>
        </p:cNvPr>
        <p:cNvGrpSpPr/>
        <p:nvPr/>
      </p:nvGrpSpPr>
      <p:grpSpPr>
        <a:xfrm>
          <a:off x="0" y="0"/>
          <a:ext cx="0" cy="0"/>
          <a:chOff x="0" y="0"/>
          <a:chExt cx="0" cy="0"/>
        </a:xfrm>
      </p:grpSpPr>
      <p:sp>
        <p:nvSpPr>
          <p:cNvPr id="19" name="Tekstfelt 18">
            <a:extLst>
              <a:ext uri="{FF2B5EF4-FFF2-40B4-BE49-F238E27FC236}">
                <a16:creationId xmlns:a16="http://schemas.microsoft.com/office/drawing/2014/main" id="{D9505F10-08A2-A498-12E8-6A675DCDB608}"/>
              </a:ext>
            </a:extLst>
          </p:cNvPr>
          <p:cNvSpPr txBox="1"/>
          <p:nvPr/>
        </p:nvSpPr>
        <p:spPr>
          <a:xfrm>
            <a:off x="657732" y="2585491"/>
            <a:ext cx="5633886" cy="3615349"/>
          </a:xfrm>
          <a:prstGeom prst="rect">
            <a:avLst/>
          </a:prstGeom>
          <a:noFill/>
        </p:spPr>
        <p:txBody>
          <a:bodyPr wrap="square" rtlCol="0">
            <a:spAutoFit/>
          </a:bodyPr>
          <a:lstStyle/>
          <a:p>
            <a:pPr marL="0" indent="0">
              <a:lnSpc>
                <a:spcPct val="120000"/>
              </a:lnSpc>
              <a:buNone/>
            </a:pPr>
            <a:r>
              <a:rPr lang="da-DK" sz="1600" dirty="0">
                <a:latin typeface="KBH Tekst" panose="00000500000000000000" pitchFamily="2" charset="0"/>
              </a:rPr>
              <a:t>For at fastholde oplevelsen af meningsfuldhed og relevans omkring medarbejdernes besvarelse på trivselsundersøgelsen, er det vigtigt I følger op, når I modtager resultaterne. </a:t>
            </a:r>
          </a:p>
          <a:p>
            <a:pPr marL="0" indent="0">
              <a:lnSpc>
                <a:spcPct val="120000"/>
              </a:lnSpc>
              <a:buNone/>
            </a:pPr>
            <a:endParaRPr lang="da-DK" sz="1600" dirty="0">
              <a:latin typeface="KBH Tekst" panose="00000500000000000000" pitchFamily="2" charset="0"/>
            </a:endParaRPr>
          </a:p>
          <a:p>
            <a:pPr marL="0" indent="0">
              <a:lnSpc>
                <a:spcPct val="120000"/>
              </a:lnSpc>
              <a:buNone/>
            </a:pPr>
            <a:r>
              <a:rPr lang="da-DK" sz="1600" dirty="0">
                <a:latin typeface="KBH Tekst" panose="00000500000000000000" pitchFamily="2" charset="0"/>
              </a:rPr>
              <a:t>Trivselsundersøgelsen giver værdi, når I ude på den enkelte arbejdsplads, får udformet og gennemført en god proces omkring TU 25. Den gode proces kan indeholde, at I sammen uddyber valgte temaer, udvikler løsninger og initiativer, samt gennemfører dem. Den røde tråd i alle dele af processen er den effekt I håber på at opnå.</a:t>
            </a:r>
          </a:p>
        </p:txBody>
      </p:sp>
      <p:sp>
        <p:nvSpPr>
          <p:cNvPr id="25" name="Tekstfelt 24">
            <a:extLst>
              <a:ext uri="{FF2B5EF4-FFF2-40B4-BE49-F238E27FC236}">
                <a16:creationId xmlns:a16="http://schemas.microsoft.com/office/drawing/2014/main" id="{700C1CEB-340C-4A39-8809-9DCEAAEB0B2D}"/>
              </a:ext>
            </a:extLst>
          </p:cNvPr>
          <p:cNvSpPr txBox="1"/>
          <p:nvPr/>
        </p:nvSpPr>
        <p:spPr>
          <a:xfrm>
            <a:off x="7032104" y="2635999"/>
            <a:ext cx="4142178" cy="3615349"/>
          </a:xfrm>
          <a:prstGeom prst="rect">
            <a:avLst/>
          </a:prstGeom>
          <a:noFill/>
        </p:spPr>
        <p:txBody>
          <a:bodyPr wrap="square" lIns="91440" tIns="45720" rIns="91440" bIns="45720" rtlCol="0" anchor="t">
            <a:spAutoFit/>
          </a:bodyPr>
          <a:lstStyle/>
          <a:p>
            <a:pPr marL="0" indent="0">
              <a:lnSpc>
                <a:spcPct val="120000"/>
              </a:lnSpc>
              <a:buNone/>
            </a:pPr>
            <a:r>
              <a:rPr lang="da-DK" sz="1600" dirty="0">
                <a:latin typeface="KBH Tekst" panose="00000500000000000000" pitchFamily="2" charset="0"/>
              </a:rPr>
              <a:t>Som arbejdsplads har I et ansvar for at drøfte processerne omring undersøgelsen og sørge for at fordele roller og opgaver i forbindelse med undersøgelsen. </a:t>
            </a:r>
          </a:p>
          <a:p>
            <a:pPr marL="0" indent="0">
              <a:lnSpc>
                <a:spcPct val="120000"/>
              </a:lnSpc>
              <a:buNone/>
            </a:pPr>
            <a:endParaRPr lang="da-DK" sz="1600" dirty="0">
              <a:latin typeface="KBH Tekst" panose="00000500000000000000" pitchFamily="2" charset="0"/>
            </a:endParaRPr>
          </a:p>
          <a:p>
            <a:pPr marL="0" indent="0">
              <a:lnSpc>
                <a:spcPct val="120000"/>
              </a:lnSpc>
              <a:buNone/>
            </a:pPr>
            <a:r>
              <a:rPr lang="da-DK" sz="1600" dirty="0">
                <a:latin typeface="KBH Tekst" panose="00000500000000000000" pitchFamily="2" charset="0"/>
              </a:rPr>
              <a:t>Arbejdet med TU 25 er forankret i MED-udvalget, og derfor bør MED-udvalget være involveret i alle faserne omkring trivselsundersøgelsen. </a:t>
            </a:r>
          </a:p>
          <a:p>
            <a:pPr marL="0" indent="0">
              <a:lnSpc>
                <a:spcPct val="120000"/>
              </a:lnSpc>
              <a:buNone/>
            </a:pPr>
            <a:r>
              <a:rPr lang="da-DK" sz="1600" dirty="0">
                <a:latin typeface="KBH Tekst" panose="00000500000000000000" pitchFamily="2" charset="0"/>
              </a:rPr>
              <a:t>Det kan også være en arbejdsgruppe, hvis I ikke har et lokalt MED-udvalg.</a:t>
            </a:r>
          </a:p>
        </p:txBody>
      </p:sp>
      <p:sp>
        <p:nvSpPr>
          <p:cNvPr id="7" name="Rektangel: afrundede hjørner 6">
            <a:extLst>
              <a:ext uri="{FF2B5EF4-FFF2-40B4-BE49-F238E27FC236}">
                <a16:creationId xmlns:a16="http://schemas.microsoft.com/office/drawing/2014/main" id="{E3241F1E-2644-2951-C254-174AEDACE589}"/>
              </a:ext>
            </a:extLst>
          </p:cNvPr>
          <p:cNvSpPr/>
          <p:nvPr/>
        </p:nvSpPr>
        <p:spPr>
          <a:xfrm>
            <a:off x="540001" y="2265529"/>
            <a:ext cx="5916040" cy="4225968"/>
          </a:xfrm>
          <a:prstGeom prst="roundRect">
            <a:avLst>
              <a:gd name="adj" fmla="val 1534"/>
            </a:avLst>
          </a:prstGeom>
          <a:noFill/>
          <a:ln w="28575">
            <a:solidFill>
              <a:srgbClr val="680B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srgbClr val="FFFFFF"/>
              </a:solidFill>
              <a:effectLst/>
              <a:uLnTx/>
              <a:uFillTx/>
              <a:latin typeface="KBH Tekst" panose="00000500000000000000" pitchFamily="2" charset="0"/>
            </a:endParaRPr>
          </a:p>
        </p:txBody>
      </p:sp>
      <p:sp>
        <p:nvSpPr>
          <p:cNvPr id="8" name="Rektangel: afrundede hjørner 7">
            <a:extLst>
              <a:ext uri="{FF2B5EF4-FFF2-40B4-BE49-F238E27FC236}">
                <a16:creationId xmlns:a16="http://schemas.microsoft.com/office/drawing/2014/main" id="{61D58E96-BBE0-57A4-CAB1-F6C654C79E63}"/>
              </a:ext>
            </a:extLst>
          </p:cNvPr>
          <p:cNvSpPr/>
          <p:nvPr/>
        </p:nvSpPr>
        <p:spPr>
          <a:xfrm>
            <a:off x="6816080" y="2265528"/>
            <a:ext cx="4358202" cy="4225968"/>
          </a:xfrm>
          <a:prstGeom prst="roundRect">
            <a:avLst>
              <a:gd name="adj" fmla="val 1534"/>
            </a:avLst>
          </a:prstGeom>
          <a:noFill/>
          <a:ln w="28575">
            <a:solidFill>
              <a:srgbClr val="680B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srgbClr val="FFFFFF"/>
              </a:solidFill>
              <a:effectLst/>
              <a:uLnTx/>
              <a:uFillTx/>
              <a:latin typeface="KBH Tekst" panose="00000500000000000000" pitchFamily="2" charset="0"/>
            </a:endParaRPr>
          </a:p>
        </p:txBody>
      </p:sp>
      <p:sp>
        <p:nvSpPr>
          <p:cNvPr id="9" name="Tekstfelt 8">
            <a:extLst>
              <a:ext uri="{FF2B5EF4-FFF2-40B4-BE49-F238E27FC236}">
                <a16:creationId xmlns:a16="http://schemas.microsoft.com/office/drawing/2014/main" id="{3D083846-2014-E7DB-D580-34A2E4AEC56B}"/>
              </a:ext>
            </a:extLst>
          </p:cNvPr>
          <p:cNvSpPr txBox="1"/>
          <p:nvPr/>
        </p:nvSpPr>
        <p:spPr>
          <a:xfrm>
            <a:off x="945394" y="2097194"/>
            <a:ext cx="3721770"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800" b="1" i="0" u="none" strike="noStrike" kern="1200" cap="none" spc="0" normalizeH="0" baseline="0" noProof="0" dirty="0">
                <a:ln>
                  <a:noFill/>
                </a:ln>
                <a:solidFill>
                  <a:srgbClr val="680B03"/>
                </a:solidFill>
                <a:effectLst/>
                <a:uLnTx/>
                <a:uFillTx/>
                <a:latin typeface="KBH Tekst" panose="00000500000000000000" pitchFamily="2" charset="0"/>
                <a:cs typeface="Segoe UI Semibold" panose="020B0702040204020203" pitchFamily="34" charset="0"/>
              </a:rPr>
              <a:t>Undersøgelsens værdi</a:t>
            </a:r>
            <a:endParaRPr kumimoji="0" lang="da-DK" sz="1800" b="0" i="0" u="none" strike="noStrike" kern="1200" cap="none" spc="0" normalizeH="0" baseline="0" noProof="0" dirty="0">
              <a:ln>
                <a:noFill/>
              </a:ln>
              <a:solidFill>
                <a:srgbClr val="680B03"/>
              </a:solidFill>
              <a:effectLst/>
              <a:uLnTx/>
              <a:uFillTx/>
              <a:latin typeface="KBH Tekst" panose="00000500000000000000" pitchFamily="2" charset="0"/>
              <a:cs typeface="Segoe UI Semibold" panose="020B0702040204020203" pitchFamily="34" charset="0"/>
            </a:endParaRPr>
          </a:p>
        </p:txBody>
      </p:sp>
      <p:sp>
        <p:nvSpPr>
          <p:cNvPr id="4" name="Titel 6">
            <a:extLst>
              <a:ext uri="{FF2B5EF4-FFF2-40B4-BE49-F238E27FC236}">
                <a16:creationId xmlns:a16="http://schemas.microsoft.com/office/drawing/2014/main" id="{5F39D89E-BFEE-82D7-97E4-47961EEF91A8}"/>
              </a:ext>
            </a:extLst>
          </p:cNvPr>
          <p:cNvSpPr>
            <a:spLocks noGrp="1"/>
          </p:cNvSpPr>
          <p:nvPr>
            <p:ph type="title"/>
          </p:nvPr>
        </p:nvSpPr>
        <p:spPr>
          <a:xfrm>
            <a:off x="534000" y="715742"/>
            <a:ext cx="11124000" cy="756000"/>
          </a:xfrm>
        </p:spPr>
        <p:txBody>
          <a:bodyPr/>
          <a:lstStyle/>
          <a:p>
            <a:r>
              <a:rPr lang="da-DK" dirty="0">
                <a:solidFill>
                  <a:srgbClr val="680B03"/>
                </a:solidFill>
                <a:latin typeface="KBH Tekst" panose="00000500000000000000" pitchFamily="2" charset="0"/>
              </a:rPr>
              <a:t>B: OPFØLGNING OG ANSVAR</a:t>
            </a:r>
          </a:p>
        </p:txBody>
      </p:sp>
      <p:sp>
        <p:nvSpPr>
          <p:cNvPr id="10" name="Tekstfelt 9">
            <a:extLst>
              <a:ext uri="{FF2B5EF4-FFF2-40B4-BE49-F238E27FC236}">
                <a16:creationId xmlns:a16="http://schemas.microsoft.com/office/drawing/2014/main" id="{A99B9FEB-EE89-AE0F-582F-4DE297C84514}"/>
              </a:ext>
            </a:extLst>
          </p:cNvPr>
          <p:cNvSpPr txBox="1"/>
          <p:nvPr/>
        </p:nvSpPr>
        <p:spPr>
          <a:xfrm>
            <a:off x="7032103" y="2044470"/>
            <a:ext cx="3721769" cy="39934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da-DK" sz="1800" b="1" i="0" u="none" strike="noStrike" kern="1200" cap="none" spc="0" normalizeH="0" baseline="0" noProof="0" dirty="0">
                <a:ln>
                  <a:noFill/>
                </a:ln>
                <a:solidFill>
                  <a:srgbClr val="680B03"/>
                </a:solidFill>
                <a:effectLst/>
                <a:uLnTx/>
                <a:uFillTx/>
                <a:latin typeface="KBH Tekst" panose="00000500000000000000" pitchFamily="2" charset="0"/>
                <a:cs typeface="Segoe UI Semibold" panose="020B0702040204020203" pitchFamily="34" charset="0"/>
              </a:rPr>
              <a:t>I har et fælles ansvar</a:t>
            </a:r>
          </a:p>
        </p:txBody>
      </p:sp>
      <p:pic>
        <p:nvPicPr>
          <p:cNvPr id="2" name="Billede 1">
            <a:extLst>
              <a:ext uri="{FF2B5EF4-FFF2-40B4-BE49-F238E27FC236}">
                <a16:creationId xmlns:a16="http://schemas.microsoft.com/office/drawing/2014/main" id="{7B83922C-B557-820C-9764-5846791BB5A7}"/>
              </a:ext>
            </a:extLst>
          </p:cNvPr>
          <p:cNvPicPr>
            <a:picLocks noChangeAspect="1"/>
          </p:cNvPicPr>
          <p:nvPr/>
        </p:nvPicPr>
        <p:blipFill>
          <a:blip r:embed="rId3"/>
          <a:stretch>
            <a:fillRect/>
          </a:stretch>
        </p:blipFill>
        <p:spPr>
          <a:xfrm>
            <a:off x="10131815" y="6221727"/>
            <a:ext cx="2580210" cy="492586"/>
          </a:xfrm>
          <a:prstGeom prst="rect">
            <a:avLst/>
          </a:prstGeom>
        </p:spPr>
      </p:pic>
      <p:pic>
        <p:nvPicPr>
          <p:cNvPr id="6" name="Grafik 5" descr="Søjlediagram med opadgående tendens med massiv udfyldning">
            <a:extLst>
              <a:ext uri="{FF2B5EF4-FFF2-40B4-BE49-F238E27FC236}">
                <a16:creationId xmlns:a16="http://schemas.microsoft.com/office/drawing/2014/main" id="{0897C90A-207F-7C2D-77EF-9F342E944BA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767469" y="1685255"/>
            <a:ext cx="740737" cy="740737"/>
          </a:xfrm>
          <a:prstGeom prst="rect">
            <a:avLst/>
          </a:prstGeom>
        </p:spPr>
      </p:pic>
      <p:pic>
        <p:nvPicPr>
          <p:cNvPr id="12" name="Grafik 11" descr="Gruppesucces med massiv udfyldning">
            <a:extLst>
              <a:ext uri="{FF2B5EF4-FFF2-40B4-BE49-F238E27FC236}">
                <a16:creationId xmlns:a16="http://schemas.microsoft.com/office/drawing/2014/main" id="{D4EFED28-C233-88F9-56F9-56E1FC7D83C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643730" y="1699431"/>
            <a:ext cx="818723" cy="740737"/>
          </a:xfrm>
          <a:prstGeom prst="rect">
            <a:avLst/>
          </a:prstGeom>
        </p:spPr>
      </p:pic>
      <p:sp>
        <p:nvSpPr>
          <p:cNvPr id="5" name="Rektangel 4">
            <a:extLst>
              <a:ext uri="{FF2B5EF4-FFF2-40B4-BE49-F238E27FC236}">
                <a16:creationId xmlns:a16="http://schemas.microsoft.com/office/drawing/2014/main" id="{ED600EB5-0E95-A179-E481-7C43080FB122}"/>
              </a:ext>
            </a:extLst>
          </p:cNvPr>
          <p:cNvSpPr/>
          <p:nvPr/>
        </p:nvSpPr>
        <p:spPr>
          <a:xfrm rot="2366990">
            <a:off x="8135388" y="826046"/>
            <a:ext cx="4996077" cy="535392"/>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1600" b="1" dirty="0">
                <a:solidFill>
                  <a:schemeClr val="tx2"/>
                </a:solidFill>
                <a:latin typeface="KBH Tekst" panose="00000500000000000000" pitchFamily="2" charset="0"/>
              </a:rPr>
              <a:t>Vises</a:t>
            </a:r>
            <a:r>
              <a:rPr lang="da-DK" b="1" dirty="0">
                <a:solidFill>
                  <a:schemeClr val="tx2"/>
                </a:solidFill>
              </a:rPr>
              <a:t> </a:t>
            </a:r>
            <a:r>
              <a:rPr lang="da-DK" sz="1600" b="1" dirty="0">
                <a:solidFill>
                  <a:schemeClr val="tx2"/>
                </a:solidFill>
                <a:latin typeface="KBH Tekst" panose="00000500000000000000" pitchFamily="2" charset="0"/>
              </a:rPr>
              <a:t>ikke på mødet</a:t>
            </a:r>
          </a:p>
        </p:txBody>
      </p:sp>
    </p:spTree>
    <p:extLst>
      <p:ext uri="{BB962C8B-B14F-4D97-AF65-F5344CB8AC3E}">
        <p14:creationId xmlns:p14="http://schemas.microsoft.com/office/powerpoint/2010/main" val="249259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FF18546-3FFD-0D58-EBE9-74E119A381A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7E9F145-15E7-4B29-C188-33961EC227A3}"/>
              </a:ext>
            </a:extLst>
          </p:cNvPr>
          <p:cNvSpPr>
            <a:spLocks noGrp="1"/>
          </p:cNvSpPr>
          <p:nvPr>
            <p:ph type="title"/>
          </p:nvPr>
        </p:nvSpPr>
        <p:spPr>
          <a:xfrm>
            <a:off x="540000" y="806163"/>
            <a:ext cx="11124000" cy="756000"/>
          </a:xfrm>
        </p:spPr>
        <p:txBody>
          <a:bodyPr>
            <a:normAutofit/>
          </a:bodyPr>
          <a:lstStyle/>
          <a:p>
            <a:r>
              <a:rPr lang="da-DK" dirty="0">
                <a:latin typeface="KBH Tekst" panose="00000500000000000000" pitchFamily="2" charset="0"/>
              </a:rPr>
              <a:t>C: FORBEREDELSE i MED-UDVALGET/TRIO/AMG</a:t>
            </a:r>
            <a:endParaRPr lang="da-DK" dirty="0">
              <a:solidFill>
                <a:srgbClr val="680B03"/>
              </a:solidFill>
              <a:latin typeface="KBH Tekst" panose="00000500000000000000" pitchFamily="2" charset="0"/>
            </a:endParaRPr>
          </a:p>
        </p:txBody>
      </p:sp>
      <p:sp>
        <p:nvSpPr>
          <p:cNvPr id="3" name="Pladsholder til indhold 2">
            <a:extLst>
              <a:ext uri="{FF2B5EF4-FFF2-40B4-BE49-F238E27FC236}">
                <a16:creationId xmlns:a16="http://schemas.microsoft.com/office/drawing/2014/main" id="{C53D641C-1FD8-F31A-A0D2-2960B52194E1}"/>
              </a:ext>
            </a:extLst>
          </p:cNvPr>
          <p:cNvSpPr>
            <a:spLocks noGrp="1"/>
          </p:cNvSpPr>
          <p:nvPr>
            <p:ph idx="1"/>
          </p:nvPr>
        </p:nvSpPr>
        <p:spPr>
          <a:xfrm>
            <a:off x="540000" y="2013417"/>
            <a:ext cx="11124000" cy="4208310"/>
          </a:xfrm>
        </p:spPr>
        <p:txBody>
          <a:bodyPr>
            <a:noAutofit/>
          </a:bodyPr>
          <a:lstStyle/>
          <a:p>
            <a:pPr marL="0" indent="0">
              <a:lnSpc>
                <a:spcPct val="120000"/>
              </a:lnSpc>
              <a:buNone/>
            </a:pPr>
            <a:r>
              <a:rPr lang="da-DK" sz="1400" b="1" dirty="0">
                <a:latin typeface="KBH Tekst" panose="00000500000000000000" pitchFamily="2" charset="0"/>
              </a:rPr>
              <a:t>1. Hvordan vil I forholde jer til og analysere resultaterne på undersøgelsen?</a:t>
            </a:r>
          </a:p>
          <a:p>
            <a:pPr lvl="1">
              <a:lnSpc>
                <a:spcPct val="120000"/>
              </a:lnSpc>
            </a:pPr>
            <a:r>
              <a:rPr lang="da-DK" sz="1400" dirty="0">
                <a:latin typeface="KBH Tekst" panose="00000500000000000000" pitchFamily="2" charset="0"/>
              </a:rPr>
              <a:t>Har I afklaret mål og formål for den kommende fælles drøftelse i hele personalegruppen?</a:t>
            </a:r>
          </a:p>
          <a:p>
            <a:pPr lvl="1">
              <a:lnSpc>
                <a:spcPct val="120000"/>
              </a:lnSpc>
            </a:pPr>
            <a:r>
              <a:rPr lang="da-DK" sz="1400" dirty="0">
                <a:latin typeface="KBH Tekst" panose="00000500000000000000" pitchFamily="2" charset="0"/>
              </a:rPr>
              <a:t>Hvor meget vil I have lagt jer fast på inden mødet og hvor meget vil I involvere jeres kolleger i analysen?</a:t>
            </a:r>
          </a:p>
          <a:p>
            <a:pPr marL="0" indent="0">
              <a:lnSpc>
                <a:spcPct val="120000"/>
              </a:lnSpc>
              <a:buNone/>
            </a:pPr>
            <a:r>
              <a:rPr lang="da-DK" sz="1400" b="1" dirty="0">
                <a:latin typeface="KBH Tekst" panose="00000500000000000000" pitchFamily="2" charset="0"/>
              </a:rPr>
              <a:t>2. Opfølgning fra sidste trivselsundersøgelse </a:t>
            </a:r>
          </a:p>
          <a:p>
            <a:pPr lvl="1">
              <a:lnSpc>
                <a:spcPct val="120000"/>
              </a:lnSpc>
            </a:pPr>
            <a:r>
              <a:rPr lang="da-DK" sz="1400" dirty="0">
                <a:latin typeface="KBH Tekst" panose="00000500000000000000" pitchFamily="2" charset="0"/>
              </a:rPr>
              <a:t>Er der fx sket en forbedring indenfor de temaer/spørgsmål, som relaterer sig til jeres indsatsområder efter sidste trivselsundersøgelse?  </a:t>
            </a:r>
          </a:p>
          <a:p>
            <a:pPr marL="0" indent="0">
              <a:lnSpc>
                <a:spcPct val="120000"/>
              </a:lnSpc>
              <a:buNone/>
            </a:pPr>
            <a:r>
              <a:rPr lang="da-DK" sz="1400" b="1" dirty="0">
                <a:latin typeface="KBH Tekst" panose="00000500000000000000" pitchFamily="2" charset="0"/>
              </a:rPr>
              <a:t>3. Hvordan vil I afdække yderligere på udvalgte temaer? </a:t>
            </a:r>
          </a:p>
          <a:p>
            <a:pPr lvl="1">
              <a:lnSpc>
                <a:spcPct val="120000"/>
              </a:lnSpc>
            </a:pPr>
            <a:r>
              <a:rPr lang="da-DK" sz="1400" dirty="0">
                <a:latin typeface="KBH Tekst" panose="00000500000000000000" pitchFamily="2" charset="0"/>
              </a:rPr>
              <a:t>Hvordan kan I afdække og undersøge de valgte temaer yderligere, så I kan blive tydelige på, hvilken effekt I håber på at opnå, samt hvilke indsatser der skal igangsættes for at nå netop den effekt?  </a:t>
            </a:r>
          </a:p>
          <a:p>
            <a:pPr marL="0" indent="0">
              <a:lnSpc>
                <a:spcPct val="120000"/>
              </a:lnSpc>
              <a:buNone/>
            </a:pPr>
            <a:r>
              <a:rPr lang="da-DK" sz="1400" b="1" dirty="0">
                <a:latin typeface="KBH Tekst" panose="00000500000000000000" pitchFamily="2" charset="0"/>
              </a:rPr>
              <a:t>4. Hvad gjorde I sidste gang?</a:t>
            </a:r>
          </a:p>
          <a:p>
            <a:pPr lvl="1">
              <a:lnSpc>
                <a:spcPct val="120000"/>
              </a:lnSpc>
            </a:pPr>
            <a:r>
              <a:rPr lang="da-DK" sz="1400" dirty="0">
                <a:latin typeface="KBH Tekst" panose="00000500000000000000" pitchFamily="2" charset="0"/>
              </a:rPr>
              <a:t>Hvilke indsatsområder og handlinger blev udpeget og iværksat på baggrund af sidste trivselsundersøgelse?</a:t>
            </a:r>
          </a:p>
          <a:p>
            <a:pPr lvl="1">
              <a:lnSpc>
                <a:spcPct val="120000"/>
              </a:lnSpc>
            </a:pPr>
            <a:r>
              <a:rPr lang="da-DK" sz="1400" dirty="0">
                <a:latin typeface="KBH Tekst" panose="00000500000000000000" pitchFamily="2" charset="0"/>
              </a:rPr>
              <a:t>Hvad blev der lavet en handlingsplan på og hvor langt er vi med at gennemføre disse handlinger/aktiviteter?</a:t>
            </a:r>
          </a:p>
          <a:p>
            <a:pPr lvl="1">
              <a:lnSpc>
                <a:spcPct val="120000"/>
              </a:lnSpc>
            </a:pPr>
            <a:r>
              <a:rPr lang="da-DK" sz="1400" dirty="0">
                <a:latin typeface="KBH Tekst" panose="00000500000000000000" pitchFamily="2" charset="0"/>
              </a:rPr>
              <a:t>Hvordan vil I følge op og undersøge om handlingerne var fyldestgørende og effektive – er den ønskede effekt opnået?</a:t>
            </a:r>
          </a:p>
          <a:p>
            <a:pPr>
              <a:lnSpc>
                <a:spcPct val="120000"/>
              </a:lnSpc>
            </a:pPr>
            <a:endParaRPr lang="da-DK" sz="1400" dirty="0">
              <a:latin typeface="KBH Tekst" panose="00000500000000000000" pitchFamily="2" charset="0"/>
            </a:endParaRPr>
          </a:p>
        </p:txBody>
      </p:sp>
      <p:sp>
        <p:nvSpPr>
          <p:cNvPr id="4" name="Pladsholder til slidenummer 3">
            <a:extLst>
              <a:ext uri="{FF2B5EF4-FFF2-40B4-BE49-F238E27FC236}">
                <a16:creationId xmlns:a16="http://schemas.microsoft.com/office/drawing/2014/main" id="{2AA7AE8F-B84B-40F9-A377-80D2049FA886}"/>
              </a:ext>
            </a:extLst>
          </p:cNvPr>
          <p:cNvSpPr>
            <a:spLocks noGrp="1"/>
          </p:cNvSpPr>
          <p:nvPr>
            <p:ph type="sldNum" sz="quarter" idx="10"/>
          </p:nvPr>
        </p:nvSpPr>
        <p:spPr/>
        <p:txBody>
          <a:bodyPr/>
          <a:lstStyle/>
          <a:p>
            <a:fld id="{48B90412-FB5A-4F66-BFB7-963B605F1F6D}" type="slidenum">
              <a:rPr lang="da-DK" smtClean="0"/>
              <a:pPr/>
              <a:t>6</a:t>
            </a:fld>
            <a:endParaRPr lang="da-DK"/>
          </a:p>
        </p:txBody>
      </p:sp>
      <p:pic>
        <p:nvPicPr>
          <p:cNvPr id="5" name="Billede 4">
            <a:extLst>
              <a:ext uri="{FF2B5EF4-FFF2-40B4-BE49-F238E27FC236}">
                <a16:creationId xmlns:a16="http://schemas.microsoft.com/office/drawing/2014/main" id="{047DB7E0-DA04-5B96-FC0A-C30F397DA839}"/>
              </a:ext>
            </a:extLst>
          </p:cNvPr>
          <p:cNvPicPr>
            <a:picLocks noChangeAspect="1"/>
          </p:cNvPicPr>
          <p:nvPr/>
        </p:nvPicPr>
        <p:blipFill>
          <a:blip r:embed="rId3"/>
          <a:stretch>
            <a:fillRect/>
          </a:stretch>
        </p:blipFill>
        <p:spPr>
          <a:xfrm>
            <a:off x="10131815" y="6221727"/>
            <a:ext cx="2580210" cy="492586"/>
          </a:xfrm>
          <a:prstGeom prst="rect">
            <a:avLst/>
          </a:prstGeom>
        </p:spPr>
      </p:pic>
      <p:sp>
        <p:nvSpPr>
          <p:cNvPr id="7" name="Rektangel 6">
            <a:extLst>
              <a:ext uri="{FF2B5EF4-FFF2-40B4-BE49-F238E27FC236}">
                <a16:creationId xmlns:a16="http://schemas.microsoft.com/office/drawing/2014/main" id="{848966CA-B010-EFD0-3790-57FDBA9F2389}"/>
              </a:ext>
            </a:extLst>
          </p:cNvPr>
          <p:cNvSpPr/>
          <p:nvPr/>
        </p:nvSpPr>
        <p:spPr>
          <a:xfrm rot="2366990">
            <a:off x="8641194" y="538466"/>
            <a:ext cx="4996077" cy="535392"/>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1600" b="1" dirty="0">
                <a:solidFill>
                  <a:schemeClr val="tx2"/>
                </a:solidFill>
                <a:latin typeface="KBH Tekst" panose="00000500000000000000" pitchFamily="2" charset="0"/>
              </a:rPr>
              <a:t>Vises</a:t>
            </a:r>
            <a:r>
              <a:rPr lang="da-DK" b="1" dirty="0">
                <a:solidFill>
                  <a:schemeClr val="tx2"/>
                </a:solidFill>
              </a:rPr>
              <a:t> </a:t>
            </a:r>
            <a:r>
              <a:rPr lang="da-DK" sz="1600" b="1" dirty="0">
                <a:solidFill>
                  <a:schemeClr val="tx2"/>
                </a:solidFill>
                <a:latin typeface="KBH Tekst" panose="00000500000000000000" pitchFamily="2" charset="0"/>
              </a:rPr>
              <a:t>ikke på mødet</a:t>
            </a:r>
          </a:p>
        </p:txBody>
      </p:sp>
    </p:spTree>
    <p:extLst>
      <p:ext uri="{BB962C8B-B14F-4D97-AF65-F5344CB8AC3E}">
        <p14:creationId xmlns:p14="http://schemas.microsoft.com/office/powerpoint/2010/main" val="4863822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bg>
      <p:bgPr>
        <a:solidFill>
          <a:srgbClr val="69C8F3"/>
        </a:solidFill>
        <a:effectLst/>
      </p:bgPr>
    </p:bg>
    <p:spTree>
      <p:nvGrpSpPr>
        <p:cNvPr id="1" name="">
          <a:extLst>
            <a:ext uri="{FF2B5EF4-FFF2-40B4-BE49-F238E27FC236}">
              <a16:creationId xmlns:a16="http://schemas.microsoft.com/office/drawing/2014/main" id="{24EFC3BF-E89C-7A1E-BBE3-E42E72DE6CD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729A151-2BC1-CFCC-A1DD-FF3DE9E127B5}"/>
              </a:ext>
            </a:extLst>
          </p:cNvPr>
          <p:cNvSpPr>
            <a:spLocks noGrp="1"/>
          </p:cNvSpPr>
          <p:nvPr>
            <p:ph type="title"/>
          </p:nvPr>
        </p:nvSpPr>
        <p:spPr>
          <a:xfrm>
            <a:off x="540000" y="1037529"/>
            <a:ext cx="11124000" cy="756000"/>
          </a:xfrm>
        </p:spPr>
        <p:txBody>
          <a:bodyPr>
            <a:normAutofit/>
          </a:bodyPr>
          <a:lstStyle/>
          <a:p>
            <a:r>
              <a:rPr lang="da-DK" dirty="0">
                <a:latin typeface="KBH Tekst" panose="00000500000000000000" pitchFamily="2" charset="0"/>
              </a:rPr>
              <a:t>C: LEDERS FORBEREDELSE –</a:t>
            </a:r>
            <a:r>
              <a:rPr lang="da-DK" dirty="0">
                <a:solidFill>
                  <a:srgbClr val="680B03"/>
                </a:solidFill>
                <a:latin typeface="KBH Tekst" panose="00000500000000000000" pitchFamily="2" charset="0"/>
              </a:rPr>
              <a:t> Når du læser din rapport</a:t>
            </a:r>
          </a:p>
        </p:txBody>
      </p:sp>
      <p:sp>
        <p:nvSpPr>
          <p:cNvPr id="4" name="Pladsholder til slidenummer 3">
            <a:extLst>
              <a:ext uri="{FF2B5EF4-FFF2-40B4-BE49-F238E27FC236}">
                <a16:creationId xmlns:a16="http://schemas.microsoft.com/office/drawing/2014/main" id="{C89F2DC7-0287-388D-6688-8D62056315E9}"/>
              </a:ext>
            </a:extLst>
          </p:cNvPr>
          <p:cNvSpPr>
            <a:spLocks noGrp="1"/>
          </p:cNvSpPr>
          <p:nvPr>
            <p:ph type="sldNum" sz="quarter" idx="10"/>
          </p:nvPr>
        </p:nvSpPr>
        <p:spPr/>
        <p:txBody>
          <a:bodyPr/>
          <a:lstStyle/>
          <a:p>
            <a:fld id="{48B90412-FB5A-4F66-BFB7-963B605F1F6D}" type="slidenum">
              <a:rPr lang="da-DK" smtClean="0"/>
              <a:pPr/>
              <a:t>7</a:t>
            </a:fld>
            <a:endParaRPr lang="da-DK"/>
          </a:p>
        </p:txBody>
      </p:sp>
      <p:sp>
        <p:nvSpPr>
          <p:cNvPr id="6" name="Pladsholder til indhold 5">
            <a:extLst>
              <a:ext uri="{FF2B5EF4-FFF2-40B4-BE49-F238E27FC236}">
                <a16:creationId xmlns:a16="http://schemas.microsoft.com/office/drawing/2014/main" id="{3870F613-D796-CD2D-4DFF-73005EA38C3C}"/>
              </a:ext>
            </a:extLst>
          </p:cNvPr>
          <p:cNvSpPr>
            <a:spLocks noGrp="1"/>
          </p:cNvSpPr>
          <p:nvPr>
            <p:ph idx="1"/>
          </p:nvPr>
        </p:nvSpPr>
        <p:spPr>
          <a:xfrm>
            <a:off x="540000" y="2520000"/>
            <a:ext cx="4911676" cy="3300471"/>
          </a:xfrm>
          <a:ln w="19050">
            <a:solidFill>
              <a:srgbClr val="680B03"/>
            </a:solidFill>
          </a:ln>
        </p:spPr>
        <p:txBody>
          <a:bodyPr>
            <a:normAutofit/>
          </a:bodyPr>
          <a:lstStyle/>
          <a:p>
            <a:pPr marL="0" indent="0">
              <a:lnSpc>
                <a:spcPct val="110000"/>
              </a:lnSpc>
              <a:buNone/>
            </a:pPr>
            <a:endParaRPr lang="da-DK" sz="1600" dirty="0">
              <a:latin typeface="KBH Tekst" panose="00000500000000000000" pitchFamily="2" charset="0"/>
            </a:endParaRPr>
          </a:p>
          <a:p>
            <a:pPr>
              <a:lnSpc>
                <a:spcPct val="110000"/>
              </a:lnSpc>
            </a:pPr>
            <a:r>
              <a:rPr lang="da-DK" sz="1600" dirty="0">
                <a:latin typeface="KBH Tekst" panose="00000500000000000000" pitchFamily="2" charset="0"/>
              </a:rPr>
              <a:t>Start med at læse rapporten grundigt igennem fra ende til anden. </a:t>
            </a:r>
          </a:p>
          <a:p>
            <a:pPr>
              <a:lnSpc>
                <a:spcPct val="110000"/>
              </a:lnSpc>
            </a:pPr>
            <a:r>
              <a:rPr lang="da-DK" sz="1600" dirty="0">
                <a:latin typeface="KBH Tekst" panose="00000500000000000000" pitchFamily="2" charset="0"/>
              </a:rPr>
              <a:t>Mange vil, når de læser rapporten, have tendens til at overse de positive tendenser og kun fokusere på de steder, hvor der er plads til forbedring. </a:t>
            </a:r>
          </a:p>
          <a:p>
            <a:pPr>
              <a:lnSpc>
                <a:spcPct val="110000"/>
              </a:lnSpc>
            </a:pPr>
            <a:r>
              <a:rPr lang="da-DK" sz="1600" dirty="0">
                <a:latin typeface="KBH Tekst" panose="00000500000000000000" pitchFamily="2" charset="0"/>
              </a:rPr>
              <a:t>Du kan derfor bruge spørgsmålene her på siden  til </a:t>
            </a:r>
            <a:r>
              <a:rPr lang="da-DK" sz="1600" i="1" dirty="0">
                <a:latin typeface="KBH Tekst" panose="00000500000000000000" pitchFamily="2" charset="0"/>
              </a:rPr>
              <a:t>inspiration</a:t>
            </a:r>
            <a:r>
              <a:rPr lang="da-DK" sz="1600" dirty="0">
                <a:latin typeface="KBH Tekst" panose="00000500000000000000" pitchFamily="2" charset="0"/>
              </a:rPr>
              <a:t>, inden du skal drøfte resultaterne med dine medarbejdere.</a:t>
            </a:r>
          </a:p>
          <a:p>
            <a:pPr>
              <a:lnSpc>
                <a:spcPct val="110000"/>
              </a:lnSpc>
            </a:pPr>
            <a:endParaRPr lang="da-DK" sz="1600" dirty="0">
              <a:latin typeface="KBH Tekst" panose="00000500000000000000" pitchFamily="2" charset="0"/>
            </a:endParaRPr>
          </a:p>
        </p:txBody>
      </p:sp>
      <p:sp>
        <p:nvSpPr>
          <p:cNvPr id="9" name="Tekstfelt 8">
            <a:extLst>
              <a:ext uri="{FF2B5EF4-FFF2-40B4-BE49-F238E27FC236}">
                <a16:creationId xmlns:a16="http://schemas.microsoft.com/office/drawing/2014/main" id="{CE36DEBB-5060-0692-264F-C873424CF81C}"/>
              </a:ext>
            </a:extLst>
          </p:cNvPr>
          <p:cNvSpPr txBox="1"/>
          <p:nvPr/>
        </p:nvSpPr>
        <p:spPr>
          <a:xfrm>
            <a:off x="899095" y="2307627"/>
            <a:ext cx="3013148" cy="369332"/>
          </a:xfrm>
          <a:prstGeom prst="rect">
            <a:avLst/>
          </a:prstGeom>
          <a:solidFill>
            <a:srgbClr val="69C8F3"/>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b="1" dirty="0">
                <a:solidFill>
                  <a:srgbClr val="680B03"/>
                </a:solidFill>
                <a:latin typeface="KBH Tekst" panose="00000500000000000000" pitchFamily="2" charset="0"/>
                <a:cs typeface="Segoe UI Semibold" panose="020B0702040204020203" pitchFamily="34" charset="0"/>
              </a:rPr>
              <a:t>Når du læser rapporten </a:t>
            </a:r>
            <a:endParaRPr kumimoji="0" lang="da-DK" sz="1800" b="0" i="0" u="none" strike="noStrike" kern="1200" cap="none" spc="0" normalizeH="0" baseline="0" noProof="0" dirty="0">
              <a:ln>
                <a:noFill/>
              </a:ln>
              <a:solidFill>
                <a:srgbClr val="680B03"/>
              </a:solidFill>
              <a:effectLst/>
              <a:uLnTx/>
              <a:uFillTx/>
              <a:latin typeface="KBH Tekst" panose="00000500000000000000" pitchFamily="2" charset="0"/>
              <a:cs typeface="Segoe UI Semibold" panose="020B0702040204020203" pitchFamily="34" charset="0"/>
            </a:endParaRPr>
          </a:p>
        </p:txBody>
      </p:sp>
      <p:sp>
        <p:nvSpPr>
          <p:cNvPr id="10" name="Pladsholder til indhold 5">
            <a:extLst>
              <a:ext uri="{FF2B5EF4-FFF2-40B4-BE49-F238E27FC236}">
                <a16:creationId xmlns:a16="http://schemas.microsoft.com/office/drawing/2014/main" id="{19B61B3D-4DEB-2772-B2C1-AB57D14A4D37}"/>
              </a:ext>
            </a:extLst>
          </p:cNvPr>
          <p:cNvSpPr txBox="1">
            <a:spLocks/>
          </p:cNvSpPr>
          <p:nvPr/>
        </p:nvSpPr>
        <p:spPr>
          <a:xfrm>
            <a:off x="6607069" y="2521925"/>
            <a:ext cx="4911676" cy="3298546"/>
          </a:xfrm>
          <a:prstGeom prst="rect">
            <a:avLst/>
          </a:prstGeom>
          <a:ln w="19050">
            <a:solidFill>
              <a:srgbClr val="680B03"/>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32323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32323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rgbClr val="32323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32323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32323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da-DK" sz="1600" dirty="0">
              <a:latin typeface="KBH Tekst" panose="00000500000000000000" pitchFamily="2" charset="0"/>
            </a:endParaRPr>
          </a:p>
          <a:p>
            <a:pPr marL="342900" lvl="0" indent="-342900">
              <a:lnSpc>
                <a:spcPct val="100000"/>
              </a:lnSpc>
              <a:buFont typeface="Symbol" panose="05050102010706020507" pitchFamily="18" charset="2"/>
              <a:buChar char=""/>
            </a:pPr>
            <a:r>
              <a:rPr lang="da-DK" sz="1600" dirty="0">
                <a:latin typeface="KBH Tekst" panose="00000500000000000000" pitchFamily="2" charset="0"/>
              </a:rPr>
              <a:t>Hvad blev du positivt overrasket over? </a:t>
            </a:r>
          </a:p>
          <a:p>
            <a:pPr marL="342900" indent="-342900">
              <a:lnSpc>
                <a:spcPct val="100000"/>
              </a:lnSpc>
              <a:buFont typeface="Symbol" panose="05050102010706020507" pitchFamily="18" charset="2"/>
              <a:buChar char=""/>
            </a:pPr>
            <a:r>
              <a:rPr lang="da-DK" sz="1600" dirty="0">
                <a:latin typeface="KBH Tekst" panose="00000500000000000000" pitchFamily="2" charset="0"/>
              </a:rPr>
              <a:t>Hvilke styrker i enheden får jeg især øje på?</a:t>
            </a:r>
          </a:p>
          <a:p>
            <a:pPr marL="342900" lvl="0" indent="-342900">
              <a:lnSpc>
                <a:spcPct val="100000"/>
              </a:lnSpc>
              <a:buFont typeface="Symbol" panose="05050102010706020507" pitchFamily="18" charset="2"/>
              <a:buChar char=""/>
            </a:pPr>
            <a:r>
              <a:rPr lang="da-DK" sz="1600" dirty="0">
                <a:latin typeface="KBH Tekst" panose="00000500000000000000" pitchFamily="2" charset="0"/>
              </a:rPr>
              <a:t>Hvad synes du, er det eller de mest relevante resultater i rapporten? </a:t>
            </a:r>
          </a:p>
          <a:p>
            <a:pPr marL="342900" indent="-342900">
              <a:lnSpc>
                <a:spcPct val="100000"/>
              </a:lnSpc>
              <a:buFont typeface="Symbol" panose="05050102010706020507" pitchFamily="18" charset="2"/>
              <a:buChar char=""/>
            </a:pPr>
            <a:r>
              <a:rPr lang="da-DK" sz="1600" dirty="0">
                <a:latin typeface="KBH Tekst" panose="00000500000000000000" pitchFamily="2" charset="0"/>
              </a:rPr>
              <a:t>Hvilke udviklingsområder får jeg øje på?</a:t>
            </a:r>
          </a:p>
          <a:p>
            <a:pPr marL="342900" lvl="0" indent="-342900">
              <a:lnSpc>
                <a:spcPct val="100000"/>
              </a:lnSpc>
              <a:buFont typeface="Symbol" panose="05050102010706020507" pitchFamily="18" charset="2"/>
              <a:buChar char=""/>
            </a:pPr>
            <a:r>
              <a:rPr lang="da-DK" sz="1600" dirty="0">
                <a:latin typeface="KBH Tekst" panose="00000500000000000000" pitchFamily="2" charset="0"/>
              </a:rPr>
              <a:t>Hvad vil du gerne blive klogere på/hvad mangler du input til for at forstå det bedre? </a:t>
            </a:r>
          </a:p>
          <a:p>
            <a:endParaRPr lang="da-DK" sz="1600" dirty="0">
              <a:latin typeface="KBH Tekst" panose="00000500000000000000" pitchFamily="2" charset="0"/>
            </a:endParaRPr>
          </a:p>
        </p:txBody>
      </p:sp>
      <p:sp>
        <p:nvSpPr>
          <p:cNvPr id="11" name="Tekstfelt 10">
            <a:extLst>
              <a:ext uri="{FF2B5EF4-FFF2-40B4-BE49-F238E27FC236}">
                <a16:creationId xmlns:a16="http://schemas.microsoft.com/office/drawing/2014/main" id="{C6CDD0F6-B175-BC0B-5BBF-41E52F8B1511}"/>
              </a:ext>
            </a:extLst>
          </p:cNvPr>
          <p:cNvSpPr txBox="1"/>
          <p:nvPr/>
        </p:nvSpPr>
        <p:spPr>
          <a:xfrm>
            <a:off x="6966163" y="2309552"/>
            <a:ext cx="3448371" cy="369332"/>
          </a:xfrm>
          <a:prstGeom prst="rect">
            <a:avLst/>
          </a:prstGeom>
          <a:solidFill>
            <a:srgbClr val="69C8F3"/>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800" b="1" i="0" u="none" strike="noStrike" kern="1200" cap="none" spc="0" normalizeH="0" baseline="0" noProof="0" dirty="0">
                <a:ln>
                  <a:noFill/>
                </a:ln>
                <a:solidFill>
                  <a:srgbClr val="680B03"/>
                </a:solidFill>
                <a:effectLst/>
                <a:uLnTx/>
                <a:uFillTx/>
                <a:latin typeface="KBH Tekst" panose="00000500000000000000" pitchFamily="2" charset="0"/>
                <a:cs typeface="Segoe UI Semibold" panose="020B0702040204020203" pitchFamily="34" charset="0"/>
              </a:rPr>
              <a:t>Spørgsmål til din refleksion</a:t>
            </a:r>
            <a:endParaRPr kumimoji="0" lang="da-DK" sz="1800" b="0" i="0" u="none" strike="noStrike" kern="1200" cap="none" spc="0" normalizeH="0" baseline="0" noProof="0" dirty="0">
              <a:ln>
                <a:noFill/>
              </a:ln>
              <a:solidFill>
                <a:srgbClr val="680B03"/>
              </a:solidFill>
              <a:effectLst/>
              <a:uLnTx/>
              <a:uFillTx/>
              <a:latin typeface="KBH Tekst" panose="00000500000000000000" pitchFamily="2" charset="0"/>
              <a:cs typeface="Segoe UI Semibold" panose="020B0702040204020203" pitchFamily="34" charset="0"/>
            </a:endParaRPr>
          </a:p>
        </p:txBody>
      </p:sp>
      <p:sp>
        <p:nvSpPr>
          <p:cNvPr id="5" name="Rektangel 4">
            <a:extLst>
              <a:ext uri="{FF2B5EF4-FFF2-40B4-BE49-F238E27FC236}">
                <a16:creationId xmlns:a16="http://schemas.microsoft.com/office/drawing/2014/main" id="{C9EB1093-C94A-96A5-56CE-5F3D7909EFF2}"/>
              </a:ext>
            </a:extLst>
          </p:cNvPr>
          <p:cNvSpPr/>
          <p:nvPr/>
        </p:nvSpPr>
        <p:spPr>
          <a:xfrm rot="2366990">
            <a:off x="8647853" y="826046"/>
            <a:ext cx="4996077" cy="535392"/>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1600" b="1" dirty="0">
                <a:solidFill>
                  <a:schemeClr val="tx2"/>
                </a:solidFill>
                <a:latin typeface="KBH Tekst" panose="00000500000000000000" pitchFamily="2" charset="0"/>
              </a:rPr>
              <a:t>Vises</a:t>
            </a:r>
            <a:r>
              <a:rPr lang="da-DK" b="1" dirty="0">
                <a:solidFill>
                  <a:schemeClr val="tx2"/>
                </a:solidFill>
              </a:rPr>
              <a:t> </a:t>
            </a:r>
            <a:r>
              <a:rPr lang="da-DK" sz="1600" b="1" dirty="0">
                <a:solidFill>
                  <a:schemeClr val="tx2"/>
                </a:solidFill>
                <a:latin typeface="KBH Tekst" panose="00000500000000000000" pitchFamily="2" charset="0"/>
              </a:rPr>
              <a:t>ikke på mødet</a:t>
            </a:r>
          </a:p>
        </p:txBody>
      </p:sp>
    </p:spTree>
    <p:extLst>
      <p:ext uri="{BB962C8B-B14F-4D97-AF65-F5344CB8AC3E}">
        <p14:creationId xmlns:p14="http://schemas.microsoft.com/office/powerpoint/2010/main" val="14430322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bg>
      <p:bgPr>
        <a:solidFill>
          <a:srgbClr val="69C8F3"/>
        </a:solidFill>
        <a:effectLst/>
      </p:bgPr>
    </p:bg>
    <p:spTree>
      <p:nvGrpSpPr>
        <p:cNvPr id="1" name="">
          <a:extLst>
            <a:ext uri="{FF2B5EF4-FFF2-40B4-BE49-F238E27FC236}">
              <a16:creationId xmlns:a16="http://schemas.microsoft.com/office/drawing/2014/main" id="{BBB07323-F8A8-54BC-FDEE-D11FB24A813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C4B711D-D6EE-B4A1-31DD-9E487F4D643B}"/>
              </a:ext>
            </a:extLst>
          </p:cNvPr>
          <p:cNvSpPr>
            <a:spLocks noGrp="1"/>
          </p:cNvSpPr>
          <p:nvPr>
            <p:ph type="title"/>
          </p:nvPr>
        </p:nvSpPr>
        <p:spPr>
          <a:xfrm>
            <a:off x="401104" y="713438"/>
            <a:ext cx="11124000" cy="756000"/>
          </a:xfrm>
        </p:spPr>
        <p:txBody>
          <a:bodyPr/>
          <a:lstStyle/>
          <a:p>
            <a:r>
              <a:rPr lang="da-DK" dirty="0">
                <a:latin typeface="KBH Tekst" panose="00000500000000000000" pitchFamily="2" charset="0"/>
              </a:rPr>
              <a:t>C: LEDERS FORBEREDELSE - </a:t>
            </a:r>
            <a:r>
              <a:rPr lang="da-DK" dirty="0">
                <a:solidFill>
                  <a:srgbClr val="680B03"/>
                </a:solidFill>
                <a:latin typeface="KBH Tekst" panose="00000500000000000000" pitchFamily="2" charset="0"/>
              </a:rPr>
              <a:t>Overvejelser inden afholdelse </a:t>
            </a:r>
            <a:br>
              <a:rPr lang="da-DK" dirty="0">
                <a:solidFill>
                  <a:srgbClr val="680B03"/>
                </a:solidFill>
                <a:latin typeface="KBH Tekst" panose="00000500000000000000" pitchFamily="2" charset="0"/>
              </a:rPr>
            </a:br>
            <a:r>
              <a:rPr lang="da-DK" dirty="0">
                <a:solidFill>
                  <a:srgbClr val="680B03"/>
                </a:solidFill>
                <a:latin typeface="KBH Tekst" panose="00000500000000000000" pitchFamily="2" charset="0"/>
              </a:rPr>
              <a:t>af mødet</a:t>
            </a:r>
          </a:p>
        </p:txBody>
      </p:sp>
      <p:sp>
        <p:nvSpPr>
          <p:cNvPr id="3" name="Pladsholder til indhold 2">
            <a:extLst>
              <a:ext uri="{FF2B5EF4-FFF2-40B4-BE49-F238E27FC236}">
                <a16:creationId xmlns:a16="http://schemas.microsoft.com/office/drawing/2014/main" id="{128CE944-50D8-C0B5-D8A5-C4229A48E60F}"/>
              </a:ext>
            </a:extLst>
          </p:cNvPr>
          <p:cNvSpPr>
            <a:spLocks noGrp="1"/>
          </p:cNvSpPr>
          <p:nvPr>
            <p:ph idx="1"/>
          </p:nvPr>
        </p:nvSpPr>
        <p:spPr>
          <a:xfrm>
            <a:off x="540000" y="1805651"/>
            <a:ext cx="11124000" cy="4618298"/>
          </a:xfrm>
        </p:spPr>
        <p:txBody>
          <a:bodyPr>
            <a:normAutofit fontScale="70000" lnSpcReduction="20000"/>
          </a:bodyPr>
          <a:lstStyle/>
          <a:p>
            <a:pPr>
              <a:lnSpc>
                <a:spcPct val="120000"/>
              </a:lnSpc>
            </a:pPr>
            <a:r>
              <a:rPr lang="da-DK" dirty="0">
                <a:latin typeface="KBH Tekst" panose="00000500000000000000" pitchFamily="2" charset="0"/>
              </a:rPr>
              <a:t>I trivselsundersøgelsen er der temaer med spørgsmål om ledelseskvalitet og vurderingen af den nærmeste leder. Er resultaterne ikke som forventet, </a:t>
            </a:r>
            <a:r>
              <a:rPr lang="da-DK" dirty="0">
                <a:latin typeface="KBH Tekst" panose="00000500000000000000" pitchFamily="2" charset="0"/>
                <a:cs typeface="Segoe UI" panose="020B0502040204020203" pitchFamily="34" charset="0"/>
              </a:rPr>
              <a:t>kan det være udfordrende at læse som leder. Men besvarelsen indeholder information om oplevelsen af det psykiske arbejdsmiljø og din ledelse blandt dine medarbejdere, som har en vigtig værdi. Undlad at blive alt for følelsesmæssigt påvirket. I den opfølgende dialog med medarbejderne, er det vigtigt at fokus er på at få uddybet og eventuelt konkretiseret styrker og udviklingsområder i ledelsesudøvelsen. </a:t>
            </a:r>
          </a:p>
          <a:p>
            <a:pPr>
              <a:lnSpc>
                <a:spcPct val="120000"/>
              </a:lnSpc>
            </a:pPr>
            <a:r>
              <a:rPr lang="da-DK" dirty="0">
                <a:latin typeface="KBH Tekst" panose="00000500000000000000" pitchFamily="2" charset="0"/>
              </a:rPr>
              <a:t>Er du i en ledergruppe, vil det være naturligt og hjælpsomt for dig som leder, at I drøfter og forholder sig til, hvordan der arbejdes videre med resultaterne og sammen ser på tendenser og mønstre og muligheder for at støtte hinanden fremadrettet i jeres udvikling af ledelsen. </a:t>
            </a:r>
          </a:p>
          <a:p>
            <a:pPr>
              <a:lnSpc>
                <a:spcPct val="120000"/>
              </a:lnSpc>
            </a:pPr>
            <a:r>
              <a:rPr lang="da-DK" dirty="0">
                <a:latin typeface="KBH Tekst" panose="00000500000000000000" pitchFamily="2" charset="0"/>
              </a:rPr>
              <a:t>Er der temaer som lederen gerne vil arbejde videre med, kan dette også vendes med egen nærmeste leder i forhold til, om der er punkter der bør følges op på i en 1:1 eller LUS m.v. </a:t>
            </a:r>
          </a:p>
          <a:p>
            <a:pPr>
              <a:lnSpc>
                <a:spcPct val="120000"/>
              </a:lnSpc>
            </a:pPr>
            <a:r>
              <a:rPr lang="da-DK" dirty="0">
                <a:latin typeface="KBH Tekst" panose="00000500000000000000" pitchFamily="2" charset="0"/>
              </a:rPr>
              <a:t>Det, der er vigtigt at være tydelig omkring, er, hvad der drøftes i hvilke fora. </a:t>
            </a:r>
          </a:p>
          <a:p>
            <a:pPr marL="0" indent="0">
              <a:lnSpc>
                <a:spcPct val="120000"/>
              </a:lnSpc>
              <a:buNone/>
            </a:pPr>
            <a:r>
              <a:rPr lang="da-DK" b="1" u="sng" dirty="0">
                <a:latin typeface="KBH Tekst" panose="00000500000000000000" pitchFamily="2" charset="0"/>
                <a:cs typeface="Segoe UI" panose="020B0502040204020203" pitchFamily="34" charset="0"/>
              </a:rPr>
              <a:t>Vigtige huskeregler for at sikre en konstruktiv dialog på mødet:</a:t>
            </a:r>
          </a:p>
          <a:p>
            <a:pPr>
              <a:lnSpc>
                <a:spcPct val="120000"/>
              </a:lnSpc>
            </a:pPr>
            <a:r>
              <a:rPr lang="da-DK" dirty="0">
                <a:latin typeface="KBH Tekst" panose="00000500000000000000" pitchFamily="2" charset="0"/>
              </a:rPr>
              <a:t>Respekter, at dine medarbejdere kan have en oplevelse af din ledelse, som du ikke umiddelbart genkender eller forstår. </a:t>
            </a:r>
          </a:p>
          <a:p>
            <a:pPr>
              <a:lnSpc>
                <a:spcPct val="120000"/>
              </a:lnSpc>
            </a:pPr>
            <a:r>
              <a:rPr lang="da-DK" dirty="0">
                <a:latin typeface="KBH Tekst" panose="00000500000000000000" pitchFamily="2" charset="0"/>
              </a:rPr>
              <a:t>Vær åben for kritik og gå ikke i forsvarsposition.</a:t>
            </a:r>
          </a:p>
          <a:p>
            <a:pPr>
              <a:lnSpc>
                <a:spcPct val="120000"/>
              </a:lnSpc>
            </a:pPr>
            <a:r>
              <a:rPr lang="da-DK" dirty="0">
                <a:latin typeface="KBH Tekst" panose="00000500000000000000" pitchFamily="2" charset="0"/>
              </a:rPr>
              <a:t>Forsøg at indtage en nysgerrig indstilling og stil uddybende spørgsmål.</a:t>
            </a:r>
          </a:p>
          <a:p>
            <a:pPr>
              <a:lnSpc>
                <a:spcPct val="120000"/>
              </a:lnSpc>
            </a:pPr>
            <a:r>
              <a:rPr lang="da-DK" dirty="0">
                <a:latin typeface="KBH Tekst" panose="00000500000000000000" pitchFamily="2" charset="0"/>
              </a:rPr>
              <a:t>Stil spørgsmål til medarbejdergruppen som helhed, og ikke til den enkelte medarbejder. </a:t>
            </a:r>
          </a:p>
        </p:txBody>
      </p:sp>
      <p:sp>
        <p:nvSpPr>
          <p:cNvPr id="4" name="Pladsholder til slidenummer 3">
            <a:extLst>
              <a:ext uri="{FF2B5EF4-FFF2-40B4-BE49-F238E27FC236}">
                <a16:creationId xmlns:a16="http://schemas.microsoft.com/office/drawing/2014/main" id="{45DBA21B-A8C3-133B-3DC5-23491D44D990}"/>
              </a:ext>
            </a:extLst>
          </p:cNvPr>
          <p:cNvSpPr>
            <a:spLocks noGrp="1"/>
          </p:cNvSpPr>
          <p:nvPr>
            <p:ph type="sldNum" sz="quarter" idx="10"/>
          </p:nvPr>
        </p:nvSpPr>
        <p:spPr/>
        <p:txBody>
          <a:bodyPr/>
          <a:lstStyle/>
          <a:p>
            <a:fld id="{48B90412-FB5A-4F66-BFB7-963B605F1F6D}" type="slidenum">
              <a:rPr lang="da-DK" smtClean="0"/>
              <a:pPr/>
              <a:t>8</a:t>
            </a:fld>
            <a:endParaRPr lang="da-DK"/>
          </a:p>
        </p:txBody>
      </p:sp>
      <p:pic>
        <p:nvPicPr>
          <p:cNvPr id="6" name="Grafik 5" descr="Chat kontur">
            <a:extLst>
              <a:ext uri="{FF2B5EF4-FFF2-40B4-BE49-F238E27FC236}">
                <a16:creationId xmlns:a16="http://schemas.microsoft.com/office/drawing/2014/main" id="{944BAD99-D49E-12A3-6AE9-9035E96AF2A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743660">
            <a:off x="9538775" y="5439582"/>
            <a:ext cx="1522159" cy="1522159"/>
          </a:xfrm>
          <a:prstGeom prst="rect">
            <a:avLst/>
          </a:prstGeom>
        </p:spPr>
      </p:pic>
      <p:sp>
        <p:nvSpPr>
          <p:cNvPr id="7" name="Rektangel 6">
            <a:extLst>
              <a:ext uri="{FF2B5EF4-FFF2-40B4-BE49-F238E27FC236}">
                <a16:creationId xmlns:a16="http://schemas.microsoft.com/office/drawing/2014/main" id="{24047012-01C8-C5AB-7DDE-B7BCF1BA68D4}"/>
              </a:ext>
            </a:extLst>
          </p:cNvPr>
          <p:cNvSpPr/>
          <p:nvPr/>
        </p:nvSpPr>
        <p:spPr>
          <a:xfrm rot="2366990">
            <a:off x="8818674" y="826046"/>
            <a:ext cx="4996077" cy="535392"/>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1600" b="1" dirty="0">
                <a:solidFill>
                  <a:schemeClr val="tx2"/>
                </a:solidFill>
                <a:latin typeface="KBH Tekst" panose="00000500000000000000" pitchFamily="2" charset="0"/>
              </a:rPr>
              <a:t>Vises</a:t>
            </a:r>
            <a:r>
              <a:rPr lang="da-DK" b="1" dirty="0">
                <a:solidFill>
                  <a:schemeClr val="tx2"/>
                </a:solidFill>
              </a:rPr>
              <a:t> </a:t>
            </a:r>
            <a:r>
              <a:rPr lang="da-DK" sz="1600" b="1" dirty="0">
                <a:solidFill>
                  <a:schemeClr val="tx2"/>
                </a:solidFill>
                <a:latin typeface="KBH Tekst" panose="00000500000000000000" pitchFamily="2" charset="0"/>
              </a:rPr>
              <a:t>ikke på mødet</a:t>
            </a:r>
          </a:p>
        </p:txBody>
      </p:sp>
    </p:spTree>
    <p:extLst>
      <p:ext uri="{BB962C8B-B14F-4D97-AF65-F5344CB8AC3E}">
        <p14:creationId xmlns:p14="http://schemas.microsoft.com/office/powerpoint/2010/main" val="20567396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extBox 19">
            <a:extLst>
              <a:ext uri="{FF2B5EF4-FFF2-40B4-BE49-F238E27FC236}">
                <a16:creationId xmlns:a16="http://schemas.microsoft.com/office/drawing/2014/main" id="{527CF228-1F5B-47F5-8982-C5FE05440D24}"/>
              </a:ext>
            </a:extLst>
          </p:cNvPr>
          <p:cNvSpPr txBox="1"/>
          <p:nvPr/>
        </p:nvSpPr>
        <p:spPr>
          <a:xfrm>
            <a:off x="493438" y="434023"/>
            <a:ext cx="9995050" cy="929349"/>
          </a:xfrm>
          <a:prstGeom prst="rect">
            <a:avLst/>
          </a:prstGeom>
          <a:noFill/>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2400" b="1" i="0" u="none" strike="noStrike" kern="1200" cap="none" spc="0" normalizeH="0" baseline="0" noProof="0" dirty="0">
                <a:ln>
                  <a:noFill/>
                </a:ln>
                <a:solidFill>
                  <a:srgbClr val="323232"/>
                </a:solidFill>
                <a:effectLst/>
                <a:uLnTx/>
                <a:uFillTx/>
                <a:latin typeface="KBH Tekst" panose="00000500000000000000" pitchFamily="2" charset="0"/>
              </a:rPr>
              <a:t>D: JERES OPGAVER - </a:t>
            </a:r>
            <a:r>
              <a:rPr kumimoji="0" lang="da-DK" sz="2400" b="1" i="0" u="none" strike="noStrike" kern="1200" cap="none" spc="0" normalizeH="0" baseline="0" noProof="0" dirty="0">
                <a:ln>
                  <a:noFill/>
                </a:ln>
                <a:solidFill>
                  <a:srgbClr val="680B03"/>
                </a:solidFill>
                <a:effectLst/>
                <a:uLnTx/>
                <a:uFillTx/>
                <a:latin typeface="KBH Tekst" panose="00000500000000000000" pitchFamily="2" charset="0"/>
              </a:rPr>
              <a:t>Før, under og efter opfølgningsmødet</a:t>
            </a:r>
          </a:p>
        </p:txBody>
      </p:sp>
      <p:graphicFrame>
        <p:nvGraphicFramePr>
          <p:cNvPr id="2" name="Diagram 1">
            <a:extLst>
              <a:ext uri="{FF2B5EF4-FFF2-40B4-BE49-F238E27FC236}">
                <a16:creationId xmlns:a16="http://schemas.microsoft.com/office/drawing/2014/main" id="{773513E7-088B-EF96-5943-E6F29CBD7D07}"/>
              </a:ext>
            </a:extLst>
          </p:cNvPr>
          <p:cNvGraphicFramePr/>
          <p:nvPr>
            <p:extLst>
              <p:ext uri="{D42A27DB-BD31-4B8C-83A1-F6EECF244321}">
                <p14:modId xmlns:p14="http://schemas.microsoft.com/office/powerpoint/2010/main" val="2197603250"/>
              </p:ext>
            </p:extLst>
          </p:nvPr>
        </p:nvGraphicFramePr>
        <p:xfrm>
          <a:off x="695400" y="1404245"/>
          <a:ext cx="10657184" cy="46189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Billede 2">
            <a:extLst>
              <a:ext uri="{FF2B5EF4-FFF2-40B4-BE49-F238E27FC236}">
                <a16:creationId xmlns:a16="http://schemas.microsoft.com/office/drawing/2014/main" id="{57B9D152-9716-339B-DE2D-80D2AE87232F}"/>
              </a:ext>
            </a:extLst>
          </p:cNvPr>
          <p:cNvPicPr>
            <a:picLocks noChangeAspect="1"/>
          </p:cNvPicPr>
          <p:nvPr/>
        </p:nvPicPr>
        <p:blipFill>
          <a:blip r:embed="rId8"/>
          <a:stretch>
            <a:fillRect/>
          </a:stretch>
        </p:blipFill>
        <p:spPr>
          <a:xfrm>
            <a:off x="10131815" y="6221727"/>
            <a:ext cx="2580210" cy="492586"/>
          </a:xfrm>
          <a:prstGeom prst="rect">
            <a:avLst/>
          </a:prstGeom>
        </p:spPr>
      </p:pic>
      <p:sp>
        <p:nvSpPr>
          <p:cNvPr id="4" name="Rektangel 3">
            <a:extLst>
              <a:ext uri="{FF2B5EF4-FFF2-40B4-BE49-F238E27FC236}">
                <a16:creationId xmlns:a16="http://schemas.microsoft.com/office/drawing/2014/main" id="{BD76EE6F-B2FC-67E5-014D-620C5FA138D8}"/>
              </a:ext>
            </a:extLst>
          </p:cNvPr>
          <p:cNvSpPr/>
          <p:nvPr/>
        </p:nvSpPr>
        <p:spPr>
          <a:xfrm rot="2366990">
            <a:off x="8854546" y="631001"/>
            <a:ext cx="4996077" cy="535392"/>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a-DK" sz="1600" b="1" dirty="0">
                <a:solidFill>
                  <a:schemeClr val="tx2"/>
                </a:solidFill>
                <a:latin typeface="KBH Tekst" panose="00000500000000000000" pitchFamily="2" charset="0"/>
              </a:rPr>
              <a:t>Vises</a:t>
            </a:r>
            <a:r>
              <a:rPr lang="da-DK" b="1" dirty="0">
                <a:solidFill>
                  <a:schemeClr val="tx2"/>
                </a:solidFill>
              </a:rPr>
              <a:t> </a:t>
            </a:r>
            <a:r>
              <a:rPr lang="da-DK" sz="1600" b="1" dirty="0">
                <a:solidFill>
                  <a:schemeClr val="tx2"/>
                </a:solidFill>
                <a:latin typeface="KBH Tekst" panose="00000500000000000000" pitchFamily="2" charset="0"/>
              </a:rPr>
              <a:t>ikke på mødet</a:t>
            </a:r>
          </a:p>
        </p:txBody>
      </p:sp>
    </p:spTree>
    <p:extLst>
      <p:ext uri="{BB962C8B-B14F-4D97-AF65-F5344CB8AC3E}">
        <p14:creationId xmlns:p14="http://schemas.microsoft.com/office/powerpoint/2010/main" val="397040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SUBGRID]" val="[SubGrid]"/>
</p:tagLst>
</file>

<file path=ppt/tags/tag10.xml><?xml version="1.0" encoding="utf-8"?>
<p:tagLst xmlns:a="http://schemas.openxmlformats.org/drawingml/2006/main" xmlns:r="http://schemas.openxmlformats.org/officeDocument/2006/relationships" xmlns:p="http://schemas.openxmlformats.org/presentationml/2006/main">
  <p:tag name="[SUBGRID]" val="[SubGrid]"/>
</p:tagLst>
</file>

<file path=ppt/tags/tag11.xml><?xml version="1.0" encoding="utf-8"?>
<p:tagLst xmlns:a="http://schemas.openxmlformats.org/drawingml/2006/main" xmlns:r="http://schemas.openxmlformats.org/officeDocument/2006/relationships" xmlns:p="http://schemas.openxmlformats.org/presentationml/2006/main">
  <p:tag name="[SUBGRID]" val="[SubGrid]"/>
</p:tagLst>
</file>

<file path=ppt/tags/tag12.xml><?xml version="1.0" encoding="utf-8"?>
<p:tagLst xmlns:a="http://schemas.openxmlformats.org/drawingml/2006/main" xmlns:r="http://schemas.openxmlformats.org/officeDocument/2006/relationships" xmlns:p="http://schemas.openxmlformats.org/presentationml/2006/main">
  <p:tag name="[SUBGRID]" val="[SubGrid]"/>
</p:tagLst>
</file>

<file path=ppt/tags/tag13.xml><?xml version="1.0" encoding="utf-8"?>
<p:tagLst xmlns:a="http://schemas.openxmlformats.org/drawingml/2006/main" xmlns:r="http://schemas.openxmlformats.org/officeDocument/2006/relationships" xmlns:p="http://schemas.openxmlformats.org/presentationml/2006/main">
  <p:tag name="[SUBGRID]" val="[SubGrid]"/>
</p:tagLst>
</file>

<file path=ppt/tags/tag14.xml><?xml version="1.0" encoding="utf-8"?>
<p:tagLst xmlns:a="http://schemas.openxmlformats.org/drawingml/2006/main" xmlns:r="http://schemas.openxmlformats.org/officeDocument/2006/relationships" xmlns:p="http://schemas.openxmlformats.org/presentationml/2006/main">
  <p:tag name="[SUBGRID]" val="[SubGrid]"/>
</p:tagLst>
</file>

<file path=ppt/tags/tag15.xml><?xml version="1.0" encoding="utf-8"?>
<p:tagLst xmlns:a="http://schemas.openxmlformats.org/drawingml/2006/main" xmlns:r="http://schemas.openxmlformats.org/officeDocument/2006/relationships" xmlns:p="http://schemas.openxmlformats.org/presentationml/2006/main">
  <p:tag name="[SUBGRID]" val="[SubGrid]"/>
</p:tagLst>
</file>

<file path=ppt/tags/tag16.xml><?xml version="1.0" encoding="utf-8"?>
<p:tagLst xmlns:a="http://schemas.openxmlformats.org/drawingml/2006/main" xmlns:r="http://schemas.openxmlformats.org/officeDocument/2006/relationships" xmlns:p="http://schemas.openxmlformats.org/presentationml/2006/main">
  <p:tag name="[SUBGRID]" val="[SubGrid]"/>
</p:tagLst>
</file>

<file path=ppt/tags/tag17.xml><?xml version="1.0" encoding="utf-8"?>
<p:tagLst xmlns:a="http://schemas.openxmlformats.org/drawingml/2006/main" xmlns:r="http://schemas.openxmlformats.org/officeDocument/2006/relationships" xmlns:p="http://schemas.openxmlformats.org/presentationml/2006/main">
  <p:tag name="[SUBGRID]" val="[SubGrid]"/>
</p:tagLst>
</file>

<file path=ppt/tags/tag18.xml><?xml version="1.0" encoding="utf-8"?>
<p:tagLst xmlns:a="http://schemas.openxmlformats.org/drawingml/2006/main" xmlns:r="http://schemas.openxmlformats.org/officeDocument/2006/relationships" xmlns:p="http://schemas.openxmlformats.org/presentationml/2006/main">
  <p:tag name="[SUBGRID]" val="[SubGrid]"/>
</p:tagLst>
</file>

<file path=ppt/tags/tag19.xml><?xml version="1.0" encoding="utf-8"?>
<p:tagLst xmlns:a="http://schemas.openxmlformats.org/drawingml/2006/main" xmlns:r="http://schemas.openxmlformats.org/officeDocument/2006/relationships" xmlns:p="http://schemas.openxmlformats.org/presentationml/2006/main">
  <p:tag name="[SUBGRID]" val="[SubGrid]"/>
</p:tagLst>
</file>

<file path=ppt/tags/tag2.xml><?xml version="1.0" encoding="utf-8"?>
<p:tagLst xmlns:a="http://schemas.openxmlformats.org/drawingml/2006/main" xmlns:r="http://schemas.openxmlformats.org/officeDocument/2006/relationships" xmlns:p="http://schemas.openxmlformats.org/presentationml/2006/main">
  <p:tag name="[SUBGRID]" val="[SubGrid]"/>
</p:tagLst>
</file>

<file path=ppt/tags/tag20.xml><?xml version="1.0" encoding="utf-8"?>
<p:tagLst xmlns:a="http://schemas.openxmlformats.org/drawingml/2006/main" xmlns:r="http://schemas.openxmlformats.org/officeDocument/2006/relationships" xmlns:p="http://schemas.openxmlformats.org/presentationml/2006/main">
  <p:tag name="[SUBGRID]" val="[SubGrid]"/>
</p:tagLst>
</file>

<file path=ppt/tags/tag21.xml><?xml version="1.0" encoding="utf-8"?>
<p:tagLst xmlns:a="http://schemas.openxmlformats.org/drawingml/2006/main" xmlns:r="http://schemas.openxmlformats.org/officeDocument/2006/relationships" xmlns:p="http://schemas.openxmlformats.org/presentationml/2006/main">
  <p:tag name="[SUBGRID]" val="[SubGrid]"/>
</p:tagLst>
</file>

<file path=ppt/tags/tag22.xml><?xml version="1.0" encoding="utf-8"?>
<p:tagLst xmlns:a="http://schemas.openxmlformats.org/drawingml/2006/main" xmlns:r="http://schemas.openxmlformats.org/officeDocument/2006/relationships" xmlns:p="http://schemas.openxmlformats.org/presentationml/2006/main">
  <p:tag name="[SUBGRID]" val="[SubGrid]"/>
</p:tagLst>
</file>

<file path=ppt/tags/tag23.xml><?xml version="1.0" encoding="utf-8"?>
<p:tagLst xmlns:a="http://schemas.openxmlformats.org/drawingml/2006/main" xmlns:r="http://schemas.openxmlformats.org/officeDocument/2006/relationships" xmlns:p="http://schemas.openxmlformats.org/presentationml/2006/main">
  <p:tag name="[SUBGRID]" val="[SubGrid]"/>
</p:tagLst>
</file>

<file path=ppt/tags/tag24.xml><?xml version="1.0" encoding="utf-8"?>
<p:tagLst xmlns:a="http://schemas.openxmlformats.org/drawingml/2006/main" xmlns:r="http://schemas.openxmlformats.org/officeDocument/2006/relationships" xmlns:p="http://schemas.openxmlformats.org/presentationml/2006/main">
  <p:tag name="[SUBGRID]" val="[SubGrid]"/>
</p:tagLst>
</file>

<file path=ppt/tags/tag25.xml><?xml version="1.0" encoding="utf-8"?>
<p:tagLst xmlns:a="http://schemas.openxmlformats.org/drawingml/2006/main" xmlns:r="http://schemas.openxmlformats.org/officeDocument/2006/relationships" xmlns:p="http://schemas.openxmlformats.org/presentationml/2006/main">
  <p:tag name="[SUBGRID]" val="[SubGrid]"/>
</p:tagLst>
</file>

<file path=ppt/tags/tag26.xml><?xml version="1.0" encoding="utf-8"?>
<p:tagLst xmlns:a="http://schemas.openxmlformats.org/drawingml/2006/main" xmlns:r="http://schemas.openxmlformats.org/officeDocument/2006/relationships" xmlns:p="http://schemas.openxmlformats.org/presentationml/2006/main">
  <p:tag name="[SUBGRID]" val="[SubGrid]"/>
</p:tagLst>
</file>

<file path=ppt/tags/tag27.xml><?xml version="1.0" encoding="utf-8"?>
<p:tagLst xmlns:a="http://schemas.openxmlformats.org/drawingml/2006/main" xmlns:r="http://schemas.openxmlformats.org/officeDocument/2006/relationships" xmlns:p="http://schemas.openxmlformats.org/presentationml/2006/main">
  <p:tag name="[SUBGRID]" val="[SubGrid]"/>
</p:tagLst>
</file>

<file path=ppt/tags/tag28.xml><?xml version="1.0" encoding="utf-8"?>
<p:tagLst xmlns:a="http://schemas.openxmlformats.org/drawingml/2006/main" xmlns:r="http://schemas.openxmlformats.org/officeDocument/2006/relationships" xmlns:p="http://schemas.openxmlformats.org/presentationml/2006/main">
  <p:tag name="[SUBGRID]" val="[SubGrid]"/>
</p:tagLst>
</file>

<file path=ppt/tags/tag29.xml><?xml version="1.0" encoding="utf-8"?>
<p:tagLst xmlns:a="http://schemas.openxmlformats.org/drawingml/2006/main" xmlns:r="http://schemas.openxmlformats.org/officeDocument/2006/relationships" xmlns:p="http://schemas.openxmlformats.org/presentationml/2006/main">
  <p:tag name="[SUBGRID]" val="[SubGrid]"/>
</p:tagLst>
</file>

<file path=ppt/tags/tag3.xml><?xml version="1.0" encoding="utf-8"?>
<p:tagLst xmlns:a="http://schemas.openxmlformats.org/drawingml/2006/main" xmlns:r="http://schemas.openxmlformats.org/officeDocument/2006/relationships" xmlns:p="http://schemas.openxmlformats.org/presentationml/2006/main">
  <p:tag name="[SUBGRID]" val="[SubGrid]"/>
</p:tagLst>
</file>

<file path=ppt/tags/tag30.xml><?xml version="1.0" encoding="utf-8"?>
<p:tagLst xmlns:a="http://schemas.openxmlformats.org/drawingml/2006/main" xmlns:r="http://schemas.openxmlformats.org/officeDocument/2006/relationships" xmlns:p="http://schemas.openxmlformats.org/presentationml/2006/main">
  <p:tag name="[SUBGRID]" val="[SubGrid]"/>
</p:tagLst>
</file>

<file path=ppt/tags/tag31.xml><?xml version="1.0" encoding="utf-8"?>
<p:tagLst xmlns:a="http://schemas.openxmlformats.org/drawingml/2006/main" xmlns:r="http://schemas.openxmlformats.org/officeDocument/2006/relationships" xmlns:p="http://schemas.openxmlformats.org/presentationml/2006/main">
  <p:tag name="[SUBGRID]" val="[SubGrid]"/>
</p:tagLst>
</file>

<file path=ppt/tags/tag32.xml><?xml version="1.0" encoding="utf-8"?>
<p:tagLst xmlns:a="http://schemas.openxmlformats.org/drawingml/2006/main" xmlns:r="http://schemas.openxmlformats.org/officeDocument/2006/relationships" xmlns:p="http://schemas.openxmlformats.org/presentationml/2006/main">
  <p:tag name="[SUBGRID]" val="[SubGrid]"/>
</p:tagLst>
</file>

<file path=ppt/tags/tag33.xml><?xml version="1.0" encoding="utf-8"?>
<p:tagLst xmlns:a="http://schemas.openxmlformats.org/drawingml/2006/main" xmlns:r="http://schemas.openxmlformats.org/officeDocument/2006/relationships" xmlns:p="http://schemas.openxmlformats.org/presentationml/2006/main">
  <p:tag name="[SUBGRID]" val="[SubGrid]"/>
</p:tagLst>
</file>

<file path=ppt/tags/tag34.xml><?xml version="1.0" encoding="utf-8"?>
<p:tagLst xmlns:a="http://schemas.openxmlformats.org/drawingml/2006/main" xmlns:r="http://schemas.openxmlformats.org/officeDocument/2006/relationships" xmlns:p="http://schemas.openxmlformats.org/presentationml/2006/main">
  <p:tag name="[SUBGRID]" val="[SubGrid]"/>
</p:tagLst>
</file>

<file path=ppt/tags/tag35.xml><?xml version="1.0" encoding="utf-8"?>
<p:tagLst xmlns:a="http://schemas.openxmlformats.org/drawingml/2006/main" xmlns:r="http://schemas.openxmlformats.org/officeDocument/2006/relationships" xmlns:p="http://schemas.openxmlformats.org/presentationml/2006/main">
  <p:tag name="[SUBGRID]" val="[SubGrid]"/>
</p:tagLst>
</file>

<file path=ppt/tags/tag36.xml><?xml version="1.0" encoding="utf-8"?>
<p:tagLst xmlns:a="http://schemas.openxmlformats.org/drawingml/2006/main" xmlns:r="http://schemas.openxmlformats.org/officeDocument/2006/relationships" xmlns:p="http://schemas.openxmlformats.org/presentationml/2006/main">
  <p:tag name="[SUBGRID]" val="[SubGrid]"/>
</p:tagLst>
</file>

<file path=ppt/tags/tag37.xml><?xml version="1.0" encoding="utf-8"?>
<p:tagLst xmlns:a="http://schemas.openxmlformats.org/drawingml/2006/main" xmlns:r="http://schemas.openxmlformats.org/officeDocument/2006/relationships" xmlns:p="http://schemas.openxmlformats.org/presentationml/2006/main">
  <p:tag name="[SUBGRID]" val="[SubGrid]"/>
</p:tagLst>
</file>

<file path=ppt/tags/tag38.xml><?xml version="1.0" encoding="utf-8"?>
<p:tagLst xmlns:a="http://schemas.openxmlformats.org/drawingml/2006/main" xmlns:r="http://schemas.openxmlformats.org/officeDocument/2006/relationships" xmlns:p="http://schemas.openxmlformats.org/presentationml/2006/main">
  <p:tag name="[SUBGRID]" val="[SubGrid]"/>
</p:tagLst>
</file>

<file path=ppt/tags/tag39.xml><?xml version="1.0" encoding="utf-8"?>
<p:tagLst xmlns:a="http://schemas.openxmlformats.org/drawingml/2006/main" xmlns:r="http://schemas.openxmlformats.org/officeDocument/2006/relationships" xmlns:p="http://schemas.openxmlformats.org/presentationml/2006/main">
  <p:tag name="[SUBGRID]" val="[SubGrid]"/>
</p:tagLst>
</file>

<file path=ppt/tags/tag4.xml><?xml version="1.0" encoding="utf-8"?>
<p:tagLst xmlns:a="http://schemas.openxmlformats.org/drawingml/2006/main" xmlns:r="http://schemas.openxmlformats.org/officeDocument/2006/relationships" xmlns:p="http://schemas.openxmlformats.org/presentationml/2006/main">
  <p:tag name="[SUBGRID]" val="[SubGrid]"/>
</p:tagLst>
</file>

<file path=ppt/tags/tag40.xml><?xml version="1.0" encoding="utf-8"?>
<p:tagLst xmlns:a="http://schemas.openxmlformats.org/drawingml/2006/main" xmlns:r="http://schemas.openxmlformats.org/officeDocument/2006/relationships" xmlns:p="http://schemas.openxmlformats.org/presentationml/2006/main">
  <p:tag name="[SUBGRID]" val="[SubGrid]"/>
</p:tagLst>
</file>

<file path=ppt/tags/tag41.xml><?xml version="1.0" encoding="utf-8"?>
<p:tagLst xmlns:a="http://schemas.openxmlformats.org/drawingml/2006/main" xmlns:r="http://schemas.openxmlformats.org/officeDocument/2006/relationships" xmlns:p="http://schemas.openxmlformats.org/presentationml/2006/main">
  <p:tag name="[SUBGRID]" val="[SubGrid]"/>
</p:tagLst>
</file>

<file path=ppt/tags/tag42.xml><?xml version="1.0" encoding="utf-8"?>
<p:tagLst xmlns:a="http://schemas.openxmlformats.org/drawingml/2006/main" xmlns:r="http://schemas.openxmlformats.org/officeDocument/2006/relationships" xmlns:p="http://schemas.openxmlformats.org/presentationml/2006/main">
  <p:tag name="[SUBGRID]" val="[SubGrid]"/>
</p:tagLst>
</file>

<file path=ppt/tags/tag43.xml><?xml version="1.0" encoding="utf-8"?>
<p:tagLst xmlns:a="http://schemas.openxmlformats.org/drawingml/2006/main" xmlns:r="http://schemas.openxmlformats.org/officeDocument/2006/relationships" xmlns:p="http://schemas.openxmlformats.org/presentationml/2006/main">
  <p:tag name="[SUBGRID]" val="[SubGrid]"/>
</p:tagLst>
</file>

<file path=ppt/tags/tag44.xml><?xml version="1.0" encoding="utf-8"?>
<p:tagLst xmlns:a="http://schemas.openxmlformats.org/drawingml/2006/main" xmlns:r="http://schemas.openxmlformats.org/officeDocument/2006/relationships" xmlns:p="http://schemas.openxmlformats.org/presentationml/2006/main">
  <p:tag name="[SUBGRID]" val="[SubGrid]"/>
</p:tagLst>
</file>

<file path=ppt/tags/tag45.xml><?xml version="1.0" encoding="utf-8"?>
<p:tagLst xmlns:a="http://schemas.openxmlformats.org/drawingml/2006/main" xmlns:r="http://schemas.openxmlformats.org/officeDocument/2006/relationships" xmlns:p="http://schemas.openxmlformats.org/presentationml/2006/main">
  <p:tag name="[SUBGRID]" val="[SubGrid]"/>
</p:tagLst>
</file>

<file path=ppt/tags/tag46.xml><?xml version="1.0" encoding="utf-8"?>
<p:tagLst xmlns:a="http://schemas.openxmlformats.org/drawingml/2006/main" xmlns:r="http://schemas.openxmlformats.org/officeDocument/2006/relationships" xmlns:p="http://schemas.openxmlformats.org/presentationml/2006/main">
  <p:tag name="[SUBGRID]" val="[SubGrid]"/>
</p:tagLst>
</file>

<file path=ppt/tags/tag47.xml><?xml version="1.0" encoding="utf-8"?>
<p:tagLst xmlns:a="http://schemas.openxmlformats.org/drawingml/2006/main" xmlns:r="http://schemas.openxmlformats.org/officeDocument/2006/relationships" xmlns:p="http://schemas.openxmlformats.org/presentationml/2006/main">
  <p:tag name="[SUBGRID]" val="[SubGrid]"/>
</p:tagLst>
</file>

<file path=ppt/tags/tag48.xml><?xml version="1.0" encoding="utf-8"?>
<p:tagLst xmlns:a="http://schemas.openxmlformats.org/drawingml/2006/main" xmlns:r="http://schemas.openxmlformats.org/officeDocument/2006/relationships" xmlns:p="http://schemas.openxmlformats.org/presentationml/2006/main">
  <p:tag name="[SUBGRID]" val="[SubGrid]"/>
</p:tagLst>
</file>

<file path=ppt/tags/tag49.xml><?xml version="1.0" encoding="utf-8"?>
<p:tagLst xmlns:a="http://schemas.openxmlformats.org/drawingml/2006/main" xmlns:r="http://schemas.openxmlformats.org/officeDocument/2006/relationships" xmlns:p="http://schemas.openxmlformats.org/presentationml/2006/main">
  <p:tag name="[SUBGRID]" val="[SubGrid]"/>
</p:tagLst>
</file>

<file path=ppt/tags/tag5.xml><?xml version="1.0" encoding="utf-8"?>
<p:tagLst xmlns:a="http://schemas.openxmlformats.org/drawingml/2006/main" xmlns:r="http://schemas.openxmlformats.org/officeDocument/2006/relationships" xmlns:p="http://schemas.openxmlformats.org/presentationml/2006/main">
  <p:tag name="[SUBGRID]" val="[SubGrid]"/>
</p:tagLst>
</file>

<file path=ppt/tags/tag50.xml><?xml version="1.0" encoding="utf-8"?>
<p:tagLst xmlns:a="http://schemas.openxmlformats.org/drawingml/2006/main" xmlns:r="http://schemas.openxmlformats.org/officeDocument/2006/relationships" xmlns:p="http://schemas.openxmlformats.org/presentationml/2006/main">
  <p:tag name="[SUBGRID]" val="[SubGrid]"/>
</p:tagLst>
</file>

<file path=ppt/tags/tag51.xml><?xml version="1.0" encoding="utf-8"?>
<p:tagLst xmlns:a="http://schemas.openxmlformats.org/drawingml/2006/main" xmlns:r="http://schemas.openxmlformats.org/officeDocument/2006/relationships" xmlns:p="http://schemas.openxmlformats.org/presentationml/2006/main">
  <p:tag name="[SUBGRID]" val="[SubGrid]"/>
</p:tagLst>
</file>

<file path=ppt/tags/tag52.xml><?xml version="1.0" encoding="utf-8"?>
<p:tagLst xmlns:a="http://schemas.openxmlformats.org/drawingml/2006/main" xmlns:r="http://schemas.openxmlformats.org/officeDocument/2006/relationships" xmlns:p="http://schemas.openxmlformats.org/presentationml/2006/main">
  <p:tag name="[SUBGRID]" val="[SubGrid]"/>
</p:tagLst>
</file>

<file path=ppt/tags/tag53.xml><?xml version="1.0" encoding="utf-8"?>
<p:tagLst xmlns:a="http://schemas.openxmlformats.org/drawingml/2006/main" xmlns:r="http://schemas.openxmlformats.org/officeDocument/2006/relationships" xmlns:p="http://schemas.openxmlformats.org/presentationml/2006/main">
  <p:tag name="[SUBGRID]" val="[SubGrid]"/>
</p:tagLst>
</file>

<file path=ppt/tags/tag54.xml><?xml version="1.0" encoding="utf-8"?>
<p:tagLst xmlns:a="http://schemas.openxmlformats.org/drawingml/2006/main" xmlns:r="http://schemas.openxmlformats.org/officeDocument/2006/relationships" xmlns:p="http://schemas.openxmlformats.org/presentationml/2006/main">
  <p:tag name="[SUBGRID]" val="[SubGrid]"/>
</p:tagLst>
</file>

<file path=ppt/tags/tag55.xml><?xml version="1.0" encoding="utf-8"?>
<p:tagLst xmlns:a="http://schemas.openxmlformats.org/drawingml/2006/main" xmlns:r="http://schemas.openxmlformats.org/officeDocument/2006/relationships" xmlns:p="http://schemas.openxmlformats.org/presentationml/2006/main">
  <p:tag name="[SUBGRID]" val="[SubGrid]"/>
</p:tagLst>
</file>

<file path=ppt/tags/tag56.xml><?xml version="1.0" encoding="utf-8"?>
<p:tagLst xmlns:a="http://schemas.openxmlformats.org/drawingml/2006/main" xmlns:r="http://schemas.openxmlformats.org/officeDocument/2006/relationships" xmlns:p="http://schemas.openxmlformats.org/presentationml/2006/main">
  <p:tag name="[SUBGRID]" val="[SubGrid]"/>
</p:tagLst>
</file>

<file path=ppt/tags/tag57.xml><?xml version="1.0" encoding="utf-8"?>
<p:tagLst xmlns:a="http://schemas.openxmlformats.org/drawingml/2006/main" xmlns:r="http://schemas.openxmlformats.org/officeDocument/2006/relationships" xmlns:p="http://schemas.openxmlformats.org/presentationml/2006/main">
  <p:tag name="[SUBGRID]" val="[SubGrid]"/>
</p:tagLst>
</file>

<file path=ppt/tags/tag58.xml><?xml version="1.0" encoding="utf-8"?>
<p:tagLst xmlns:a="http://schemas.openxmlformats.org/drawingml/2006/main" xmlns:r="http://schemas.openxmlformats.org/officeDocument/2006/relationships" xmlns:p="http://schemas.openxmlformats.org/presentationml/2006/main">
  <p:tag name="[SUBGRID]" val="[SubGrid]"/>
</p:tagLst>
</file>

<file path=ppt/tags/tag59.xml><?xml version="1.0" encoding="utf-8"?>
<p:tagLst xmlns:a="http://schemas.openxmlformats.org/drawingml/2006/main" xmlns:r="http://schemas.openxmlformats.org/officeDocument/2006/relationships" xmlns:p="http://schemas.openxmlformats.org/presentationml/2006/main">
  <p:tag name="[SUBGRID]" val="[SubGrid]"/>
</p:tagLst>
</file>

<file path=ppt/tags/tag6.xml><?xml version="1.0" encoding="utf-8"?>
<p:tagLst xmlns:a="http://schemas.openxmlformats.org/drawingml/2006/main" xmlns:r="http://schemas.openxmlformats.org/officeDocument/2006/relationships" xmlns:p="http://schemas.openxmlformats.org/presentationml/2006/main">
  <p:tag name="[SUBGRID]" val="[SubGrid]"/>
</p:tagLst>
</file>

<file path=ppt/tags/tag60.xml><?xml version="1.0" encoding="utf-8"?>
<p:tagLst xmlns:a="http://schemas.openxmlformats.org/drawingml/2006/main" xmlns:r="http://schemas.openxmlformats.org/officeDocument/2006/relationships" xmlns:p="http://schemas.openxmlformats.org/presentationml/2006/main">
  <p:tag name="[SUBGRID]" val="[SubGrid]"/>
</p:tagLst>
</file>

<file path=ppt/tags/tag61.xml><?xml version="1.0" encoding="utf-8"?>
<p:tagLst xmlns:a="http://schemas.openxmlformats.org/drawingml/2006/main" xmlns:r="http://schemas.openxmlformats.org/officeDocument/2006/relationships" xmlns:p="http://schemas.openxmlformats.org/presentationml/2006/main">
  <p:tag name="[SUBGRID]" val="[SubGrid]"/>
</p:tagLst>
</file>

<file path=ppt/tags/tag62.xml><?xml version="1.0" encoding="utf-8"?>
<p:tagLst xmlns:a="http://schemas.openxmlformats.org/drawingml/2006/main" xmlns:r="http://schemas.openxmlformats.org/officeDocument/2006/relationships" xmlns:p="http://schemas.openxmlformats.org/presentationml/2006/main">
  <p:tag name="[SUBGRID]" val="[SubGrid]"/>
</p:tagLst>
</file>

<file path=ppt/tags/tag63.xml><?xml version="1.0" encoding="utf-8"?>
<p:tagLst xmlns:a="http://schemas.openxmlformats.org/drawingml/2006/main" xmlns:r="http://schemas.openxmlformats.org/officeDocument/2006/relationships" xmlns:p="http://schemas.openxmlformats.org/presentationml/2006/main">
  <p:tag name="[SUBGRID]" val="[SubGrid]"/>
</p:tagLst>
</file>

<file path=ppt/tags/tag64.xml><?xml version="1.0" encoding="utf-8"?>
<p:tagLst xmlns:a="http://schemas.openxmlformats.org/drawingml/2006/main" xmlns:r="http://schemas.openxmlformats.org/officeDocument/2006/relationships" xmlns:p="http://schemas.openxmlformats.org/presentationml/2006/main">
  <p:tag name="[SUBGRID]" val="[SubGrid]"/>
</p:tagLst>
</file>

<file path=ppt/tags/tag65.xml><?xml version="1.0" encoding="utf-8"?>
<p:tagLst xmlns:a="http://schemas.openxmlformats.org/drawingml/2006/main" xmlns:r="http://schemas.openxmlformats.org/officeDocument/2006/relationships" xmlns:p="http://schemas.openxmlformats.org/presentationml/2006/main">
  <p:tag name="[SUBGRID]" val="[SubGrid]"/>
</p:tagLst>
</file>

<file path=ppt/tags/tag66.xml><?xml version="1.0" encoding="utf-8"?>
<p:tagLst xmlns:a="http://schemas.openxmlformats.org/drawingml/2006/main" xmlns:r="http://schemas.openxmlformats.org/officeDocument/2006/relationships" xmlns:p="http://schemas.openxmlformats.org/presentationml/2006/main">
  <p:tag name="[SUBGRID]" val="[SubGrid]"/>
</p:tagLst>
</file>

<file path=ppt/tags/tag67.xml><?xml version="1.0" encoding="utf-8"?>
<p:tagLst xmlns:a="http://schemas.openxmlformats.org/drawingml/2006/main" xmlns:r="http://schemas.openxmlformats.org/officeDocument/2006/relationships" xmlns:p="http://schemas.openxmlformats.org/presentationml/2006/main">
  <p:tag name="[SUBGRID]" val="[SubGrid]"/>
</p:tagLst>
</file>

<file path=ppt/tags/tag68.xml><?xml version="1.0" encoding="utf-8"?>
<p:tagLst xmlns:a="http://schemas.openxmlformats.org/drawingml/2006/main" xmlns:r="http://schemas.openxmlformats.org/officeDocument/2006/relationships" xmlns:p="http://schemas.openxmlformats.org/presentationml/2006/main">
  <p:tag name="[SUBGRID]" val="[SubGrid]"/>
</p:tagLst>
</file>

<file path=ppt/tags/tag69.xml><?xml version="1.0" encoding="utf-8"?>
<p:tagLst xmlns:a="http://schemas.openxmlformats.org/drawingml/2006/main" xmlns:r="http://schemas.openxmlformats.org/officeDocument/2006/relationships" xmlns:p="http://schemas.openxmlformats.org/presentationml/2006/main">
  <p:tag name="[SUBGRID]" val="[SubGrid]"/>
</p:tagLst>
</file>

<file path=ppt/tags/tag7.xml><?xml version="1.0" encoding="utf-8"?>
<p:tagLst xmlns:a="http://schemas.openxmlformats.org/drawingml/2006/main" xmlns:r="http://schemas.openxmlformats.org/officeDocument/2006/relationships" xmlns:p="http://schemas.openxmlformats.org/presentationml/2006/main">
  <p:tag name="[SUBGRID]" val="[SubGrid]"/>
</p:tagLst>
</file>

<file path=ppt/tags/tag70.xml><?xml version="1.0" encoding="utf-8"?>
<p:tagLst xmlns:a="http://schemas.openxmlformats.org/drawingml/2006/main" xmlns:r="http://schemas.openxmlformats.org/officeDocument/2006/relationships" xmlns:p="http://schemas.openxmlformats.org/presentationml/2006/main">
  <p:tag name="[SUBGRID]" val="[SubGrid]"/>
</p:tagLst>
</file>

<file path=ppt/tags/tag71.xml><?xml version="1.0" encoding="utf-8"?>
<p:tagLst xmlns:a="http://schemas.openxmlformats.org/drawingml/2006/main" xmlns:r="http://schemas.openxmlformats.org/officeDocument/2006/relationships" xmlns:p="http://schemas.openxmlformats.org/presentationml/2006/main">
  <p:tag name="[SUBGRID]" val="[SubGrid]"/>
</p:tagLst>
</file>

<file path=ppt/tags/tag72.xml><?xml version="1.0" encoding="utf-8"?>
<p:tagLst xmlns:a="http://schemas.openxmlformats.org/drawingml/2006/main" xmlns:r="http://schemas.openxmlformats.org/officeDocument/2006/relationships" xmlns:p="http://schemas.openxmlformats.org/presentationml/2006/main">
  <p:tag name="[SUBGRID]" val="[SubGrid]"/>
</p:tagLst>
</file>

<file path=ppt/tags/tag73.xml><?xml version="1.0" encoding="utf-8"?>
<p:tagLst xmlns:a="http://schemas.openxmlformats.org/drawingml/2006/main" xmlns:r="http://schemas.openxmlformats.org/officeDocument/2006/relationships" xmlns:p="http://schemas.openxmlformats.org/presentationml/2006/main">
  <p:tag name="[SUBGRID]" val="[SubGrid]"/>
</p:tagLst>
</file>

<file path=ppt/tags/tag74.xml><?xml version="1.0" encoding="utf-8"?>
<p:tagLst xmlns:a="http://schemas.openxmlformats.org/drawingml/2006/main" xmlns:r="http://schemas.openxmlformats.org/officeDocument/2006/relationships" xmlns:p="http://schemas.openxmlformats.org/presentationml/2006/main">
  <p:tag name="[SUBGRID]" val="[SubGrid]"/>
</p:tagLst>
</file>

<file path=ppt/tags/tag75.xml><?xml version="1.0" encoding="utf-8"?>
<p:tagLst xmlns:a="http://schemas.openxmlformats.org/drawingml/2006/main" xmlns:r="http://schemas.openxmlformats.org/officeDocument/2006/relationships" xmlns:p="http://schemas.openxmlformats.org/presentationml/2006/main">
  <p:tag name="[SUBGRID]" val="[SubGrid]"/>
</p:tagLst>
</file>

<file path=ppt/tags/tag76.xml><?xml version="1.0" encoding="utf-8"?>
<p:tagLst xmlns:a="http://schemas.openxmlformats.org/drawingml/2006/main" xmlns:r="http://schemas.openxmlformats.org/officeDocument/2006/relationships" xmlns:p="http://schemas.openxmlformats.org/presentationml/2006/main">
  <p:tag name="[SUBGRID]" val="[SubGrid]"/>
</p:tagLst>
</file>

<file path=ppt/tags/tag77.xml><?xml version="1.0" encoding="utf-8"?>
<p:tagLst xmlns:a="http://schemas.openxmlformats.org/drawingml/2006/main" xmlns:r="http://schemas.openxmlformats.org/officeDocument/2006/relationships" xmlns:p="http://schemas.openxmlformats.org/presentationml/2006/main">
  <p:tag name="[SUBGRID]" val="[SubGrid]"/>
</p:tagLst>
</file>

<file path=ppt/tags/tag78.xml><?xml version="1.0" encoding="utf-8"?>
<p:tagLst xmlns:a="http://schemas.openxmlformats.org/drawingml/2006/main" xmlns:r="http://schemas.openxmlformats.org/officeDocument/2006/relationships" xmlns:p="http://schemas.openxmlformats.org/presentationml/2006/main">
  <p:tag name="[SUBGRID]" val="[SubGrid]"/>
</p:tagLst>
</file>

<file path=ppt/tags/tag8.xml><?xml version="1.0" encoding="utf-8"?>
<p:tagLst xmlns:a="http://schemas.openxmlformats.org/drawingml/2006/main" xmlns:r="http://schemas.openxmlformats.org/officeDocument/2006/relationships" xmlns:p="http://schemas.openxmlformats.org/presentationml/2006/main">
  <p:tag name="[SUBGRID]" val="[SubGrid]"/>
</p:tagLst>
</file>

<file path=ppt/tags/tag9.xml><?xml version="1.0" encoding="utf-8"?>
<p:tagLst xmlns:a="http://schemas.openxmlformats.org/drawingml/2006/main" xmlns:r="http://schemas.openxmlformats.org/officeDocument/2006/relationships" xmlns:p="http://schemas.openxmlformats.org/presentationml/2006/main">
  <p:tag name="[SUBGRID]" val="[SubGrid]"/>
</p:tagLst>
</file>

<file path=ppt/theme/theme1.xml><?xml version="1.0" encoding="utf-8"?>
<a:theme xmlns:a="http://schemas.openxmlformats.org/drawingml/2006/main" name="Forside_mørk">
  <a:themeElements>
    <a:clrScheme name="TU25">
      <a:dk1>
        <a:srgbClr val="69C8F2"/>
      </a:dk1>
      <a:lt1>
        <a:srgbClr val="FFFFFF"/>
      </a:lt1>
      <a:dk2>
        <a:srgbClr val="680B03"/>
      </a:dk2>
      <a:lt2>
        <a:srgbClr val="FEFFFF"/>
      </a:lt2>
      <a:accent1>
        <a:srgbClr val="D2B853"/>
      </a:accent1>
      <a:accent2>
        <a:srgbClr val="000C2E"/>
      </a:accent2>
      <a:accent3>
        <a:srgbClr val="0094FD"/>
      </a:accent3>
      <a:accent4>
        <a:srgbClr val="D72232"/>
      </a:accent4>
      <a:accent5>
        <a:srgbClr val="0DC684"/>
      </a:accent5>
      <a:accent6>
        <a:srgbClr val="7C4AFF"/>
      </a:accent6>
      <a:hlink>
        <a:srgbClr val="000C2E"/>
      </a:hlink>
      <a:folHlink>
        <a:srgbClr val="000C2E"/>
      </a:folHlink>
    </a:clrScheme>
    <a:fontScheme name="KBH Black/Medium">
      <a:majorFont>
        <a:latin typeface="KBH Black"/>
        <a:ea typeface=""/>
        <a:cs typeface=""/>
      </a:majorFont>
      <a:minorFont>
        <a:latin typeface="KBH Mediu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lIns="72000" tIns="36000" rIns="72000" bIns="360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extLst>
    <a:ext uri="{05A4C25C-085E-4340-85A3-A5531E510DB2}">
      <thm15:themeFamily xmlns:thm15="http://schemas.microsoft.com/office/thememl/2012/main" name="SUF_trivselu25_PPT" id="{75D0095C-E0F5-194B-8301-955E7548F7F9}" vid="{4314BE40-66C8-364B-A3FA-CF7D9C11AAB4}"/>
    </a:ext>
  </a:extLst>
</a:theme>
</file>

<file path=ppt/theme/theme10.xml><?xml version="1.0" encoding="utf-8"?>
<a:theme xmlns:a="http://schemas.openxmlformats.org/drawingml/2006/main" name="4_Banedanmark PP">
  <a:themeElements>
    <a:clrScheme name="Banedanmark">
      <a:dk1>
        <a:srgbClr val="323232"/>
      </a:dk1>
      <a:lt1>
        <a:srgbClr val="FFFFFF"/>
      </a:lt1>
      <a:dk2>
        <a:srgbClr val="F6F6F6"/>
      </a:dk2>
      <a:lt2>
        <a:srgbClr val="FFFFFF"/>
      </a:lt2>
      <a:accent1>
        <a:srgbClr val="004E51"/>
      </a:accent1>
      <a:accent2>
        <a:srgbClr val="43FFC8"/>
      </a:accent2>
      <a:accent3>
        <a:srgbClr val="FAAAB9"/>
      </a:accent3>
      <a:accent4>
        <a:srgbClr val="FFE650"/>
      </a:accent4>
      <a:accent5>
        <a:srgbClr val="323232"/>
      </a:accent5>
      <a:accent6>
        <a:srgbClr val="ADADAD"/>
      </a:accent6>
      <a:hlink>
        <a:srgbClr val="0032C8"/>
      </a:hlink>
      <a:folHlink>
        <a:srgbClr val="9673B4"/>
      </a:folHlink>
    </a:clrScheme>
    <a:fontScheme name="Banedanmark">
      <a:majorFont>
        <a:latin typeface="Segoe UI"/>
        <a:ea typeface=""/>
        <a:cs typeface=""/>
      </a:majorFont>
      <a:minorFont>
        <a:latin typeface="Segoe UI"/>
        <a:ea typeface=""/>
        <a:cs typeface=""/>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DK PowerPoint (DK) xx.11.2021.potx" id="{BA3B7CC4-DAB2-49B5-9876-F53E56660CFD}" vid="{B3D5DDA8-6630-40AF-AD05-1EF6811879DB}"/>
    </a:ext>
  </a:extLst>
</a:theme>
</file>

<file path=ppt/theme/theme11.xml><?xml version="1.0" encoding="utf-8"?>
<a:theme xmlns:a="http://schemas.openxmlformats.org/drawingml/2006/main" name="5_Banedanmark PP">
  <a:themeElements>
    <a:clrScheme name="Banedanmark">
      <a:dk1>
        <a:srgbClr val="323232"/>
      </a:dk1>
      <a:lt1>
        <a:srgbClr val="FFFFFF"/>
      </a:lt1>
      <a:dk2>
        <a:srgbClr val="F6F6F6"/>
      </a:dk2>
      <a:lt2>
        <a:srgbClr val="FFFFFF"/>
      </a:lt2>
      <a:accent1>
        <a:srgbClr val="004E51"/>
      </a:accent1>
      <a:accent2>
        <a:srgbClr val="43FFC8"/>
      </a:accent2>
      <a:accent3>
        <a:srgbClr val="FAAAB9"/>
      </a:accent3>
      <a:accent4>
        <a:srgbClr val="FFE650"/>
      </a:accent4>
      <a:accent5>
        <a:srgbClr val="323232"/>
      </a:accent5>
      <a:accent6>
        <a:srgbClr val="ADADAD"/>
      </a:accent6>
      <a:hlink>
        <a:srgbClr val="0032C8"/>
      </a:hlink>
      <a:folHlink>
        <a:srgbClr val="9673B4"/>
      </a:folHlink>
    </a:clrScheme>
    <a:fontScheme name="Banedanmark">
      <a:majorFont>
        <a:latin typeface="Segoe UI"/>
        <a:ea typeface=""/>
        <a:cs typeface=""/>
      </a:majorFont>
      <a:minorFont>
        <a:latin typeface="Segoe UI"/>
        <a:ea typeface=""/>
        <a:cs typeface=""/>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DK PowerPoint (DK) xx.11.2021.potx" id="{BA3B7CC4-DAB2-49B5-9876-F53E56660CFD}" vid="{B3D5DDA8-6630-40AF-AD05-1EF6811879DB}"/>
    </a:ext>
  </a:extLst>
</a:theme>
</file>

<file path=ppt/theme/theme12.xml><?xml version="1.0" encoding="utf-8"?>
<a:theme xmlns:a="http://schemas.openxmlformats.org/drawingml/2006/main" name="6_Banedanmark PP">
  <a:themeElements>
    <a:clrScheme name="Banedanmark">
      <a:dk1>
        <a:srgbClr val="323232"/>
      </a:dk1>
      <a:lt1>
        <a:srgbClr val="FFFFFF"/>
      </a:lt1>
      <a:dk2>
        <a:srgbClr val="F6F6F6"/>
      </a:dk2>
      <a:lt2>
        <a:srgbClr val="FFFFFF"/>
      </a:lt2>
      <a:accent1>
        <a:srgbClr val="004E51"/>
      </a:accent1>
      <a:accent2>
        <a:srgbClr val="43FFC8"/>
      </a:accent2>
      <a:accent3>
        <a:srgbClr val="FAAAB9"/>
      </a:accent3>
      <a:accent4>
        <a:srgbClr val="FFE650"/>
      </a:accent4>
      <a:accent5>
        <a:srgbClr val="323232"/>
      </a:accent5>
      <a:accent6>
        <a:srgbClr val="ADADAD"/>
      </a:accent6>
      <a:hlink>
        <a:srgbClr val="0032C8"/>
      </a:hlink>
      <a:folHlink>
        <a:srgbClr val="9673B4"/>
      </a:folHlink>
    </a:clrScheme>
    <a:fontScheme name="Banedanmark">
      <a:majorFont>
        <a:latin typeface="Segoe UI"/>
        <a:ea typeface=""/>
        <a:cs typeface=""/>
      </a:majorFont>
      <a:minorFont>
        <a:latin typeface="Segoe UI"/>
        <a:ea typeface=""/>
        <a:cs typeface=""/>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DK PowerPoint (DK) xx.11.2021.potx" id="{BA3B7CC4-DAB2-49B5-9876-F53E56660CFD}" vid="{B3D5DDA8-6630-40AF-AD05-1EF6811879DB}"/>
    </a:ext>
  </a:extLst>
</a:theme>
</file>

<file path=ppt/theme/theme13.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Skabelondesign Arial">
      <a:majorFont>
        <a:latin typeface="Arial"/>
        <a:ea typeface=""/>
        <a:cs typeface=""/>
      </a:majorFont>
      <a:minorFont>
        <a:latin typeface="Arial"/>
        <a:ea typeface=""/>
        <a:cs typeface=""/>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Skabelondesign 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Forside blå">
  <a:themeElements>
    <a:clrScheme name="TU25">
      <a:dk1>
        <a:srgbClr val="69C8F2"/>
      </a:dk1>
      <a:lt1>
        <a:srgbClr val="FFFFFF"/>
      </a:lt1>
      <a:dk2>
        <a:srgbClr val="680B03"/>
      </a:dk2>
      <a:lt2>
        <a:srgbClr val="FEFFFF"/>
      </a:lt2>
      <a:accent1>
        <a:srgbClr val="D2B853"/>
      </a:accent1>
      <a:accent2>
        <a:srgbClr val="000C2E"/>
      </a:accent2>
      <a:accent3>
        <a:srgbClr val="0094FD"/>
      </a:accent3>
      <a:accent4>
        <a:srgbClr val="D72232"/>
      </a:accent4>
      <a:accent5>
        <a:srgbClr val="0DC684"/>
      </a:accent5>
      <a:accent6>
        <a:srgbClr val="7C4AFF"/>
      </a:accent6>
      <a:hlink>
        <a:srgbClr val="000C2E"/>
      </a:hlink>
      <a:folHlink>
        <a:srgbClr val="000C2E"/>
      </a:folHlink>
    </a:clrScheme>
    <a:fontScheme name="KBH Black/Medium">
      <a:majorFont>
        <a:latin typeface="KBH Black"/>
        <a:ea typeface=""/>
        <a:cs typeface=""/>
      </a:majorFont>
      <a:minorFont>
        <a:latin typeface="KBH Mediu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lIns="72000" tIns="36000" rIns="72000" bIns="360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extLst>
    <a:ext uri="{05A4C25C-085E-4340-85A3-A5531E510DB2}">
      <thm15:themeFamily xmlns:thm15="http://schemas.microsoft.com/office/thememl/2012/main" name="SUF_trivselu25_PPT" id="{75D0095C-E0F5-194B-8301-955E7548F7F9}" vid="{DCCDA31E-99F2-C241-B688-D43D5A1C23C4}"/>
    </a:ext>
  </a:extLst>
</a:theme>
</file>

<file path=ppt/theme/theme3.xml><?xml version="1.0" encoding="utf-8"?>
<a:theme xmlns:a="http://schemas.openxmlformats.org/drawingml/2006/main" name="sidste slide_mørk">
  <a:themeElements>
    <a:clrScheme name="TU25">
      <a:dk1>
        <a:srgbClr val="69C8F2"/>
      </a:dk1>
      <a:lt1>
        <a:srgbClr val="FFFFFF"/>
      </a:lt1>
      <a:dk2>
        <a:srgbClr val="680B03"/>
      </a:dk2>
      <a:lt2>
        <a:srgbClr val="FEFFFF"/>
      </a:lt2>
      <a:accent1>
        <a:srgbClr val="D2B853"/>
      </a:accent1>
      <a:accent2>
        <a:srgbClr val="000C2E"/>
      </a:accent2>
      <a:accent3>
        <a:srgbClr val="0094FD"/>
      </a:accent3>
      <a:accent4>
        <a:srgbClr val="D72232"/>
      </a:accent4>
      <a:accent5>
        <a:srgbClr val="0DC684"/>
      </a:accent5>
      <a:accent6>
        <a:srgbClr val="7C4AFF"/>
      </a:accent6>
      <a:hlink>
        <a:srgbClr val="000C2E"/>
      </a:hlink>
      <a:folHlink>
        <a:srgbClr val="000C2E"/>
      </a:folHlink>
    </a:clrScheme>
    <a:fontScheme name="KBH Black/Medium">
      <a:majorFont>
        <a:latin typeface="KBH Black"/>
        <a:ea typeface=""/>
        <a:cs typeface=""/>
      </a:majorFont>
      <a:minorFont>
        <a:latin typeface="KBH Mediu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lIns="72000" tIns="36000" rIns="72000" bIns="360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extLst>
    <a:ext uri="{05A4C25C-085E-4340-85A3-A5531E510DB2}">
      <thm15:themeFamily xmlns:thm15="http://schemas.microsoft.com/office/thememl/2012/main" name="SUF_trivselu25_PPT" id="{75D0095C-E0F5-194B-8301-955E7548F7F9}" vid="{BB65F3FA-E1BA-CB41-A922-03FDC814AE9D}"/>
    </a:ext>
  </a:extLst>
</a:theme>
</file>

<file path=ppt/theme/theme4.xml><?xml version="1.0" encoding="utf-8"?>
<a:theme xmlns:a="http://schemas.openxmlformats.org/drawingml/2006/main" name="sidste slide_lys">
  <a:themeElements>
    <a:clrScheme name="TU25">
      <a:dk1>
        <a:srgbClr val="69C8F2"/>
      </a:dk1>
      <a:lt1>
        <a:srgbClr val="FFFFFF"/>
      </a:lt1>
      <a:dk2>
        <a:srgbClr val="680B03"/>
      </a:dk2>
      <a:lt2>
        <a:srgbClr val="FEFFFF"/>
      </a:lt2>
      <a:accent1>
        <a:srgbClr val="D2B853"/>
      </a:accent1>
      <a:accent2>
        <a:srgbClr val="000C2E"/>
      </a:accent2>
      <a:accent3>
        <a:srgbClr val="0094FD"/>
      </a:accent3>
      <a:accent4>
        <a:srgbClr val="D72232"/>
      </a:accent4>
      <a:accent5>
        <a:srgbClr val="0DC684"/>
      </a:accent5>
      <a:accent6>
        <a:srgbClr val="7C4AFF"/>
      </a:accent6>
      <a:hlink>
        <a:srgbClr val="000C2E"/>
      </a:hlink>
      <a:folHlink>
        <a:srgbClr val="000C2E"/>
      </a:folHlink>
    </a:clrScheme>
    <a:fontScheme name="KBH Black/Medium">
      <a:majorFont>
        <a:latin typeface="KBH Black"/>
        <a:ea typeface=""/>
        <a:cs typeface=""/>
      </a:majorFont>
      <a:minorFont>
        <a:latin typeface="KBH Mediu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lIns="72000" tIns="36000" rIns="72000" bIns="360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extLst>
    <a:ext uri="{05A4C25C-085E-4340-85A3-A5531E510DB2}">
      <thm15:themeFamily xmlns:thm15="http://schemas.microsoft.com/office/thememl/2012/main" name="SUF_trivselu25_PPT" id="{75D0095C-E0F5-194B-8301-955E7548F7F9}" vid="{ACD991D3-0377-C244-BF99-12F981555751}"/>
    </a:ext>
  </a:extLst>
</a:theme>
</file>

<file path=ppt/theme/theme5.xml><?xml version="1.0" encoding="utf-8"?>
<a:theme xmlns:a="http://schemas.openxmlformats.org/drawingml/2006/main" name="Indhold_mørk">
  <a:themeElements>
    <a:clrScheme name="TU25">
      <a:dk1>
        <a:srgbClr val="69C8F2"/>
      </a:dk1>
      <a:lt1>
        <a:srgbClr val="FFFFFF"/>
      </a:lt1>
      <a:dk2>
        <a:srgbClr val="680B03"/>
      </a:dk2>
      <a:lt2>
        <a:srgbClr val="FEFFFF"/>
      </a:lt2>
      <a:accent1>
        <a:srgbClr val="D2B853"/>
      </a:accent1>
      <a:accent2>
        <a:srgbClr val="000C2E"/>
      </a:accent2>
      <a:accent3>
        <a:srgbClr val="0094FD"/>
      </a:accent3>
      <a:accent4>
        <a:srgbClr val="D72232"/>
      </a:accent4>
      <a:accent5>
        <a:srgbClr val="0DC684"/>
      </a:accent5>
      <a:accent6>
        <a:srgbClr val="7C4AFF"/>
      </a:accent6>
      <a:hlink>
        <a:srgbClr val="000C2E"/>
      </a:hlink>
      <a:folHlink>
        <a:srgbClr val="000C2E"/>
      </a:folHlink>
    </a:clrScheme>
    <a:fontScheme name="KBH Black/Medium">
      <a:majorFont>
        <a:latin typeface="KBH Black"/>
        <a:ea typeface=""/>
        <a:cs typeface=""/>
      </a:majorFont>
      <a:minorFont>
        <a:latin typeface="KBH Mediu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lIns="72000" tIns="36000" rIns="72000" bIns="360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extLst>
    <a:ext uri="{05A4C25C-085E-4340-85A3-A5531E510DB2}">
      <thm15:themeFamily xmlns:thm15="http://schemas.microsoft.com/office/thememl/2012/main" name="SUF_trivselu25_PPT" id="{75D0095C-E0F5-194B-8301-955E7548F7F9}" vid="{DA610F48-0798-4C45-81A4-6932F1674C50}"/>
    </a:ext>
  </a:extLst>
</a:theme>
</file>

<file path=ppt/theme/theme6.xml><?xml version="1.0" encoding="utf-8"?>
<a:theme xmlns:a="http://schemas.openxmlformats.org/drawingml/2006/main" name="Indhold_lys">
  <a:themeElements>
    <a:clrScheme name="TU25">
      <a:dk1>
        <a:srgbClr val="69C8F2"/>
      </a:dk1>
      <a:lt1>
        <a:srgbClr val="FFFFFF"/>
      </a:lt1>
      <a:dk2>
        <a:srgbClr val="680B03"/>
      </a:dk2>
      <a:lt2>
        <a:srgbClr val="FEFFFF"/>
      </a:lt2>
      <a:accent1>
        <a:srgbClr val="D2B853"/>
      </a:accent1>
      <a:accent2>
        <a:srgbClr val="000C2E"/>
      </a:accent2>
      <a:accent3>
        <a:srgbClr val="0094FD"/>
      </a:accent3>
      <a:accent4>
        <a:srgbClr val="D72232"/>
      </a:accent4>
      <a:accent5>
        <a:srgbClr val="0DC684"/>
      </a:accent5>
      <a:accent6>
        <a:srgbClr val="7C4AFF"/>
      </a:accent6>
      <a:hlink>
        <a:srgbClr val="000C2E"/>
      </a:hlink>
      <a:folHlink>
        <a:srgbClr val="000C2E"/>
      </a:folHlink>
    </a:clrScheme>
    <a:fontScheme name="KBH Black/Medium">
      <a:majorFont>
        <a:latin typeface="KBH Black"/>
        <a:ea typeface=""/>
        <a:cs typeface=""/>
      </a:majorFont>
      <a:minorFont>
        <a:latin typeface="KBH Mediu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spPr>
      <a:bodyPr lIns="72000" tIns="36000" rIns="72000" bIns="36000" rtlCol="0" anchor="ctr"/>
      <a:lstStyle>
        <a:defPPr algn="ctr">
          <a:defRPr sz="2000" noProof="0" dirty="0" err="1"/>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2000" dirty="0" err="1" smtClean="0"/>
        </a:defPPr>
      </a:lstStyle>
    </a:txDef>
  </a:objectDefaults>
  <a:extraClrSchemeLst/>
  <a:extLst>
    <a:ext uri="{05A4C25C-085E-4340-85A3-A5531E510DB2}">
      <thm15:themeFamily xmlns:thm15="http://schemas.microsoft.com/office/thememl/2012/main" name="SUF_trivselu25_PPT" id="{75D0095C-E0F5-194B-8301-955E7548F7F9}" vid="{00281628-86AF-AA4E-BCFA-ADCBC3DAA76B}"/>
    </a:ext>
  </a:extLst>
</a:theme>
</file>

<file path=ppt/theme/theme7.xml><?xml version="1.0" encoding="utf-8"?>
<a:theme xmlns:a="http://schemas.openxmlformats.org/drawingml/2006/main" name="Banedanmark PP">
  <a:themeElements>
    <a:clrScheme name="Banedanmark">
      <a:dk1>
        <a:srgbClr val="323232"/>
      </a:dk1>
      <a:lt1>
        <a:srgbClr val="FFFFFF"/>
      </a:lt1>
      <a:dk2>
        <a:srgbClr val="F6F6F6"/>
      </a:dk2>
      <a:lt2>
        <a:srgbClr val="FFFFFF"/>
      </a:lt2>
      <a:accent1>
        <a:srgbClr val="004E51"/>
      </a:accent1>
      <a:accent2>
        <a:srgbClr val="43FFC8"/>
      </a:accent2>
      <a:accent3>
        <a:srgbClr val="FAAAB9"/>
      </a:accent3>
      <a:accent4>
        <a:srgbClr val="FFE650"/>
      </a:accent4>
      <a:accent5>
        <a:srgbClr val="323232"/>
      </a:accent5>
      <a:accent6>
        <a:srgbClr val="ADADAD"/>
      </a:accent6>
      <a:hlink>
        <a:srgbClr val="0032C8"/>
      </a:hlink>
      <a:folHlink>
        <a:srgbClr val="9673B4"/>
      </a:folHlink>
    </a:clrScheme>
    <a:fontScheme name="Banedanmark">
      <a:majorFont>
        <a:latin typeface="Segoe UI"/>
        <a:ea typeface=""/>
        <a:cs typeface=""/>
      </a:majorFont>
      <a:minorFont>
        <a:latin typeface="Segoe UI"/>
        <a:ea typeface=""/>
        <a:cs typeface=""/>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DK PowerPoint (DK) xx.11.2021.potx" id="{BA3B7CC4-DAB2-49B5-9876-F53E56660CFD}" vid="{B3D5DDA8-6630-40AF-AD05-1EF6811879DB}"/>
    </a:ext>
  </a:extLst>
</a:theme>
</file>

<file path=ppt/theme/theme8.xml><?xml version="1.0" encoding="utf-8"?>
<a:theme xmlns:a="http://schemas.openxmlformats.org/drawingml/2006/main" name="1_Banedanmark PP">
  <a:themeElements>
    <a:clrScheme name="Banedanmark">
      <a:dk1>
        <a:srgbClr val="323232"/>
      </a:dk1>
      <a:lt1>
        <a:srgbClr val="FFFFFF"/>
      </a:lt1>
      <a:dk2>
        <a:srgbClr val="F6F6F6"/>
      </a:dk2>
      <a:lt2>
        <a:srgbClr val="FFFFFF"/>
      </a:lt2>
      <a:accent1>
        <a:srgbClr val="004E51"/>
      </a:accent1>
      <a:accent2>
        <a:srgbClr val="43FFC8"/>
      </a:accent2>
      <a:accent3>
        <a:srgbClr val="FAAAB9"/>
      </a:accent3>
      <a:accent4>
        <a:srgbClr val="FFE650"/>
      </a:accent4>
      <a:accent5>
        <a:srgbClr val="323232"/>
      </a:accent5>
      <a:accent6>
        <a:srgbClr val="ADADAD"/>
      </a:accent6>
      <a:hlink>
        <a:srgbClr val="0032C8"/>
      </a:hlink>
      <a:folHlink>
        <a:srgbClr val="9673B4"/>
      </a:folHlink>
    </a:clrScheme>
    <a:fontScheme name="Banedanmark">
      <a:majorFont>
        <a:latin typeface="Segoe UI"/>
        <a:ea typeface=""/>
        <a:cs typeface=""/>
      </a:majorFont>
      <a:minorFont>
        <a:latin typeface="Segoe UI"/>
        <a:ea typeface=""/>
        <a:cs typeface=""/>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DK PowerPoint (DK) xx.11.2021.potx" id="{BA3B7CC4-DAB2-49B5-9876-F53E56660CFD}" vid="{B3D5DDA8-6630-40AF-AD05-1EF6811879DB}"/>
    </a:ext>
  </a:extLst>
</a:theme>
</file>

<file path=ppt/theme/theme9.xml><?xml version="1.0" encoding="utf-8"?>
<a:theme xmlns:a="http://schemas.openxmlformats.org/drawingml/2006/main" name="3_Banedanmark PP">
  <a:themeElements>
    <a:clrScheme name="Banedanmark">
      <a:dk1>
        <a:srgbClr val="323232"/>
      </a:dk1>
      <a:lt1>
        <a:srgbClr val="FFFFFF"/>
      </a:lt1>
      <a:dk2>
        <a:srgbClr val="F6F6F6"/>
      </a:dk2>
      <a:lt2>
        <a:srgbClr val="FFFFFF"/>
      </a:lt2>
      <a:accent1>
        <a:srgbClr val="004E51"/>
      </a:accent1>
      <a:accent2>
        <a:srgbClr val="43FFC8"/>
      </a:accent2>
      <a:accent3>
        <a:srgbClr val="FAAAB9"/>
      </a:accent3>
      <a:accent4>
        <a:srgbClr val="FFE650"/>
      </a:accent4>
      <a:accent5>
        <a:srgbClr val="323232"/>
      </a:accent5>
      <a:accent6>
        <a:srgbClr val="ADADAD"/>
      </a:accent6>
      <a:hlink>
        <a:srgbClr val="0032C8"/>
      </a:hlink>
      <a:folHlink>
        <a:srgbClr val="9673B4"/>
      </a:folHlink>
    </a:clrScheme>
    <a:fontScheme name="Banedanmark">
      <a:majorFont>
        <a:latin typeface="Segoe UI"/>
        <a:ea typeface=""/>
        <a:cs typeface=""/>
      </a:majorFont>
      <a:minorFont>
        <a:latin typeface="Segoe UI"/>
        <a:ea typeface=""/>
        <a:cs typeface=""/>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DK PowerPoint (DK) xx.11.2021.potx" id="{BA3B7CC4-DAB2-49B5-9876-F53E56660CFD}" vid="{B3D5DDA8-6630-40AF-AD05-1EF6811879DB}"/>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3F6EF1B6D4DFC048A5582FAC32AD6FE8" ma:contentTypeVersion="15" ma:contentTypeDescription="Opret et nyt dokument." ma:contentTypeScope="" ma:versionID="be51ab6f269e67597743af0648d98c53">
  <xsd:schema xmlns:xsd="http://www.w3.org/2001/XMLSchema" xmlns:xs="http://www.w3.org/2001/XMLSchema" xmlns:p="http://schemas.microsoft.com/office/2006/metadata/properties" xmlns:ns2="6985266d-559e-48b4-8278-3b047619bf32" xmlns:ns3="7291954d-2997-4ea0-8d0a-d4f126252a39" targetNamespace="http://schemas.microsoft.com/office/2006/metadata/properties" ma:root="true" ma:fieldsID="84dba6b0ffc48283eb984eb9f8b04518" ns2:_="" ns3:_="">
    <xsd:import namespace="6985266d-559e-48b4-8278-3b047619bf32"/>
    <xsd:import namespace="7291954d-2997-4ea0-8d0a-d4f126252a39"/>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eDoc"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985266d-559e-48b4-8278-3b047619bf3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eDoc" ma:index="12" nillable="true" ma:displayName="eDoc" ma:internalName="eDoc">
      <xsd:simpleType>
        <xsd:restriction base="dms:Text"/>
      </xsd:simpleType>
    </xsd:element>
    <xsd:element name="lcf76f155ced4ddcb4097134ff3c332f" ma:index="14" nillable="true" ma:taxonomy="true" ma:internalName="lcf76f155ced4ddcb4097134ff3c332f" ma:taxonomyFieldName="MediaServiceImageTags" ma:displayName="Billedmærker" ma:readOnly="false" ma:fieldId="{5cf76f15-5ced-4ddc-b409-7134ff3c332f}" ma:taxonomyMulti="true" ma:sspId="e6a412d2-aea5-45d9-add9-4615ec186553"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291954d-2997-4ea0-8d0a-d4f126252a39" elementFormDefault="qualified">
    <xsd:import namespace="http://schemas.microsoft.com/office/2006/documentManagement/types"/>
    <xsd:import namespace="http://schemas.microsoft.com/office/infopath/2007/PartnerControls"/>
    <xsd:element name="SharedWithUsers" ma:index="10"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lt med detaljer" ma:internalName="SharedWithDetails" ma:readOnly="true">
      <xsd:simpleType>
        <xsd:restriction base="dms:Note">
          <xsd:maxLength value="255"/>
        </xsd:restriction>
      </xsd:simpleType>
    </xsd:element>
    <xsd:element name="TaxCatchAll" ma:index="15" nillable="true" ma:displayName="Taxonomy Catch All Column" ma:hidden="true" ma:list="{691d21f7-787e-405d-8ef5-d79ff50ad2ba}" ma:internalName="TaxCatchAll" ma:showField="CatchAllData" ma:web="7291954d-2997-4ea0-8d0a-d4f126252a3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7291954d-2997-4ea0-8d0a-d4f126252a39">
      <UserInfo>
        <DisplayName>Charlotte Kjær</DisplayName>
        <AccountId>49</AccountId>
        <AccountType/>
      </UserInfo>
      <UserInfo>
        <DisplayName>Lene Munck</DisplayName>
        <AccountId>69</AccountId>
        <AccountType/>
      </UserInfo>
      <UserInfo>
        <DisplayName>Nina Allin</DisplayName>
        <AccountId>504</AccountId>
        <AccountType/>
      </UserInfo>
    </SharedWithUsers>
    <eDoc xmlns="6985266d-559e-48b4-8278-3b047619bf32" xsi:nil="true"/>
    <TaxCatchAll xmlns="7291954d-2997-4ea0-8d0a-d4f126252a39" xsi:nil="true"/>
    <lcf76f155ced4ddcb4097134ff3c332f xmlns="6985266d-559e-48b4-8278-3b047619bf32">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01B0429-D1F8-47A6-A994-001DA3F3D3B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985266d-559e-48b4-8278-3b047619bf32"/>
    <ds:schemaRef ds:uri="7291954d-2997-4ea0-8d0a-d4f126252a3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CAAE049-2F16-4D62-B5F8-29DE3BB078E0}">
  <ds:schemaRefs>
    <ds:schemaRef ds:uri="6985266d-559e-48b4-8278-3b047619bf32"/>
    <ds:schemaRef ds:uri="http://schemas.openxmlformats.org/package/2006/metadata/core-properties"/>
    <ds:schemaRef ds:uri="http://www.w3.org/XML/1998/namespace"/>
    <ds:schemaRef ds:uri="http://schemas.microsoft.com/office/infopath/2007/PartnerControls"/>
    <ds:schemaRef ds:uri="http://purl.org/dc/elements/1.1/"/>
    <ds:schemaRef ds:uri="http://schemas.microsoft.com/office/2006/documentManagement/types"/>
    <ds:schemaRef ds:uri="http://schemas.microsoft.com/office/2006/metadata/properties"/>
    <ds:schemaRef ds:uri="7291954d-2997-4ea0-8d0a-d4f126252a39"/>
    <ds:schemaRef ds:uri="http://purl.org/dc/dcmitype/"/>
    <ds:schemaRef ds:uri="http://purl.org/dc/terms/"/>
  </ds:schemaRefs>
</ds:datastoreItem>
</file>

<file path=customXml/itemProps3.xml><?xml version="1.0" encoding="utf-8"?>
<ds:datastoreItem xmlns:ds="http://schemas.openxmlformats.org/officeDocument/2006/customXml" ds:itemID="{FF59E4CC-7038-4F50-B7F5-545400012D0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KKoplæg_trivselu25_PPT</Template>
  <TotalTime>2995</TotalTime>
  <Words>5432</Words>
  <Application>Microsoft Office PowerPoint</Application>
  <PresentationFormat>Widescreen</PresentationFormat>
  <Paragraphs>494</Paragraphs>
  <Slides>32</Slides>
  <Notes>32</Notes>
  <HiddenSlides>13</HiddenSlides>
  <MMClips>0</MMClips>
  <ScaleCrop>false</ScaleCrop>
  <HeadingPairs>
    <vt:vector size="4" baseType="variant">
      <vt:variant>
        <vt:lpstr>Theme</vt:lpstr>
      </vt:variant>
      <vt:variant>
        <vt:i4>12</vt:i4>
      </vt:variant>
      <vt:variant>
        <vt:lpstr>Slide Titles</vt:lpstr>
      </vt:variant>
      <vt:variant>
        <vt:i4>32</vt:i4>
      </vt:variant>
    </vt:vector>
  </HeadingPairs>
  <TitlesOfParts>
    <vt:vector size="44" baseType="lpstr">
      <vt:lpstr>Forside_mørk</vt:lpstr>
      <vt:lpstr>Forside blå</vt:lpstr>
      <vt:lpstr>sidste slide_mørk</vt:lpstr>
      <vt:lpstr>sidste slide_lys</vt:lpstr>
      <vt:lpstr>Indhold_mørk</vt:lpstr>
      <vt:lpstr>Indhold_lys</vt:lpstr>
      <vt:lpstr>Banedanmark PP</vt:lpstr>
      <vt:lpstr>1_Banedanmark PP</vt:lpstr>
      <vt:lpstr>3_Banedanmark PP</vt:lpstr>
      <vt:lpstr>4_Banedanmark PP</vt:lpstr>
      <vt:lpstr>5_Banedanmark PP</vt:lpstr>
      <vt:lpstr>6_Banedanmark PP</vt:lpstr>
      <vt:lpstr>PowerPoint Presentation</vt:lpstr>
      <vt:lpstr>LÆSEVEJLEDNING</vt:lpstr>
      <vt:lpstr>INDHOLD I DENNE SLIDEPAKKE:</vt:lpstr>
      <vt:lpstr>A: FORMÅL OG METODE </vt:lpstr>
      <vt:lpstr>B: OPFØLGNING OG ANSVAR</vt:lpstr>
      <vt:lpstr>C: FORBEREDELSE i MED-UDVALGET/TRIO/AMG</vt:lpstr>
      <vt:lpstr>C: LEDERS FORBEREDELSE – Når du læser din rapport</vt:lpstr>
      <vt:lpstr>C: LEDERS FORBEREDELSE - Overvejelser inden afholdelse  af mødet</vt:lpstr>
      <vt:lpstr>PowerPoint Presentation</vt:lpstr>
      <vt:lpstr>D: TJEKLISTE - Før opfølgningsmødet</vt:lpstr>
      <vt:lpstr>D: Eksempel på drejebog for opfølgningsmøde        ca. 2 timer.</vt:lpstr>
      <vt:lpstr>Velkommen til opfølgning på trivselsundersøgelsen 2025</vt:lpstr>
      <vt:lpstr>PowerPoint Presentation</vt:lpstr>
      <vt:lpstr>AGENDA FOR OPFØLGNINGSMØDET </vt:lpstr>
      <vt:lpstr>VORES BLIK PÅ RESULTATER, STYRKER OG UDVIKLINGSOMRÅDER PÅ ARBEJDSPLADSEN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Præsentér på skift:    Hvad har vi talt om i grupperne? </vt:lpstr>
      <vt:lpstr>PowerPoint Presentation</vt:lpstr>
      <vt:lpstr>FÆLLES UDARBEJDELSE AF HANDLINGSPLAN</vt:lpstr>
      <vt:lpstr>1. Præsenter gruppens input til den fælles handlingsplan  2. Kommentér og supplér gerne  3. Kvalificér handlingsplanen sammen     Link: Systematisk arbejdsmiljøarbejde, APV, årlig arbejdsmiljødrøftelse - Arbejdstilsynet</vt:lpstr>
      <vt:lpstr>PowerPoint Presentation</vt:lpstr>
      <vt:lpstr>TAK FOR I DAG !</vt:lpstr>
      <vt:lpstr>D: TJEKLISTE – Efter opfølgningsmødet</vt:lpstr>
      <vt:lpstr>Spørgsmål til spørgerammen?</vt:lpstr>
      <vt:lpstr>Læs mere</vt:lpstr>
    </vt:vector>
  </TitlesOfParts>
  <Company>Københavns Kommune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Charlotte Kjær</dc:creator>
  <cp:lastModifiedBy>Stine Rosa Balslev Grage</cp:lastModifiedBy>
  <cp:revision>16</cp:revision>
  <dcterms:created xsi:type="dcterms:W3CDTF">2024-11-21T15:15:51Z</dcterms:created>
  <dcterms:modified xsi:type="dcterms:W3CDTF">2025-05-05T12:38:39Z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by">
    <vt:lpwstr>www.skabelondesign.dk</vt:lpwstr>
  </property>
  <property fmtid="{D5CDD505-2E9C-101B-9397-08002B2CF9AE}" pid="3" name="ContentTypeId">
    <vt:lpwstr>0x0101003F6EF1B6D4DFC048A5582FAC32AD6FE8</vt:lpwstr>
  </property>
  <property fmtid="{D5CDD505-2E9C-101B-9397-08002B2CF9AE}" pid="4" name="MediaServiceImageTags">
    <vt:lpwstr/>
  </property>
</Properties>
</file>