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3.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751" r:id="rId4"/>
    <p:sldMasterId id="2147483814" r:id="rId5"/>
    <p:sldMasterId id="2147483851" r:id="rId6"/>
  </p:sldMasterIdLst>
  <p:notesMasterIdLst>
    <p:notesMasterId r:id="rId17"/>
  </p:notesMasterIdLst>
  <p:handoutMasterIdLst>
    <p:handoutMasterId r:id="rId18"/>
  </p:handoutMasterIdLst>
  <p:sldIdLst>
    <p:sldId id="1836" r:id="rId7"/>
    <p:sldId id="282" r:id="rId8"/>
    <p:sldId id="1838" r:id="rId9"/>
    <p:sldId id="1033" r:id="rId10"/>
    <p:sldId id="608" r:id="rId11"/>
    <p:sldId id="1017" r:id="rId12"/>
    <p:sldId id="733" r:id="rId13"/>
    <p:sldId id="998" r:id="rId14"/>
    <p:sldId id="1034" r:id="rId15"/>
    <p:sldId id="1036" r:id="rId16"/>
  </p:sldIdLst>
  <p:sldSz cx="12192000" cy="6858000"/>
  <p:notesSz cx="6858000" cy="9144000"/>
  <p:embeddedFontLst>
    <p:embeddedFont>
      <p:font typeface="Gill Sans MT" panose="020B0502020104020203" pitchFamily="34" charset="0"/>
      <p:regular r:id="rId19"/>
      <p:bold r:id="rId20"/>
      <p:italic r:id="rId21"/>
      <p:boldItalic r:id="rId22"/>
    </p:embeddedFont>
    <p:embeddedFont>
      <p:font typeface="KBH" panose="00000500000000000000" pitchFamily="2" charset="0"/>
      <p:regular r:id="rId23"/>
      <p:bold r:id="rId24"/>
      <p:italic r:id="rId25"/>
      <p:boldItalic r:id="rId26"/>
    </p:embeddedFont>
    <p:embeddedFont>
      <p:font typeface="KBH Black" panose="00000A00000000000000" pitchFamily="2" charset="0"/>
      <p:bold r:id="rId27"/>
      <p:boldItalic r:id="rId28"/>
    </p:embeddedFont>
    <p:embeddedFont>
      <p:font typeface="KBH Medium" panose="00000600000000000000" pitchFamily="2" charset="0"/>
      <p:regular r:id="rId29"/>
      <p:italic r:id="rId30"/>
    </p:embeddedFont>
    <p:embeddedFont>
      <p:font typeface="KBH Tekst" panose="00000500000000000000" pitchFamily="2"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Forfatter" initials="F" lastIdx="0" clrIdx="3"/>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3F7"/>
    <a:srgbClr val="C5DAE8"/>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1DF1AB-900D-4CB4-9E9C-C30DCAFC2ED7}" v="24" dt="2024-04-19T12:18:24.201"/>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50" autoAdjust="0"/>
    <p:restoredTop sz="94280" autoAdjust="0"/>
  </p:normalViewPr>
  <p:slideViewPr>
    <p:cSldViewPr snapToGrid="0" showGuides="1">
      <p:cViewPr varScale="1">
        <p:scale>
          <a:sx n="93" d="100"/>
          <a:sy n="93" d="100"/>
        </p:scale>
        <p:origin x="96" y="432"/>
      </p:cViewPr>
      <p:guideLst/>
    </p:cSldViewPr>
  </p:slideViewPr>
  <p:outlineViewPr>
    <p:cViewPr>
      <p:scale>
        <a:sx n="33" d="100"/>
        <a:sy n="33" d="100"/>
      </p:scale>
      <p:origin x="0" y="-1019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handoutMaster" Target="handoutMasters/handoutMaster1.xml"/><Relationship Id="rId26" Type="http://schemas.openxmlformats.org/officeDocument/2006/relationships/font" Target="fonts/font8.fntdata"/><Relationship Id="rId39" Type="http://schemas.openxmlformats.org/officeDocument/2006/relationships/tags" Target="tags/tag1.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4.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0" Type="http://schemas.openxmlformats.org/officeDocument/2006/relationships/font" Target="fonts/font2.fntdata"/><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‹nr.›</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19/04/2024</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19/04/2024</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‹nr.›</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1</a:t>
            </a:fld>
            <a:endParaRPr lang="en-GB"/>
          </a:p>
        </p:txBody>
      </p:sp>
    </p:spTree>
    <p:extLst>
      <p:ext uri="{BB962C8B-B14F-4D97-AF65-F5344CB8AC3E}">
        <p14:creationId xmlns:p14="http://schemas.microsoft.com/office/powerpoint/2010/main" val="3874134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10</a:t>
            </a:fld>
            <a:endParaRPr lang="da-DK" dirty="0"/>
          </a:p>
        </p:txBody>
      </p:sp>
    </p:spTree>
    <p:extLst>
      <p:ext uri="{BB962C8B-B14F-4D97-AF65-F5344CB8AC3E}">
        <p14:creationId xmlns:p14="http://schemas.microsoft.com/office/powerpoint/2010/main" val="2800603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2</a:t>
            </a:fld>
            <a:endParaRPr lang="da-DK" dirty="0"/>
          </a:p>
        </p:txBody>
      </p:sp>
    </p:spTree>
    <p:extLst>
      <p:ext uri="{BB962C8B-B14F-4D97-AF65-F5344CB8AC3E}">
        <p14:creationId xmlns:p14="http://schemas.microsoft.com/office/powerpoint/2010/main" val="1577432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3</a:t>
            </a:fld>
            <a:endParaRPr lang="da-DK" dirty="0"/>
          </a:p>
        </p:txBody>
      </p:sp>
    </p:spTree>
    <p:extLst>
      <p:ext uri="{BB962C8B-B14F-4D97-AF65-F5344CB8AC3E}">
        <p14:creationId xmlns:p14="http://schemas.microsoft.com/office/powerpoint/2010/main" val="1039098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da-DK" smtClean="0"/>
              <a:pPr/>
              <a:t>4</a:t>
            </a:fld>
            <a:endParaRPr lang="da-DK" dirty="0"/>
          </a:p>
        </p:txBody>
      </p:sp>
    </p:spTree>
    <p:extLst>
      <p:ext uri="{BB962C8B-B14F-4D97-AF65-F5344CB8AC3E}">
        <p14:creationId xmlns:p14="http://schemas.microsoft.com/office/powerpoint/2010/main" val="748182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 Bekendtgørelsen om Arbejdsmiljø bruger de begrebet </a:t>
            </a:r>
            <a:r>
              <a:rPr lang="da-DK" i="1" u="none" dirty="0"/>
              <a:t>krænkende handlinger</a:t>
            </a:r>
            <a:r>
              <a:rPr lang="da-DK" dirty="0"/>
              <a:t>, som er synonymt med begrebet </a:t>
            </a:r>
            <a:r>
              <a:rPr lang="da-DK" i="1" dirty="0"/>
              <a:t>krænkende adfærd </a:t>
            </a:r>
            <a:r>
              <a:rPr lang="da-DK" dirty="0"/>
              <a:t>i KK politikken.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5</a:t>
            </a:fld>
            <a:endParaRPr lang="en-GB"/>
          </a:p>
        </p:txBody>
      </p:sp>
    </p:spTree>
    <p:extLst>
      <p:ext uri="{BB962C8B-B14F-4D97-AF65-F5344CB8AC3E}">
        <p14:creationId xmlns:p14="http://schemas.microsoft.com/office/powerpoint/2010/main" val="2136748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effectLst/>
              </a:rPr>
              <a:t>Københavns Kommunes Borgerrepræsentation vedtog den 17. september 2020 en revideret politik vedr. krænkende adfærd på arbejdspladsen. </a:t>
            </a:r>
          </a:p>
          <a:p>
            <a:endParaRPr lang="da-DK" dirty="0">
              <a:effectLst/>
            </a:endParaRPr>
          </a:p>
          <a:p>
            <a:r>
              <a:rPr lang="da-DK" dirty="0">
                <a:effectLst/>
              </a:rPr>
              <a:t>Politikken består af kommunens overordnede principper, definitioner og tilhørende retningslinjer, som skal øge opmærksomhed og viden blandt kommunens ledere og medarbejdere om vold, trusler, chikane, seksuel chikane, mobning mv. </a:t>
            </a:r>
          </a:p>
          <a:p>
            <a:endParaRPr lang="da-DK" dirty="0">
              <a:effectLst/>
            </a:endParaRPr>
          </a:p>
          <a:p>
            <a:r>
              <a:rPr lang="da-DK" dirty="0">
                <a:effectLst/>
              </a:rPr>
              <a:t>Vores lokale retningslinjer på området skal revideres/opdateres/udarbejdes ud fra den overordnede KK politik. </a:t>
            </a:r>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6</a:t>
            </a:fld>
            <a:endParaRPr lang="en-GB"/>
          </a:p>
        </p:txBody>
      </p:sp>
    </p:spTree>
    <p:extLst>
      <p:ext uri="{BB962C8B-B14F-4D97-AF65-F5344CB8AC3E}">
        <p14:creationId xmlns:p14="http://schemas.microsoft.com/office/powerpoint/2010/main" val="2072474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Oversigt i Københavns Kommunes politik over alle de forskellige former for krænkende adfærd.</a:t>
            </a:r>
          </a:p>
          <a:p>
            <a:endParaRPr lang="da-DK" dirty="0"/>
          </a:p>
          <a:p>
            <a:r>
              <a:rPr lang="da-DK" dirty="0"/>
              <a:t>Vigtigt at skelne – mobning kun et begreb i det interne samarbejde – og en særlig grov form</a:t>
            </a:r>
          </a:p>
          <a:p>
            <a:endParaRPr lang="da-DK" dirty="0"/>
          </a:p>
          <a:p>
            <a:r>
              <a:rPr lang="da-DK" sz="1200" kern="1200" dirty="0">
                <a:solidFill>
                  <a:schemeClr val="tx1"/>
                </a:solidFill>
                <a:effectLst/>
                <a:latin typeface="+mn-lt"/>
                <a:ea typeface="+mn-ea"/>
                <a:cs typeface="+mn-cs"/>
              </a:rPr>
              <a:t>I politikken beskrives de typer af krænkende adfærd, fysisk og psykisk vold, herunder trusler og både digital og seksuel chikane, som en ansat kan blive udsat for fra borger, brugere, pårørende eller eksterne samarbejdspartnere i eller udenfor arbejdstiden, og som kan forvolde den ansatte fysisk eller psykisk skade.</a:t>
            </a:r>
          </a:p>
          <a:p>
            <a:r>
              <a:rPr lang="da-DK" sz="1200" kern="1200" dirty="0">
                <a:solidFill>
                  <a:schemeClr val="tx1"/>
                </a:solidFill>
                <a:effectLst/>
                <a:latin typeface="+mn-lt"/>
                <a:ea typeface="+mn-ea"/>
                <a:cs typeface="+mn-cs"/>
              </a:rPr>
              <a:t> </a:t>
            </a:r>
          </a:p>
          <a:p>
            <a:r>
              <a:rPr lang="da-DK" sz="1200" b="1" kern="1200" dirty="0">
                <a:solidFill>
                  <a:schemeClr val="tx1"/>
                </a:solidFill>
                <a:effectLst/>
                <a:latin typeface="+mn-lt"/>
                <a:ea typeface="+mn-ea"/>
                <a:cs typeface="+mn-cs"/>
              </a:rPr>
              <a:t>Det er uden betydning, om adfærden er udtryk for ubetænksomhed eller et decideret ønske om at krænke. Det er personens oplevelse, der er central og bevirker, at en hændelse altid skal håndteres, og lederen informeres.</a:t>
            </a:r>
          </a:p>
          <a:p>
            <a:r>
              <a:rPr lang="da-DK" sz="1200" kern="1200" dirty="0">
                <a:solidFill>
                  <a:schemeClr val="tx1"/>
                </a:solidFill>
                <a:effectLst/>
                <a:latin typeface="+mn-lt"/>
                <a:ea typeface="+mn-ea"/>
                <a:cs typeface="+mn-cs"/>
              </a:rPr>
              <a:t> </a:t>
            </a:r>
          </a:p>
          <a:p>
            <a:r>
              <a:rPr lang="da-DK" dirty="0"/>
              <a:t>Eksemplerne er ikke udtømmende </a:t>
            </a:r>
          </a:p>
          <a:p>
            <a:endParaRPr lang="da-DK" dirty="0"/>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7</a:t>
            </a:fld>
            <a:endParaRPr lang="en-GB"/>
          </a:p>
        </p:txBody>
      </p:sp>
    </p:spTree>
    <p:extLst>
      <p:ext uri="{BB962C8B-B14F-4D97-AF65-F5344CB8AC3E}">
        <p14:creationId xmlns:p14="http://schemas.microsoft.com/office/powerpoint/2010/main" val="1285203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Borgere er en samlet betegnelse for dem, som vi har med at gøre, dvs. beboere, borgere, brugere, pårørende, elever, forældre, jobsøgende etc.… </a:t>
            </a:r>
          </a:p>
          <a:p>
            <a:endParaRPr lang="da-DK" dirty="0"/>
          </a:p>
          <a:p>
            <a:r>
              <a:rPr lang="da-DK" dirty="0"/>
              <a:t>Eksterne samarbejdspartnere er borgere, som vi ikke har en lovgivningsmæssig opgave i forhold til fx håndværkere, firmaer m.v.  </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10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0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21325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 eksterne spor vil sige krænkende adfærd fra borgere og eksterne </a:t>
            </a:r>
            <a:r>
              <a:rPr lang="da-DK" dirty="0" err="1"/>
              <a:t>samarbejdsparter</a:t>
            </a:r>
            <a:r>
              <a:rPr lang="da-DK" dirty="0"/>
              <a:t>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9</a:t>
            </a:fld>
            <a:endParaRPr lang="en-GB"/>
          </a:p>
        </p:txBody>
      </p:sp>
    </p:spTree>
    <p:extLst>
      <p:ext uri="{BB962C8B-B14F-4D97-AF65-F5344CB8AC3E}">
        <p14:creationId xmlns:p14="http://schemas.microsoft.com/office/powerpoint/2010/main" val="3934318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3" name="Graphic 7">
            <a:extLst>
              <a:ext uri="{FF2B5EF4-FFF2-40B4-BE49-F238E27FC236}">
                <a16:creationId xmlns:a16="http://schemas.microsoft.com/office/drawing/2014/main" id="{46BB3916-5B86-3F51-F548-59C7AF270F1E}"/>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Tree>
    <p:extLst>
      <p:ext uri="{BB962C8B-B14F-4D97-AF65-F5344CB8AC3E}">
        <p14:creationId xmlns:p14="http://schemas.microsoft.com/office/powerpoint/2010/main" val="411708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83372046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fld id="{C67F4A9B-0D77-42EB-84F3-0B1938616BE3}" type="datetime1">
              <a:rPr lang="da-DK" smtClean="0"/>
              <a:t>19-04-2024</a:t>
            </a:fld>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0584429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fld id="{69A810F3-A823-461A-B142-918163C28C98}" type="datetime1">
              <a:rPr lang="da-DK" smtClean="0"/>
              <a:t>19-04-2024</a:t>
            </a:fld>
            <a:endParaRPr lang="da-DK" dirty="0"/>
          </a:p>
        </p:txBody>
      </p:sp>
      <p:sp>
        <p:nvSpPr>
          <p:cNvPr id="4" name="SD_FLD_PresentationTitle"/>
          <p:cNvSpPr>
            <a:spLocks noGrp="1"/>
          </p:cNvSpPr>
          <p:nvPr>
            <p:ph type="ftr" sz="quarter" idx="11"/>
          </p:nvPr>
        </p:nvSpPr>
        <p:spPr/>
        <p:txBody>
          <a:bodyPr/>
          <a:lstStyle/>
          <a:p>
            <a:endParaRPr lang="da-DK" dirty="0"/>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408409683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fld id="{D962087D-1A17-4CA7-ACE3-8A59BE079D5A}" type="datetime1">
              <a:rPr lang="da-DK" smtClean="0"/>
              <a:t>19-04-2024</a:t>
            </a:fld>
            <a:endParaRPr lang="da-DK" dirty="0"/>
          </a:p>
        </p:txBody>
      </p:sp>
      <p:sp>
        <p:nvSpPr>
          <p:cNvPr id="3" name="SD_FLD_PresentationTitle"/>
          <p:cNvSpPr>
            <a:spLocks noGrp="1"/>
          </p:cNvSpPr>
          <p:nvPr>
            <p:ph type="ftr" sz="quarter" idx="11"/>
          </p:nvPr>
        </p:nvSpPr>
        <p:spPr/>
        <p:txBody>
          <a:bodyPr/>
          <a:lstStyle/>
          <a:p>
            <a:endParaRPr lang="da-DK" dirty="0"/>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7515198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fld id="{4E365761-55D9-4C35-9873-56BC4211603B}" type="datetime1">
              <a:rPr lang="da-DK" noProof="0" smtClean="0"/>
              <a:t>19-04-2024</a:t>
            </a:fld>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endParaRPr lang="da-DK" noProof="0" dirty="0"/>
          </a:p>
        </p:txBody>
      </p:sp>
    </p:spTree>
    <p:extLst>
      <p:ext uri="{BB962C8B-B14F-4D97-AF65-F5344CB8AC3E}">
        <p14:creationId xmlns:p14="http://schemas.microsoft.com/office/powerpoint/2010/main" val="24536792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fld id="{7122264D-62C1-478B-B584-944362A31ADD}" type="datetime1">
              <a:rPr lang="da-DK" smtClean="0"/>
              <a:t>19-04-2024</a:t>
            </a:fld>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0615980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fld id="{A7025F24-2D94-4C5A-9072-74B77B8200AF}" type="datetime1">
              <a:rPr lang="da-DK" smtClean="0"/>
              <a:t>19-04-2024</a:t>
            </a:fld>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29832365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fld id="{C73DCF39-56F1-4AA0-8FC8-DE586B8314E2}" type="datetime1">
              <a:rPr lang="da-DK" smtClean="0"/>
              <a:t>19-04-2024</a:t>
            </a:fld>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405647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fld id="{B9A6FE0D-FBAC-4E3D-8A4B-D76A528F4116}" type="datetime1">
              <a:rPr lang="da-DK" smtClean="0"/>
              <a:t>19-04-2024</a:t>
            </a:fld>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224032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fld id="{35104D20-B9D1-41DF-AF56-21572EDF8947}" type="datetime1">
              <a:rPr lang="da-DK" smtClean="0"/>
              <a:t>19-04-2024</a:t>
            </a:fld>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4787437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1523968" y="714356"/>
            <a:ext cx="9216000" cy="673200"/>
          </a:xfrm>
        </p:spPr>
        <p:txBody>
          <a:bodyPr>
            <a:normAutofit/>
          </a:bodyPr>
          <a:lstStyle>
            <a:lvl1pPr algn="l">
              <a:defRPr sz="3000">
                <a:latin typeface="Gill Sans MT Light" pitchFamily="34" charset="0"/>
              </a:defRPr>
            </a:lvl1pPr>
          </a:lstStyle>
          <a:p>
            <a:r>
              <a:rPr lang="da-DK"/>
              <a:t>Klik for at redigere titeltypografi i masteren</a:t>
            </a:r>
            <a:endParaRPr lang="da-DK" dirty="0"/>
          </a:p>
        </p:txBody>
      </p:sp>
      <p:sp>
        <p:nvSpPr>
          <p:cNvPr id="3" name="Undertitel 2"/>
          <p:cNvSpPr>
            <a:spLocks noGrp="1"/>
          </p:cNvSpPr>
          <p:nvPr>
            <p:ph type="subTitle" idx="1"/>
          </p:nvPr>
        </p:nvSpPr>
        <p:spPr>
          <a:xfrm>
            <a:off x="1543536" y="1970454"/>
            <a:ext cx="9696000" cy="3744562"/>
          </a:xfrm>
        </p:spPr>
        <p:txBody>
          <a:bodyPr>
            <a:normAutofit/>
          </a:bodyPr>
          <a:lstStyle>
            <a:lvl1pPr marL="0" indent="0" algn="l">
              <a:spcBef>
                <a:spcPts val="0"/>
              </a:spcBef>
              <a:spcAft>
                <a:spcPts val="1000"/>
              </a:spcAft>
              <a:buFont typeface="Arial" pitchFamily="34" charset="0"/>
              <a:buNone/>
              <a:defRPr sz="2800">
                <a:solidFill>
                  <a:schemeClr val="tx1"/>
                </a:solidFill>
                <a:latin typeface="Gill Sans M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da-DK" dirty="0"/>
          </a:p>
        </p:txBody>
      </p:sp>
      <p:sp>
        <p:nvSpPr>
          <p:cNvPr id="4" name="Pladsholder til dato 3"/>
          <p:cNvSpPr>
            <a:spLocks noGrp="1"/>
          </p:cNvSpPr>
          <p:nvPr>
            <p:ph type="dt" sz="half" idx="10"/>
          </p:nvPr>
        </p:nvSpPr>
        <p:spPr/>
        <p:txBody>
          <a:bodyPr/>
          <a:lstStyle/>
          <a:p>
            <a:fld id="{CB32FEF6-1416-4D19-BEB6-CD8B31D1136A}" type="datetime1">
              <a:rPr lang="da-DK" smtClean="0"/>
              <a:t>19-04-2024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805B3430-A3C0-4DBB-B633-FA91979ACB39}" type="slidenum">
              <a:rPr lang="da-DK" smtClean="0"/>
              <a:pPr/>
              <a:t>‹nr.›</a:t>
            </a:fld>
            <a:endParaRPr lang="da-DK"/>
          </a:p>
        </p:txBody>
      </p:sp>
    </p:spTree>
    <p:extLst>
      <p:ext uri="{BB962C8B-B14F-4D97-AF65-F5344CB8AC3E}">
        <p14:creationId xmlns:p14="http://schemas.microsoft.com/office/powerpoint/2010/main" val="366087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13210956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1333467" y="714356"/>
            <a:ext cx="9216000" cy="673200"/>
          </a:xfrm>
        </p:spPr>
        <p:txBody>
          <a:bodyPr>
            <a:normAutofit/>
          </a:bodyPr>
          <a:lstStyle>
            <a:lvl1pPr algn="l">
              <a:defRPr sz="3000">
                <a:latin typeface="Verdana" pitchFamily="34" charset="0"/>
              </a:defRPr>
            </a:lvl1pPr>
          </a:lstStyle>
          <a:p>
            <a:r>
              <a:rPr lang="da-DK"/>
              <a:t>Klik for at redigere titeltypografi i masteren</a:t>
            </a:r>
            <a:endParaRPr lang="da-DK" dirty="0"/>
          </a:p>
        </p:txBody>
      </p:sp>
      <p:sp>
        <p:nvSpPr>
          <p:cNvPr id="3" name="Pladsholder til indhold 2"/>
          <p:cNvSpPr>
            <a:spLocks noGrp="1"/>
          </p:cNvSpPr>
          <p:nvPr>
            <p:ph idx="1"/>
          </p:nvPr>
        </p:nvSpPr>
        <p:spPr>
          <a:xfrm>
            <a:off x="1333467" y="1571612"/>
            <a:ext cx="9696000" cy="3816000"/>
          </a:xfrm>
        </p:spPr>
        <p:txBody>
          <a:bodyPr>
            <a:normAutofit/>
          </a:bodyPr>
          <a:lstStyle>
            <a:lvl1pPr>
              <a:buNone/>
              <a:defRPr sz="2800">
                <a:latin typeface="Verdana" pitchFamily="34" charset="0"/>
              </a:defRPr>
            </a:lvl1pPr>
            <a:lvl2pPr>
              <a:defRPr sz="2800">
                <a:latin typeface="Verdana" pitchFamily="34" charset="0"/>
              </a:defRPr>
            </a:lvl2pPr>
            <a:lvl3pPr>
              <a:defRPr sz="2800">
                <a:latin typeface="Verdana" pitchFamily="34" charset="0"/>
              </a:defRPr>
            </a:lvl3pPr>
            <a:lvl4pPr>
              <a:defRPr sz="2800">
                <a:latin typeface="Verdana" pitchFamily="34" charset="0"/>
              </a:defRPr>
            </a:lvl4pPr>
            <a:lvl5pPr>
              <a:defRPr sz="2800">
                <a:latin typeface="Verdana" pitchFamily="34" charset="0"/>
              </a:defRPr>
            </a:lvl5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p:cNvSpPr>
            <a:spLocks noGrp="1"/>
          </p:cNvSpPr>
          <p:nvPr>
            <p:ph type="dt" sz="half" idx="10"/>
          </p:nvPr>
        </p:nvSpPr>
        <p:spPr/>
        <p:txBody>
          <a:bodyPr/>
          <a:lstStyle/>
          <a:p>
            <a:fld id="{3743AE7C-481C-482B-9C50-776499B1845F}" type="datetime1">
              <a:rPr lang="da-DK" smtClean="0"/>
              <a:t>19-04-2024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7460286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Indho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410633" y="1697038"/>
            <a:ext cx="9594851" cy="4095750"/>
          </a:xfrm>
        </p:spPr>
        <p:txBody>
          <a:bodyPr/>
          <a:lstStyle/>
          <a:p>
            <a:pPr lvl="0"/>
            <a:r>
              <a:rPr lang="da-DK"/>
              <a:t>Click to edit Master text styles</a:t>
            </a:r>
          </a:p>
          <a:p>
            <a:pPr lvl="1"/>
            <a:r>
              <a:rPr lang="da-DK"/>
              <a:t>Second level</a:t>
            </a:r>
          </a:p>
          <a:p>
            <a:pPr lvl="2"/>
            <a:r>
              <a:rPr lang="da-DK"/>
              <a:t>Third level</a:t>
            </a:r>
          </a:p>
          <a:p>
            <a:pPr lvl="3"/>
            <a:r>
              <a:rPr lang="da-DK"/>
              <a:t>Fourth level</a:t>
            </a:r>
          </a:p>
          <a:p>
            <a:pPr lvl="4"/>
            <a:r>
              <a:rPr lang="da-DK"/>
              <a:t>Fifth level</a:t>
            </a:r>
          </a:p>
        </p:txBody>
      </p:sp>
      <p:sp>
        <p:nvSpPr>
          <p:cNvPr id="15" name="Slide Number Placeholder 14"/>
          <p:cNvSpPr>
            <a:spLocks noGrp="1"/>
          </p:cNvSpPr>
          <p:nvPr>
            <p:ph type="sldNum" sz="quarter" idx="16"/>
          </p:nvPr>
        </p:nvSpPr>
        <p:spPr/>
        <p:txBody>
          <a:bodyPr/>
          <a:lstStyle/>
          <a:p>
            <a:r>
              <a:rPr lang="da-DK"/>
              <a:t>/ SIDE </a:t>
            </a:r>
            <a:fld id="{543A1537-CCED-4574-B59D-EEA304A9E7B1}" type="slidenum">
              <a:rPr lang="da-DK" smtClean="0"/>
              <a:pPr/>
              <a:t>‹nr.›</a:t>
            </a:fld>
            <a:endParaRPr lang="da-DK"/>
          </a:p>
        </p:txBody>
      </p:sp>
      <p:sp>
        <p:nvSpPr>
          <p:cNvPr id="16" name="Title 15"/>
          <p:cNvSpPr>
            <a:spLocks noGrp="1"/>
          </p:cNvSpPr>
          <p:nvPr>
            <p:ph type="title"/>
          </p:nvPr>
        </p:nvSpPr>
        <p:spPr/>
        <p:txBody>
          <a:bodyPr/>
          <a:lstStyle>
            <a:lvl1pPr>
              <a:defRPr>
                <a:solidFill>
                  <a:srgbClr val="91C68E"/>
                </a:solidFill>
              </a:defRPr>
            </a:lvl1pPr>
          </a:lstStyle>
          <a:p>
            <a:r>
              <a:rPr lang="da-DK" err="1"/>
              <a:t>Click</a:t>
            </a:r>
            <a:r>
              <a:rPr lang="da-DK"/>
              <a:t> to </a:t>
            </a:r>
            <a:r>
              <a:rPr lang="da-DK" err="1"/>
              <a:t>edit</a:t>
            </a:r>
            <a:r>
              <a:rPr lang="da-DK"/>
              <a:t> Master </a:t>
            </a:r>
            <a:r>
              <a:rPr lang="da-DK" err="1"/>
              <a:t>title</a:t>
            </a:r>
            <a:r>
              <a:rPr lang="da-DK"/>
              <a:t> style</a:t>
            </a:r>
          </a:p>
        </p:txBody>
      </p:sp>
    </p:spTree>
    <p:extLst>
      <p:ext uri="{BB962C8B-B14F-4D97-AF65-F5344CB8AC3E}">
        <p14:creationId xmlns:p14="http://schemas.microsoft.com/office/powerpoint/2010/main" val="160527183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p:nvPr>
        </p:nvSpPr>
        <p:spPr>
          <a:xfrm>
            <a:off x="719997" y="5766613"/>
            <a:ext cx="10752001" cy="754839"/>
          </a:xfrm>
        </p:spPr>
        <p:txBody>
          <a:bodyPr/>
          <a:lstStyle>
            <a:lvl1pPr marL="0" indent="0">
              <a:spcBef>
                <a:spcPts val="1800"/>
              </a:spcBef>
              <a:spcAft>
                <a:spcPts val="0"/>
              </a:spcAft>
              <a:buNone/>
              <a:defRPr sz="2400"/>
            </a:lvl1pPr>
            <a:lvl2pPr marL="620713" indent="-230188">
              <a:defRPr/>
            </a:lvl2pPr>
          </a:lstStyle>
          <a:p>
            <a:pPr lvl="0"/>
            <a:endParaRPr lang="da-DK" dirty="0"/>
          </a:p>
        </p:txBody>
      </p:sp>
    </p:spTree>
    <p:extLst>
      <p:ext uri="{BB962C8B-B14F-4D97-AF65-F5344CB8AC3E}">
        <p14:creationId xmlns:p14="http://schemas.microsoft.com/office/powerpoint/2010/main" val="2275359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1963954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121266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70538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2228350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442186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32007265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462055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lide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4" name="Content Placeholder 3">
            <a:extLst>
              <a:ext uri="{FF2B5EF4-FFF2-40B4-BE49-F238E27FC236}">
                <a16:creationId xmlns:a16="http://schemas.microsoft.com/office/drawing/2014/main" id="{A99BC931-51B0-2281-9BA4-219DEC6E28C4}"/>
              </a:ext>
            </a:extLst>
          </p:cNvPr>
          <p:cNvSpPr>
            <a:spLocks noGrp="1"/>
          </p:cNvSpPr>
          <p:nvPr>
            <p:ph sz="quarter" idx="18"/>
          </p:nvPr>
        </p:nvSpPr>
        <p:spPr>
          <a:xfrm>
            <a:off x="4362450" y="309563"/>
            <a:ext cx="3684588" cy="180975"/>
          </a:xfrm>
        </p:spPr>
        <p:txBody>
          <a:bodyPr/>
          <a:lstStyle>
            <a:lvl1pPr marL="0" indent="0">
              <a:buNone/>
              <a:defRPr sz="1100"/>
            </a:lvl1pPr>
          </a:lstStyle>
          <a:p>
            <a:pPr lvl="0"/>
            <a:endParaRPr lang="en-IN"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242781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63043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20187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70943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10892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4634329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383697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91064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27998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052411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6912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5" name="Graphic 7">
            <a:extLst>
              <a:ext uri="{FF2B5EF4-FFF2-40B4-BE49-F238E27FC236}">
                <a16:creationId xmlns:a16="http://schemas.microsoft.com/office/drawing/2014/main" id="{A2506A83-7F56-4B42-B699-2119B672DFA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33973951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6436814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6738680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32598673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2417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8033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211341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699859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09252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lide 11">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8" name="Table Placeholder 7">
            <a:extLst>
              <a:ext uri="{FF2B5EF4-FFF2-40B4-BE49-F238E27FC236}">
                <a16:creationId xmlns:a16="http://schemas.microsoft.com/office/drawing/2014/main" id="{62F301D2-CA90-0FC4-D2C4-AE56C0D1DA80}"/>
              </a:ext>
            </a:extLst>
          </p:cNvPr>
          <p:cNvSpPr>
            <a:spLocks noGrp="1"/>
          </p:cNvSpPr>
          <p:nvPr>
            <p:ph type="tbl" sz="quarter" idx="13"/>
          </p:nvPr>
        </p:nvSpPr>
        <p:spPr>
          <a:xfrm>
            <a:off x="720725" y="1997075"/>
            <a:ext cx="10750550" cy="3966657"/>
          </a:xfrm>
        </p:spPr>
        <p:txBody>
          <a:bodyPr/>
          <a:lstStyle>
            <a:lvl1pPr marL="0" indent="0">
              <a:buNone/>
              <a:defRPr/>
            </a:lvl1pPr>
          </a:lstStyle>
          <a:p>
            <a:endParaRPr lang="en-IN" dirty="0"/>
          </a:p>
        </p:txBody>
      </p:sp>
      <p:sp>
        <p:nvSpPr>
          <p:cNvPr id="10" name="Content Placeholder 9">
            <a:extLst>
              <a:ext uri="{FF2B5EF4-FFF2-40B4-BE49-F238E27FC236}">
                <a16:creationId xmlns:a16="http://schemas.microsoft.com/office/drawing/2014/main" id="{966053D2-D825-CC71-6590-5F914290C43C}"/>
              </a:ext>
            </a:extLst>
          </p:cNvPr>
          <p:cNvSpPr>
            <a:spLocks noGrp="1"/>
          </p:cNvSpPr>
          <p:nvPr>
            <p:ph sz="quarter" idx="14"/>
          </p:nvPr>
        </p:nvSpPr>
        <p:spPr>
          <a:xfrm>
            <a:off x="720725" y="6118693"/>
            <a:ext cx="10750550" cy="309562"/>
          </a:xfrm>
        </p:spPr>
        <p:txBody>
          <a:bodyPr/>
          <a:lstStyle>
            <a:lvl1pPr marL="0" indent="0">
              <a:buNone/>
              <a:defRPr lang="en-IN" sz="1100" i="1" kern="1200" noProof="0" dirty="0">
                <a:solidFill>
                  <a:schemeClr val="tx1"/>
                </a:solidFill>
                <a:latin typeface="KBH" panose="00000500000000000000" pitchFamily="2" charset="0"/>
                <a:ea typeface="+mn-ea"/>
                <a:cs typeface="+mn-cs"/>
              </a:defRPr>
            </a:lvl1pPr>
          </a:lstStyle>
          <a:p>
            <a:pPr lvl="0"/>
            <a:endParaRPr lang="en-IN"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36066307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UK_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2" name="Freeform 5">
            <a:extLst>
              <a:ext uri="{FF2B5EF4-FFF2-40B4-BE49-F238E27FC236}">
                <a16:creationId xmlns:a16="http://schemas.microsoft.com/office/drawing/2014/main" id="{5370CC76-BC33-4266-AB4D-7BA76C8F43B1}"/>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21108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accent2"/>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768726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UK_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6" name="Freeform 5">
            <a:extLst>
              <a:ext uri="{FF2B5EF4-FFF2-40B4-BE49-F238E27FC236}">
                <a16:creationId xmlns:a16="http://schemas.microsoft.com/office/drawing/2014/main" id="{FF08C7C2-1250-4E95-836F-DF8697DA3072}"/>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8969060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UK_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31580083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K_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9600" cy="1069117"/>
          </a:xfrm>
          <a:prstGeom prst="rect">
            <a:avLst/>
          </a:prstGeom>
          <a:blipFill>
            <a:blip r:embed="rId2"/>
            <a:stretch>
              <a:fillRect/>
            </a:stretch>
          </a:blip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3685229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UK_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8196FC72-201B-407A-A802-431ADE6F4826}"/>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1345883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UK_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21B4D8FC-6D8B-4361-9986-C27F230345B7}"/>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40171120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UK_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B7029384-3120-46FC-A04A-744BCE57FFE3}"/>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539635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UK_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Freeform 5">
            <a:extLst>
              <a:ext uri="{FF2B5EF4-FFF2-40B4-BE49-F238E27FC236}">
                <a16:creationId xmlns:a16="http://schemas.microsoft.com/office/drawing/2014/main" id="{ABB461E5-C616-4E1A-99C5-487CC6F3016D}"/>
              </a:ext>
            </a:extLst>
          </p:cNvPr>
          <p:cNvSpPr>
            <a:spLocks noChangeAspect="1" noEditPoints="1"/>
          </p:cNvSpPr>
          <p:nvPr userDrawn="1"/>
        </p:nvSpPr>
        <p:spPr bwMode="auto">
          <a:xfrm>
            <a:off x="10441654"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37693429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UK_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4" name="Date_GeneralDate"/>
          <p:cNvSpPr>
            <a:spLocks noGrp="1"/>
          </p:cNvSpPr>
          <p:nvPr>
            <p:ph type="dt" sz="half" idx="10"/>
          </p:nvPr>
        </p:nvSpPr>
        <p:spPr>
          <a:xfrm>
            <a:off x="0" y="6912000"/>
            <a:ext cx="0" cy="0"/>
          </a:xfr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endParaRPr lang="da-DK"/>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Freeform 5">
            <a:extLst>
              <a:ext uri="{FF2B5EF4-FFF2-40B4-BE49-F238E27FC236}">
                <a16:creationId xmlns:a16="http://schemas.microsoft.com/office/drawing/2014/main" id="{B0F9BB00-3F45-4846-ADFA-64E77FFC9713}"/>
              </a:ext>
            </a:extLst>
          </p:cNvPr>
          <p:cNvSpPr>
            <a:spLocks noChangeAspect="1" noEditPoints="1"/>
          </p:cNvSpPr>
          <p:nvPr userDrawn="1"/>
        </p:nvSpPr>
        <p:spPr bwMode="auto">
          <a:xfrm>
            <a:off x="6508735" y="5068798"/>
            <a:ext cx="1027807" cy="1069200"/>
          </a:xfrm>
          <a:custGeom>
            <a:avLst/>
            <a:gdLst>
              <a:gd name="T0" fmla="*/ 629 w 1308"/>
              <a:gd name="T1" fmla="*/ 309 h 1360"/>
              <a:gd name="T2" fmla="*/ 799 w 1308"/>
              <a:gd name="T3" fmla="*/ 354 h 1360"/>
              <a:gd name="T4" fmla="*/ 789 w 1308"/>
              <a:gd name="T5" fmla="*/ 317 h 1360"/>
              <a:gd name="T6" fmla="*/ 678 w 1308"/>
              <a:gd name="T7" fmla="*/ 475 h 1360"/>
              <a:gd name="T8" fmla="*/ 577 w 1308"/>
              <a:gd name="T9" fmla="*/ 453 h 1360"/>
              <a:gd name="T10" fmla="*/ 454 w 1308"/>
              <a:gd name="T11" fmla="*/ 521 h 1360"/>
              <a:gd name="T12" fmla="*/ 719 w 1308"/>
              <a:gd name="T13" fmla="*/ 577 h 1360"/>
              <a:gd name="T14" fmla="*/ 602 w 1308"/>
              <a:gd name="T15" fmla="*/ 749 h 1360"/>
              <a:gd name="T16" fmla="*/ 719 w 1308"/>
              <a:gd name="T17" fmla="*/ 604 h 1360"/>
              <a:gd name="T18" fmla="*/ 651 w 1308"/>
              <a:gd name="T19" fmla="*/ 274 h 1360"/>
              <a:gd name="T20" fmla="*/ 449 w 1308"/>
              <a:gd name="T21" fmla="*/ 579 h 1360"/>
              <a:gd name="T22" fmla="*/ 422 w 1308"/>
              <a:gd name="T23" fmla="*/ 539 h 1360"/>
              <a:gd name="T24" fmla="*/ 356 w 1308"/>
              <a:gd name="T25" fmla="*/ 539 h 1360"/>
              <a:gd name="T26" fmla="*/ 358 w 1308"/>
              <a:gd name="T27" fmla="*/ 626 h 1360"/>
              <a:gd name="T28" fmla="*/ 891 w 1308"/>
              <a:gd name="T29" fmla="*/ 521 h 1360"/>
              <a:gd name="T30" fmla="*/ 890 w 1308"/>
              <a:gd name="T31" fmla="*/ 626 h 1360"/>
              <a:gd name="T32" fmla="*/ 900 w 1308"/>
              <a:gd name="T33" fmla="*/ 568 h 1360"/>
              <a:gd name="T34" fmla="*/ 848 w 1308"/>
              <a:gd name="T35" fmla="*/ 539 h 1360"/>
              <a:gd name="T36" fmla="*/ 796 w 1308"/>
              <a:gd name="T37" fmla="*/ 568 h 1360"/>
              <a:gd name="T38" fmla="*/ 805 w 1308"/>
              <a:gd name="T39" fmla="*/ 626 h 1360"/>
              <a:gd name="T40" fmla="*/ 423 w 1308"/>
              <a:gd name="T41" fmla="*/ 334 h 1360"/>
              <a:gd name="T42" fmla="*/ 512 w 1308"/>
              <a:gd name="T43" fmla="*/ 385 h 1360"/>
              <a:gd name="T44" fmla="*/ 929 w 1308"/>
              <a:gd name="T45" fmla="*/ 843 h 1360"/>
              <a:gd name="T46" fmla="*/ 480 w 1308"/>
              <a:gd name="T47" fmla="*/ 890 h 1360"/>
              <a:gd name="T48" fmla="*/ 397 w 1308"/>
              <a:gd name="T49" fmla="*/ 908 h 1360"/>
              <a:gd name="T50" fmla="*/ 862 w 1308"/>
              <a:gd name="T51" fmla="*/ 908 h 1360"/>
              <a:gd name="T52" fmla="*/ 777 w 1308"/>
              <a:gd name="T53" fmla="*/ 978 h 1360"/>
              <a:gd name="T54" fmla="*/ 328 w 1308"/>
              <a:gd name="T55" fmla="*/ 939 h 1360"/>
              <a:gd name="T56" fmla="*/ 931 w 1308"/>
              <a:gd name="T57" fmla="*/ 939 h 1360"/>
              <a:gd name="T58" fmla="*/ 629 w 1308"/>
              <a:gd name="T59" fmla="*/ 1029 h 1360"/>
              <a:gd name="T60" fmla="*/ 238 w 1308"/>
              <a:gd name="T61" fmla="*/ 1117 h 1360"/>
              <a:gd name="T62" fmla="*/ 200 w 1308"/>
              <a:gd name="T63" fmla="*/ 1203 h 1360"/>
              <a:gd name="T64" fmla="*/ 367 w 1308"/>
              <a:gd name="T65" fmla="*/ 1228 h 1360"/>
              <a:gd name="T66" fmla="*/ 345 w 1308"/>
              <a:gd name="T67" fmla="*/ 1243 h 1360"/>
              <a:gd name="T68" fmla="*/ 841 w 1308"/>
              <a:gd name="T69" fmla="*/ 1251 h 1360"/>
              <a:gd name="T70" fmla="*/ 1167 w 1308"/>
              <a:gd name="T71" fmla="*/ 856 h 1360"/>
              <a:gd name="T72" fmla="*/ 1276 w 1308"/>
              <a:gd name="T73" fmla="*/ 883 h 1360"/>
              <a:gd name="T74" fmla="*/ 1233 w 1308"/>
              <a:gd name="T75" fmla="*/ 826 h 1360"/>
              <a:gd name="T76" fmla="*/ 782 w 1308"/>
              <a:gd name="T77" fmla="*/ 114 h 1360"/>
              <a:gd name="T78" fmla="*/ 786 w 1308"/>
              <a:gd name="T79" fmla="*/ 86 h 1360"/>
              <a:gd name="T80" fmla="*/ 852 w 1308"/>
              <a:gd name="T81" fmla="*/ 89 h 1360"/>
              <a:gd name="T82" fmla="*/ 1116 w 1308"/>
              <a:gd name="T83" fmla="*/ 312 h 1360"/>
              <a:gd name="T84" fmla="*/ 1101 w 1308"/>
              <a:gd name="T85" fmla="*/ 258 h 1360"/>
              <a:gd name="T86" fmla="*/ 629 w 1308"/>
              <a:gd name="T87" fmla="*/ 1360 h 1360"/>
              <a:gd name="T88" fmla="*/ 1177 w 1308"/>
              <a:gd name="T89" fmla="*/ 531 h 1360"/>
              <a:gd name="T90" fmla="*/ 1254 w 1308"/>
              <a:gd name="T91" fmla="*/ 414 h 1360"/>
              <a:gd name="T92" fmla="*/ 1177 w 1308"/>
              <a:gd name="T93" fmla="*/ 531 h 1360"/>
              <a:gd name="T94" fmla="*/ 1236 w 1308"/>
              <a:gd name="T95" fmla="*/ 615 h 1360"/>
              <a:gd name="T96" fmla="*/ 1308 w 1308"/>
              <a:gd name="T97" fmla="*/ 687 h 1360"/>
              <a:gd name="T98" fmla="*/ 1049 w 1308"/>
              <a:gd name="T99" fmla="*/ 144 h 1360"/>
              <a:gd name="T100" fmla="*/ 948 w 1308"/>
              <a:gd name="T101" fmla="*/ 180 h 1360"/>
              <a:gd name="T102" fmla="*/ 1126 w 1308"/>
              <a:gd name="T103" fmla="*/ 1056 h 1360"/>
              <a:gd name="T104" fmla="*/ 1140 w 1308"/>
              <a:gd name="T105" fmla="*/ 1033 h 1360"/>
              <a:gd name="T106" fmla="*/ 1051 w 1308"/>
              <a:gd name="T107" fmla="*/ 1085 h 1360"/>
              <a:gd name="T108" fmla="*/ 61 w 1308"/>
              <a:gd name="T109" fmla="*/ 983 h 1360"/>
              <a:gd name="T110" fmla="*/ 125 w 1308"/>
              <a:gd name="T111" fmla="*/ 922 h 1360"/>
              <a:gd name="T112" fmla="*/ 459 w 1308"/>
              <a:gd name="T113" fmla="*/ 139 h 1360"/>
              <a:gd name="T114" fmla="*/ 365 w 1308"/>
              <a:gd name="T115" fmla="*/ 57 h 1360"/>
              <a:gd name="T116" fmla="*/ 642 w 1308"/>
              <a:gd name="T117" fmla="*/ 112 h 1360"/>
              <a:gd name="T118" fmla="*/ 564 w 1308"/>
              <a:gd name="T119" fmla="*/ 49 h 1360"/>
              <a:gd name="T120" fmla="*/ 642 w 1308"/>
              <a:gd name="T121" fmla="*/ 112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8" h="1360">
                <a:moveTo>
                  <a:pt x="695" y="425"/>
                </a:moveTo>
                <a:cubicBezTo>
                  <a:pt x="695" y="432"/>
                  <a:pt x="695" y="432"/>
                  <a:pt x="695" y="432"/>
                </a:cubicBezTo>
                <a:cubicBezTo>
                  <a:pt x="563" y="432"/>
                  <a:pt x="563" y="432"/>
                  <a:pt x="563" y="432"/>
                </a:cubicBezTo>
                <a:cubicBezTo>
                  <a:pt x="563" y="425"/>
                  <a:pt x="563" y="425"/>
                  <a:pt x="563" y="425"/>
                </a:cubicBezTo>
                <a:cubicBezTo>
                  <a:pt x="563" y="425"/>
                  <a:pt x="563" y="425"/>
                  <a:pt x="563" y="425"/>
                </a:cubicBezTo>
                <a:cubicBezTo>
                  <a:pt x="563" y="410"/>
                  <a:pt x="629" y="309"/>
                  <a:pt x="629" y="309"/>
                </a:cubicBezTo>
                <a:cubicBezTo>
                  <a:pt x="629" y="309"/>
                  <a:pt x="695" y="410"/>
                  <a:pt x="695" y="425"/>
                </a:cubicBezTo>
                <a:close/>
                <a:moveTo>
                  <a:pt x="789" y="317"/>
                </a:moveTo>
                <a:cubicBezTo>
                  <a:pt x="777" y="316"/>
                  <a:pt x="766" y="320"/>
                  <a:pt x="758" y="328"/>
                </a:cubicBezTo>
                <a:cubicBezTo>
                  <a:pt x="757" y="328"/>
                  <a:pt x="758" y="329"/>
                  <a:pt x="758" y="329"/>
                </a:cubicBezTo>
                <a:cubicBezTo>
                  <a:pt x="763" y="327"/>
                  <a:pt x="769" y="327"/>
                  <a:pt x="775" y="329"/>
                </a:cubicBezTo>
                <a:cubicBezTo>
                  <a:pt x="787" y="332"/>
                  <a:pt x="797" y="342"/>
                  <a:pt x="799" y="354"/>
                </a:cubicBezTo>
                <a:cubicBezTo>
                  <a:pt x="802" y="375"/>
                  <a:pt x="787" y="392"/>
                  <a:pt x="767" y="392"/>
                </a:cubicBezTo>
                <a:cubicBezTo>
                  <a:pt x="764" y="392"/>
                  <a:pt x="761" y="391"/>
                  <a:pt x="758" y="391"/>
                </a:cubicBezTo>
                <a:cubicBezTo>
                  <a:pt x="758" y="390"/>
                  <a:pt x="757" y="391"/>
                  <a:pt x="758" y="392"/>
                </a:cubicBezTo>
                <a:cubicBezTo>
                  <a:pt x="765" y="399"/>
                  <a:pt x="775" y="403"/>
                  <a:pt x="786" y="403"/>
                </a:cubicBezTo>
                <a:cubicBezTo>
                  <a:pt x="811" y="403"/>
                  <a:pt x="830" y="382"/>
                  <a:pt x="829" y="358"/>
                </a:cubicBezTo>
                <a:cubicBezTo>
                  <a:pt x="828" y="336"/>
                  <a:pt x="810" y="318"/>
                  <a:pt x="789" y="317"/>
                </a:cubicBezTo>
                <a:moveTo>
                  <a:pt x="698" y="556"/>
                </a:moveTo>
                <a:cubicBezTo>
                  <a:pt x="698" y="556"/>
                  <a:pt x="693" y="522"/>
                  <a:pt x="693" y="511"/>
                </a:cubicBezTo>
                <a:cubicBezTo>
                  <a:pt x="693" y="495"/>
                  <a:pt x="709" y="489"/>
                  <a:pt x="709" y="489"/>
                </a:cubicBezTo>
                <a:cubicBezTo>
                  <a:pt x="711" y="453"/>
                  <a:pt x="711" y="453"/>
                  <a:pt x="711" y="453"/>
                </a:cubicBezTo>
                <a:cubicBezTo>
                  <a:pt x="681" y="453"/>
                  <a:pt x="681" y="453"/>
                  <a:pt x="681" y="453"/>
                </a:cubicBezTo>
                <a:cubicBezTo>
                  <a:pt x="678" y="475"/>
                  <a:pt x="678" y="475"/>
                  <a:pt x="678" y="475"/>
                </a:cubicBezTo>
                <a:cubicBezTo>
                  <a:pt x="652" y="475"/>
                  <a:pt x="652" y="475"/>
                  <a:pt x="652" y="475"/>
                </a:cubicBezTo>
                <a:cubicBezTo>
                  <a:pt x="649" y="453"/>
                  <a:pt x="649" y="453"/>
                  <a:pt x="649" y="453"/>
                </a:cubicBezTo>
                <a:cubicBezTo>
                  <a:pt x="609" y="453"/>
                  <a:pt x="609" y="453"/>
                  <a:pt x="609" y="453"/>
                </a:cubicBezTo>
                <a:cubicBezTo>
                  <a:pt x="606" y="475"/>
                  <a:pt x="606" y="475"/>
                  <a:pt x="606" y="475"/>
                </a:cubicBezTo>
                <a:cubicBezTo>
                  <a:pt x="580" y="475"/>
                  <a:pt x="580" y="475"/>
                  <a:pt x="580" y="475"/>
                </a:cubicBezTo>
                <a:cubicBezTo>
                  <a:pt x="577" y="453"/>
                  <a:pt x="577" y="453"/>
                  <a:pt x="577" y="453"/>
                </a:cubicBezTo>
                <a:cubicBezTo>
                  <a:pt x="548" y="453"/>
                  <a:pt x="548" y="453"/>
                  <a:pt x="548" y="453"/>
                </a:cubicBezTo>
                <a:cubicBezTo>
                  <a:pt x="550" y="489"/>
                  <a:pt x="550" y="489"/>
                  <a:pt x="550" y="489"/>
                </a:cubicBezTo>
                <a:cubicBezTo>
                  <a:pt x="550" y="489"/>
                  <a:pt x="565" y="495"/>
                  <a:pt x="565" y="511"/>
                </a:cubicBezTo>
                <a:cubicBezTo>
                  <a:pt x="565" y="522"/>
                  <a:pt x="561" y="556"/>
                  <a:pt x="561" y="556"/>
                </a:cubicBezTo>
                <a:lnTo>
                  <a:pt x="698" y="556"/>
                </a:lnTo>
                <a:close/>
                <a:moveTo>
                  <a:pt x="454" y="521"/>
                </a:moveTo>
                <a:cubicBezTo>
                  <a:pt x="454" y="511"/>
                  <a:pt x="454" y="511"/>
                  <a:pt x="454" y="511"/>
                </a:cubicBezTo>
                <a:cubicBezTo>
                  <a:pt x="454" y="484"/>
                  <a:pt x="435" y="468"/>
                  <a:pt x="411" y="468"/>
                </a:cubicBezTo>
                <a:cubicBezTo>
                  <a:pt x="387" y="468"/>
                  <a:pt x="367" y="484"/>
                  <a:pt x="367" y="511"/>
                </a:cubicBezTo>
                <a:cubicBezTo>
                  <a:pt x="367" y="521"/>
                  <a:pt x="367" y="521"/>
                  <a:pt x="367" y="521"/>
                </a:cubicBezTo>
                <a:lnTo>
                  <a:pt x="454" y="521"/>
                </a:lnTo>
                <a:close/>
                <a:moveTo>
                  <a:pt x="719" y="577"/>
                </a:moveTo>
                <a:cubicBezTo>
                  <a:pt x="540" y="577"/>
                  <a:pt x="540" y="577"/>
                  <a:pt x="540" y="577"/>
                </a:cubicBezTo>
                <a:cubicBezTo>
                  <a:pt x="540" y="604"/>
                  <a:pt x="540" y="604"/>
                  <a:pt x="540" y="604"/>
                </a:cubicBezTo>
                <a:cubicBezTo>
                  <a:pt x="540" y="604"/>
                  <a:pt x="551" y="609"/>
                  <a:pt x="551" y="622"/>
                </a:cubicBezTo>
                <a:cubicBezTo>
                  <a:pt x="551" y="647"/>
                  <a:pt x="531" y="745"/>
                  <a:pt x="535" y="816"/>
                </a:cubicBezTo>
                <a:cubicBezTo>
                  <a:pt x="598" y="816"/>
                  <a:pt x="598" y="816"/>
                  <a:pt x="598" y="816"/>
                </a:cubicBezTo>
                <a:cubicBezTo>
                  <a:pt x="602" y="749"/>
                  <a:pt x="602" y="749"/>
                  <a:pt x="602" y="749"/>
                </a:cubicBezTo>
                <a:cubicBezTo>
                  <a:pt x="604" y="732"/>
                  <a:pt x="615" y="722"/>
                  <a:pt x="629" y="722"/>
                </a:cubicBezTo>
                <a:cubicBezTo>
                  <a:pt x="643" y="722"/>
                  <a:pt x="654" y="732"/>
                  <a:pt x="656" y="749"/>
                </a:cubicBezTo>
                <a:cubicBezTo>
                  <a:pt x="661" y="816"/>
                  <a:pt x="661" y="816"/>
                  <a:pt x="661" y="816"/>
                </a:cubicBezTo>
                <a:cubicBezTo>
                  <a:pt x="724" y="816"/>
                  <a:pt x="724" y="816"/>
                  <a:pt x="724" y="816"/>
                </a:cubicBezTo>
                <a:cubicBezTo>
                  <a:pt x="727" y="745"/>
                  <a:pt x="708" y="647"/>
                  <a:pt x="708" y="622"/>
                </a:cubicBezTo>
                <a:cubicBezTo>
                  <a:pt x="708" y="609"/>
                  <a:pt x="719" y="604"/>
                  <a:pt x="719" y="604"/>
                </a:cubicBezTo>
                <a:cubicBezTo>
                  <a:pt x="719" y="577"/>
                  <a:pt x="719" y="577"/>
                  <a:pt x="719" y="577"/>
                </a:cubicBezTo>
                <a:moveTo>
                  <a:pt x="651" y="274"/>
                </a:moveTo>
                <a:cubicBezTo>
                  <a:pt x="651" y="262"/>
                  <a:pt x="641" y="252"/>
                  <a:pt x="629" y="252"/>
                </a:cubicBezTo>
                <a:cubicBezTo>
                  <a:pt x="617" y="252"/>
                  <a:pt x="607" y="262"/>
                  <a:pt x="607" y="274"/>
                </a:cubicBezTo>
                <a:cubicBezTo>
                  <a:pt x="607" y="286"/>
                  <a:pt x="617" y="296"/>
                  <a:pt x="629" y="296"/>
                </a:cubicBezTo>
                <a:cubicBezTo>
                  <a:pt x="641" y="296"/>
                  <a:pt x="651" y="286"/>
                  <a:pt x="651" y="274"/>
                </a:cubicBezTo>
                <a:moveTo>
                  <a:pt x="453" y="626"/>
                </a:moveTo>
                <a:cubicBezTo>
                  <a:pt x="464" y="626"/>
                  <a:pt x="464" y="626"/>
                  <a:pt x="464" y="626"/>
                </a:cubicBezTo>
                <a:cubicBezTo>
                  <a:pt x="464" y="610"/>
                  <a:pt x="464" y="610"/>
                  <a:pt x="464" y="610"/>
                </a:cubicBezTo>
                <a:cubicBezTo>
                  <a:pt x="464" y="610"/>
                  <a:pt x="450" y="607"/>
                  <a:pt x="450" y="593"/>
                </a:cubicBezTo>
                <a:cubicBezTo>
                  <a:pt x="450" y="593"/>
                  <a:pt x="450" y="593"/>
                  <a:pt x="450" y="593"/>
                </a:cubicBezTo>
                <a:cubicBezTo>
                  <a:pt x="449" y="579"/>
                  <a:pt x="449" y="579"/>
                  <a:pt x="449" y="579"/>
                </a:cubicBezTo>
                <a:cubicBezTo>
                  <a:pt x="463" y="568"/>
                  <a:pt x="463" y="568"/>
                  <a:pt x="463" y="568"/>
                </a:cubicBezTo>
                <a:cubicBezTo>
                  <a:pt x="465" y="539"/>
                  <a:pt x="465" y="539"/>
                  <a:pt x="465" y="539"/>
                </a:cubicBezTo>
                <a:cubicBezTo>
                  <a:pt x="446" y="539"/>
                  <a:pt x="446" y="539"/>
                  <a:pt x="446" y="539"/>
                </a:cubicBezTo>
                <a:cubicBezTo>
                  <a:pt x="443" y="560"/>
                  <a:pt x="443" y="560"/>
                  <a:pt x="443" y="560"/>
                </a:cubicBezTo>
                <a:cubicBezTo>
                  <a:pt x="424" y="560"/>
                  <a:pt x="424" y="560"/>
                  <a:pt x="424" y="560"/>
                </a:cubicBezTo>
                <a:cubicBezTo>
                  <a:pt x="422" y="539"/>
                  <a:pt x="422" y="539"/>
                  <a:pt x="422" y="539"/>
                </a:cubicBezTo>
                <a:cubicBezTo>
                  <a:pt x="411" y="539"/>
                  <a:pt x="411" y="539"/>
                  <a:pt x="411" y="539"/>
                </a:cubicBezTo>
                <a:cubicBezTo>
                  <a:pt x="400" y="539"/>
                  <a:pt x="400" y="539"/>
                  <a:pt x="400" y="539"/>
                </a:cubicBezTo>
                <a:cubicBezTo>
                  <a:pt x="397" y="560"/>
                  <a:pt x="397" y="560"/>
                  <a:pt x="397" y="560"/>
                </a:cubicBezTo>
                <a:cubicBezTo>
                  <a:pt x="378" y="560"/>
                  <a:pt x="378" y="560"/>
                  <a:pt x="378" y="560"/>
                </a:cubicBezTo>
                <a:cubicBezTo>
                  <a:pt x="376" y="539"/>
                  <a:pt x="376" y="539"/>
                  <a:pt x="376" y="539"/>
                </a:cubicBezTo>
                <a:cubicBezTo>
                  <a:pt x="356" y="539"/>
                  <a:pt x="356" y="539"/>
                  <a:pt x="356" y="539"/>
                </a:cubicBezTo>
                <a:cubicBezTo>
                  <a:pt x="359" y="568"/>
                  <a:pt x="359" y="568"/>
                  <a:pt x="359" y="568"/>
                </a:cubicBezTo>
                <a:cubicBezTo>
                  <a:pt x="372" y="579"/>
                  <a:pt x="372" y="579"/>
                  <a:pt x="372" y="579"/>
                </a:cubicBezTo>
                <a:cubicBezTo>
                  <a:pt x="371" y="593"/>
                  <a:pt x="371" y="593"/>
                  <a:pt x="371" y="593"/>
                </a:cubicBezTo>
                <a:cubicBezTo>
                  <a:pt x="371" y="593"/>
                  <a:pt x="371" y="593"/>
                  <a:pt x="371" y="593"/>
                </a:cubicBezTo>
                <a:cubicBezTo>
                  <a:pt x="371" y="607"/>
                  <a:pt x="358" y="610"/>
                  <a:pt x="358" y="610"/>
                </a:cubicBezTo>
                <a:cubicBezTo>
                  <a:pt x="358" y="626"/>
                  <a:pt x="358" y="626"/>
                  <a:pt x="358" y="626"/>
                </a:cubicBezTo>
                <a:cubicBezTo>
                  <a:pt x="368" y="626"/>
                  <a:pt x="368" y="626"/>
                  <a:pt x="368" y="626"/>
                </a:cubicBezTo>
                <a:cubicBezTo>
                  <a:pt x="368" y="680"/>
                  <a:pt x="341" y="758"/>
                  <a:pt x="341" y="816"/>
                </a:cubicBezTo>
                <a:cubicBezTo>
                  <a:pt x="411" y="816"/>
                  <a:pt x="411" y="816"/>
                  <a:pt x="411" y="816"/>
                </a:cubicBezTo>
                <a:cubicBezTo>
                  <a:pt x="481" y="816"/>
                  <a:pt x="481" y="816"/>
                  <a:pt x="481" y="816"/>
                </a:cubicBezTo>
                <a:cubicBezTo>
                  <a:pt x="481" y="758"/>
                  <a:pt x="454" y="680"/>
                  <a:pt x="453" y="626"/>
                </a:cubicBezTo>
                <a:close/>
                <a:moveTo>
                  <a:pt x="891" y="521"/>
                </a:moveTo>
                <a:cubicBezTo>
                  <a:pt x="891" y="511"/>
                  <a:pt x="891" y="511"/>
                  <a:pt x="891" y="511"/>
                </a:cubicBezTo>
                <a:cubicBezTo>
                  <a:pt x="891" y="484"/>
                  <a:pt x="872" y="468"/>
                  <a:pt x="848" y="468"/>
                </a:cubicBezTo>
                <a:cubicBezTo>
                  <a:pt x="824" y="468"/>
                  <a:pt x="804" y="484"/>
                  <a:pt x="804" y="511"/>
                </a:cubicBezTo>
                <a:cubicBezTo>
                  <a:pt x="804" y="521"/>
                  <a:pt x="804" y="521"/>
                  <a:pt x="804" y="521"/>
                </a:cubicBezTo>
                <a:lnTo>
                  <a:pt x="891" y="521"/>
                </a:lnTo>
                <a:close/>
                <a:moveTo>
                  <a:pt x="890" y="626"/>
                </a:moveTo>
                <a:cubicBezTo>
                  <a:pt x="901" y="626"/>
                  <a:pt x="901" y="626"/>
                  <a:pt x="901" y="626"/>
                </a:cubicBezTo>
                <a:cubicBezTo>
                  <a:pt x="901" y="610"/>
                  <a:pt x="901" y="610"/>
                  <a:pt x="901" y="610"/>
                </a:cubicBezTo>
                <a:cubicBezTo>
                  <a:pt x="901" y="610"/>
                  <a:pt x="887" y="607"/>
                  <a:pt x="887" y="593"/>
                </a:cubicBezTo>
                <a:cubicBezTo>
                  <a:pt x="887" y="593"/>
                  <a:pt x="887" y="593"/>
                  <a:pt x="887" y="593"/>
                </a:cubicBezTo>
                <a:cubicBezTo>
                  <a:pt x="886" y="579"/>
                  <a:pt x="886" y="579"/>
                  <a:pt x="886" y="579"/>
                </a:cubicBezTo>
                <a:cubicBezTo>
                  <a:pt x="900" y="568"/>
                  <a:pt x="900" y="568"/>
                  <a:pt x="900" y="568"/>
                </a:cubicBezTo>
                <a:cubicBezTo>
                  <a:pt x="902" y="539"/>
                  <a:pt x="902" y="539"/>
                  <a:pt x="902" y="539"/>
                </a:cubicBezTo>
                <a:cubicBezTo>
                  <a:pt x="883" y="539"/>
                  <a:pt x="883" y="539"/>
                  <a:pt x="883" y="539"/>
                </a:cubicBezTo>
                <a:cubicBezTo>
                  <a:pt x="880" y="560"/>
                  <a:pt x="880" y="560"/>
                  <a:pt x="880" y="560"/>
                </a:cubicBezTo>
                <a:cubicBezTo>
                  <a:pt x="861" y="560"/>
                  <a:pt x="861" y="560"/>
                  <a:pt x="861" y="560"/>
                </a:cubicBezTo>
                <a:cubicBezTo>
                  <a:pt x="859" y="539"/>
                  <a:pt x="859" y="539"/>
                  <a:pt x="859" y="539"/>
                </a:cubicBezTo>
                <a:cubicBezTo>
                  <a:pt x="848" y="539"/>
                  <a:pt x="848" y="539"/>
                  <a:pt x="848" y="539"/>
                </a:cubicBezTo>
                <a:cubicBezTo>
                  <a:pt x="837" y="539"/>
                  <a:pt x="837" y="539"/>
                  <a:pt x="837" y="539"/>
                </a:cubicBezTo>
                <a:cubicBezTo>
                  <a:pt x="834" y="560"/>
                  <a:pt x="834" y="560"/>
                  <a:pt x="834" y="560"/>
                </a:cubicBezTo>
                <a:cubicBezTo>
                  <a:pt x="815" y="560"/>
                  <a:pt x="815" y="560"/>
                  <a:pt x="815" y="560"/>
                </a:cubicBezTo>
                <a:cubicBezTo>
                  <a:pt x="813" y="539"/>
                  <a:pt x="813" y="539"/>
                  <a:pt x="813" y="539"/>
                </a:cubicBezTo>
                <a:cubicBezTo>
                  <a:pt x="793" y="539"/>
                  <a:pt x="793" y="539"/>
                  <a:pt x="793" y="539"/>
                </a:cubicBezTo>
                <a:cubicBezTo>
                  <a:pt x="796" y="568"/>
                  <a:pt x="796" y="568"/>
                  <a:pt x="796" y="568"/>
                </a:cubicBezTo>
                <a:cubicBezTo>
                  <a:pt x="809" y="579"/>
                  <a:pt x="809" y="579"/>
                  <a:pt x="809" y="579"/>
                </a:cubicBezTo>
                <a:cubicBezTo>
                  <a:pt x="808" y="593"/>
                  <a:pt x="808" y="593"/>
                  <a:pt x="808" y="593"/>
                </a:cubicBezTo>
                <a:cubicBezTo>
                  <a:pt x="808" y="593"/>
                  <a:pt x="808" y="593"/>
                  <a:pt x="808" y="593"/>
                </a:cubicBezTo>
                <a:cubicBezTo>
                  <a:pt x="808" y="607"/>
                  <a:pt x="794" y="610"/>
                  <a:pt x="794" y="610"/>
                </a:cubicBezTo>
                <a:cubicBezTo>
                  <a:pt x="794" y="626"/>
                  <a:pt x="794" y="626"/>
                  <a:pt x="794" y="626"/>
                </a:cubicBezTo>
                <a:cubicBezTo>
                  <a:pt x="805" y="626"/>
                  <a:pt x="805" y="626"/>
                  <a:pt x="805" y="626"/>
                </a:cubicBezTo>
                <a:cubicBezTo>
                  <a:pt x="805" y="680"/>
                  <a:pt x="778" y="758"/>
                  <a:pt x="778" y="816"/>
                </a:cubicBezTo>
                <a:cubicBezTo>
                  <a:pt x="848" y="816"/>
                  <a:pt x="848" y="816"/>
                  <a:pt x="848" y="816"/>
                </a:cubicBezTo>
                <a:cubicBezTo>
                  <a:pt x="918" y="816"/>
                  <a:pt x="918" y="816"/>
                  <a:pt x="918" y="816"/>
                </a:cubicBezTo>
                <a:cubicBezTo>
                  <a:pt x="918" y="758"/>
                  <a:pt x="891" y="680"/>
                  <a:pt x="890" y="626"/>
                </a:cubicBezTo>
                <a:close/>
                <a:moveTo>
                  <a:pt x="457" y="342"/>
                </a:moveTo>
                <a:cubicBezTo>
                  <a:pt x="423" y="334"/>
                  <a:pt x="423" y="334"/>
                  <a:pt x="423" y="334"/>
                </a:cubicBezTo>
                <a:cubicBezTo>
                  <a:pt x="446" y="360"/>
                  <a:pt x="446" y="360"/>
                  <a:pt x="446" y="360"/>
                </a:cubicBezTo>
                <a:cubicBezTo>
                  <a:pt x="423" y="385"/>
                  <a:pt x="423" y="385"/>
                  <a:pt x="423" y="385"/>
                </a:cubicBezTo>
                <a:cubicBezTo>
                  <a:pt x="457" y="378"/>
                  <a:pt x="457" y="378"/>
                  <a:pt x="457" y="378"/>
                </a:cubicBezTo>
                <a:cubicBezTo>
                  <a:pt x="467" y="411"/>
                  <a:pt x="467" y="411"/>
                  <a:pt x="467" y="411"/>
                </a:cubicBezTo>
                <a:cubicBezTo>
                  <a:pt x="478" y="378"/>
                  <a:pt x="478" y="378"/>
                  <a:pt x="478" y="378"/>
                </a:cubicBezTo>
                <a:cubicBezTo>
                  <a:pt x="512" y="385"/>
                  <a:pt x="512" y="385"/>
                  <a:pt x="512" y="385"/>
                </a:cubicBezTo>
                <a:cubicBezTo>
                  <a:pt x="488" y="360"/>
                  <a:pt x="488" y="360"/>
                  <a:pt x="488" y="360"/>
                </a:cubicBezTo>
                <a:cubicBezTo>
                  <a:pt x="512" y="334"/>
                  <a:pt x="512" y="334"/>
                  <a:pt x="512" y="334"/>
                </a:cubicBezTo>
                <a:cubicBezTo>
                  <a:pt x="478" y="342"/>
                  <a:pt x="478" y="342"/>
                  <a:pt x="478" y="342"/>
                </a:cubicBezTo>
                <a:cubicBezTo>
                  <a:pt x="467" y="308"/>
                  <a:pt x="467" y="308"/>
                  <a:pt x="467" y="308"/>
                </a:cubicBezTo>
                <a:lnTo>
                  <a:pt x="457" y="342"/>
                </a:lnTo>
                <a:close/>
                <a:moveTo>
                  <a:pt x="929" y="843"/>
                </a:moveTo>
                <a:cubicBezTo>
                  <a:pt x="886" y="843"/>
                  <a:pt x="863" y="860"/>
                  <a:pt x="843" y="871"/>
                </a:cubicBezTo>
                <a:cubicBezTo>
                  <a:pt x="826" y="880"/>
                  <a:pt x="811" y="890"/>
                  <a:pt x="779" y="890"/>
                </a:cubicBezTo>
                <a:cubicBezTo>
                  <a:pt x="747" y="890"/>
                  <a:pt x="731" y="880"/>
                  <a:pt x="714" y="871"/>
                </a:cubicBezTo>
                <a:cubicBezTo>
                  <a:pt x="694" y="860"/>
                  <a:pt x="672" y="847"/>
                  <a:pt x="629" y="847"/>
                </a:cubicBezTo>
                <a:cubicBezTo>
                  <a:pt x="587" y="847"/>
                  <a:pt x="564" y="860"/>
                  <a:pt x="545" y="871"/>
                </a:cubicBezTo>
                <a:cubicBezTo>
                  <a:pt x="527" y="880"/>
                  <a:pt x="512" y="890"/>
                  <a:pt x="480" y="890"/>
                </a:cubicBezTo>
                <a:cubicBezTo>
                  <a:pt x="448" y="890"/>
                  <a:pt x="433" y="880"/>
                  <a:pt x="415" y="871"/>
                </a:cubicBezTo>
                <a:cubicBezTo>
                  <a:pt x="395" y="860"/>
                  <a:pt x="373" y="843"/>
                  <a:pt x="330" y="843"/>
                </a:cubicBezTo>
                <a:cubicBezTo>
                  <a:pt x="303" y="843"/>
                  <a:pt x="271" y="852"/>
                  <a:pt x="271" y="852"/>
                </a:cubicBezTo>
                <a:cubicBezTo>
                  <a:pt x="294" y="892"/>
                  <a:pt x="294" y="892"/>
                  <a:pt x="294" y="892"/>
                </a:cubicBezTo>
                <a:cubicBezTo>
                  <a:pt x="294" y="892"/>
                  <a:pt x="313" y="889"/>
                  <a:pt x="330" y="889"/>
                </a:cubicBezTo>
                <a:cubicBezTo>
                  <a:pt x="362" y="889"/>
                  <a:pt x="379" y="898"/>
                  <a:pt x="397" y="908"/>
                </a:cubicBezTo>
                <a:cubicBezTo>
                  <a:pt x="417" y="919"/>
                  <a:pt x="433" y="934"/>
                  <a:pt x="476" y="934"/>
                </a:cubicBezTo>
                <a:cubicBezTo>
                  <a:pt x="519" y="934"/>
                  <a:pt x="542" y="920"/>
                  <a:pt x="562" y="909"/>
                </a:cubicBezTo>
                <a:cubicBezTo>
                  <a:pt x="580" y="899"/>
                  <a:pt x="598" y="891"/>
                  <a:pt x="629" y="891"/>
                </a:cubicBezTo>
                <a:cubicBezTo>
                  <a:pt x="661" y="891"/>
                  <a:pt x="679" y="899"/>
                  <a:pt x="696" y="909"/>
                </a:cubicBezTo>
                <a:cubicBezTo>
                  <a:pt x="716" y="920"/>
                  <a:pt x="740" y="934"/>
                  <a:pt x="782" y="934"/>
                </a:cubicBezTo>
                <a:cubicBezTo>
                  <a:pt x="825" y="934"/>
                  <a:pt x="842" y="919"/>
                  <a:pt x="862" y="908"/>
                </a:cubicBezTo>
                <a:cubicBezTo>
                  <a:pt x="879" y="898"/>
                  <a:pt x="897" y="889"/>
                  <a:pt x="929" y="889"/>
                </a:cubicBezTo>
                <a:cubicBezTo>
                  <a:pt x="945" y="889"/>
                  <a:pt x="965" y="892"/>
                  <a:pt x="965" y="892"/>
                </a:cubicBezTo>
                <a:cubicBezTo>
                  <a:pt x="988" y="852"/>
                  <a:pt x="988" y="852"/>
                  <a:pt x="988" y="852"/>
                </a:cubicBezTo>
                <a:cubicBezTo>
                  <a:pt x="988" y="852"/>
                  <a:pt x="956" y="843"/>
                  <a:pt x="929" y="843"/>
                </a:cubicBezTo>
                <a:close/>
                <a:moveTo>
                  <a:pt x="842" y="962"/>
                </a:moveTo>
                <a:cubicBezTo>
                  <a:pt x="825" y="972"/>
                  <a:pt x="808" y="978"/>
                  <a:pt x="777" y="978"/>
                </a:cubicBezTo>
                <a:cubicBezTo>
                  <a:pt x="745" y="978"/>
                  <a:pt x="728" y="971"/>
                  <a:pt x="711" y="961"/>
                </a:cubicBezTo>
                <a:cubicBezTo>
                  <a:pt x="692" y="951"/>
                  <a:pt x="670" y="937"/>
                  <a:pt x="629" y="937"/>
                </a:cubicBezTo>
                <a:cubicBezTo>
                  <a:pt x="588" y="937"/>
                  <a:pt x="566" y="951"/>
                  <a:pt x="547" y="961"/>
                </a:cubicBezTo>
                <a:cubicBezTo>
                  <a:pt x="530" y="971"/>
                  <a:pt x="513" y="978"/>
                  <a:pt x="482" y="978"/>
                </a:cubicBezTo>
                <a:cubicBezTo>
                  <a:pt x="451" y="978"/>
                  <a:pt x="433" y="972"/>
                  <a:pt x="416" y="962"/>
                </a:cubicBezTo>
                <a:cubicBezTo>
                  <a:pt x="397" y="952"/>
                  <a:pt x="371" y="934"/>
                  <a:pt x="328" y="939"/>
                </a:cubicBezTo>
                <a:cubicBezTo>
                  <a:pt x="393" y="1023"/>
                  <a:pt x="483" y="1022"/>
                  <a:pt x="483" y="1022"/>
                </a:cubicBezTo>
                <a:cubicBezTo>
                  <a:pt x="523" y="1022"/>
                  <a:pt x="545" y="1013"/>
                  <a:pt x="564" y="1003"/>
                </a:cubicBezTo>
                <a:cubicBezTo>
                  <a:pt x="581" y="993"/>
                  <a:pt x="599" y="982"/>
                  <a:pt x="629" y="982"/>
                </a:cubicBezTo>
                <a:cubicBezTo>
                  <a:pt x="660" y="982"/>
                  <a:pt x="677" y="993"/>
                  <a:pt x="694" y="1003"/>
                </a:cubicBezTo>
                <a:cubicBezTo>
                  <a:pt x="714" y="1013"/>
                  <a:pt x="736" y="1022"/>
                  <a:pt x="776" y="1022"/>
                </a:cubicBezTo>
                <a:cubicBezTo>
                  <a:pt x="776" y="1022"/>
                  <a:pt x="865" y="1023"/>
                  <a:pt x="931" y="939"/>
                </a:cubicBezTo>
                <a:cubicBezTo>
                  <a:pt x="887" y="934"/>
                  <a:pt x="862" y="952"/>
                  <a:pt x="842" y="962"/>
                </a:cubicBezTo>
                <a:close/>
                <a:moveTo>
                  <a:pt x="629" y="1029"/>
                </a:moveTo>
                <a:cubicBezTo>
                  <a:pt x="588" y="1029"/>
                  <a:pt x="570" y="1060"/>
                  <a:pt x="516" y="1060"/>
                </a:cubicBezTo>
                <a:cubicBezTo>
                  <a:pt x="537" y="1067"/>
                  <a:pt x="582" y="1077"/>
                  <a:pt x="629" y="1077"/>
                </a:cubicBezTo>
                <a:cubicBezTo>
                  <a:pt x="676" y="1077"/>
                  <a:pt x="722" y="1067"/>
                  <a:pt x="743" y="1060"/>
                </a:cubicBezTo>
                <a:cubicBezTo>
                  <a:pt x="688" y="1060"/>
                  <a:pt x="671" y="1029"/>
                  <a:pt x="629" y="1029"/>
                </a:cubicBezTo>
                <a:close/>
                <a:moveTo>
                  <a:pt x="172" y="1012"/>
                </a:moveTo>
                <a:cubicBezTo>
                  <a:pt x="189" y="1033"/>
                  <a:pt x="189" y="1033"/>
                  <a:pt x="189" y="1033"/>
                </a:cubicBezTo>
                <a:cubicBezTo>
                  <a:pt x="100" y="1101"/>
                  <a:pt x="100" y="1101"/>
                  <a:pt x="100" y="1101"/>
                </a:cubicBezTo>
                <a:cubicBezTo>
                  <a:pt x="83" y="1080"/>
                  <a:pt x="83" y="1080"/>
                  <a:pt x="83" y="1080"/>
                </a:cubicBezTo>
                <a:lnTo>
                  <a:pt x="172" y="1012"/>
                </a:lnTo>
                <a:close/>
                <a:moveTo>
                  <a:pt x="238" y="1117"/>
                </a:moveTo>
                <a:cubicBezTo>
                  <a:pt x="212" y="1095"/>
                  <a:pt x="212" y="1095"/>
                  <a:pt x="212" y="1095"/>
                </a:cubicBezTo>
                <a:cubicBezTo>
                  <a:pt x="227" y="1078"/>
                  <a:pt x="227" y="1078"/>
                  <a:pt x="227" y="1078"/>
                </a:cubicBezTo>
                <a:cubicBezTo>
                  <a:pt x="298" y="1139"/>
                  <a:pt x="298" y="1139"/>
                  <a:pt x="298" y="1139"/>
                </a:cubicBezTo>
                <a:cubicBezTo>
                  <a:pt x="283" y="1156"/>
                  <a:pt x="283" y="1156"/>
                  <a:pt x="283" y="1156"/>
                </a:cubicBezTo>
                <a:cubicBezTo>
                  <a:pt x="258" y="1134"/>
                  <a:pt x="258" y="1134"/>
                  <a:pt x="258" y="1134"/>
                </a:cubicBezTo>
                <a:cubicBezTo>
                  <a:pt x="200" y="1203"/>
                  <a:pt x="200" y="1203"/>
                  <a:pt x="200" y="1203"/>
                </a:cubicBezTo>
                <a:cubicBezTo>
                  <a:pt x="179" y="1185"/>
                  <a:pt x="179" y="1185"/>
                  <a:pt x="179" y="1185"/>
                </a:cubicBezTo>
                <a:lnTo>
                  <a:pt x="238" y="1117"/>
                </a:lnTo>
                <a:close/>
                <a:moveTo>
                  <a:pt x="345" y="1243"/>
                </a:moveTo>
                <a:cubicBezTo>
                  <a:pt x="332" y="1162"/>
                  <a:pt x="332" y="1162"/>
                  <a:pt x="332" y="1162"/>
                </a:cubicBezTo>
                <a:cubicBezTo>
                  <a:pt x="360" y="1178"/>
                  <a:pt x="360" y="1178"/>
                  <a:pt x="360" y="1178"/>
                </a:cubicBezTo>
                <a:cubicBezTo>
                  <a:pt x="367" y="1228"/>
                  <a:pt x="367" y="1228"/>
                  <a:pt x="367" y="1228"/>
                </a:cubicBezTo>
                <a:cubicBezTo>
                  <a:pt x="411" y="1202"/>
                  <a:pt x="411" y="1202"/>
                  <a:pt x="411" y="1202"/>
                </a:cubicBezTo>
                <a:cubicBezTo>
                  <a:pt x="441" y="1213"/>
                  <a:pt x="441" y="1213"/>
                  <a:pt x="441" y="1213"/>
                </a:cubicBezTo>
                <a:cubicBezTo>
                  <a:pt x="370" y="1254"/>
                  <a:pt x="370" y="1254"/>
                  <a:pt x="370" y="1254"/>
                </a:cubicBezTo>
                <a:cubicBezTo>
                  <a:pt x="350" y="1296"/>
                  <a:pt x="350" y="1296"/>
                  <a:pt x="350" y="1296"/>
                </a:cubicBezTo>
                <a:cubicBezTo>
                  <a:pt x="326" y="1285"/>
                  <a:pt x="326" y="1285"/>
                  <a:pt x="326" y="1285"/>
                </a:cubicBezTo>
                <a:lnTo>
                  <a:pt x="345" y="1243"/>
                </a:lnTo>
                <a:close/>
                <a:moveTo>
                  <a:pt x="756" y="1230"/>
                </a:moveTo>
                <a:cubicBezTo>
                  <a:pt x="838" y="1206"/>
                  <a:pt x="838" y="1206"/>
                  <a:pt x="838" y="1206"/>
                </a:cubicBezTo>
                <a:cubicBezTo>
                  <a:pt x="844" y="1227"/>
                  <a:pt x="844" y="1227"/>
                  <a:pt x="844" y="1227"/>
                </a:cubicBezTo>
                <a:cubicBezTo>
                  <a:pt x="788" y="1244"/>
                  <a:pt x="788" y="1244"/>
                  <a:pt x="788" y="1244"/>
                </a:cubicBezTo>
                <a:cubicBezTo>
                  <a:pt x="795" y="1265"/>
                  <a:pt x="795" y="1265"/>
                  <a:pt x="795" y="1265"/>
                </a:cubicBezTo>
                <a:cubicBezTo>
                  <a:pt x="841" y="1251"/>
                  <a:pt x="841" y="1251"/>
                  <a:pt x="841" y="1251"/>
                </a:cubicBezTo>
                <a:cubicBezTo>
                  <a:pt x="847" y="1273"/>
                  <a:pt x="847" y="1273"/>
                  <a:pt x="847" y="1273"/>
                </a:cubicBezTo>
                <a:cubicBezTo>
                  <a:pt x="801" y="1286"/>
                  <a:pt x="801" y="1286"/>
                  <a:pt x="801" y="1286"/>
                </a:cubicBezTo>
                <a:cubicBezTo>
                  <a:pt x="814" y="1330"/>
                  <a:pt x="814" y="1330"/>
                  <a:pt x="814" y="1330"/>
                </a:cubicBezTo>
                <a:cubicBezTo>
                  <a:pt x="788" y="1338"/>
                  <a:pt x="788" y="1338"/>
                  <a:pt x="788" y="1338"/>
                </a:cubicBezTo>
                <a:lnTo>
                  <a:pt x="756" y="1230"/>
                </a:lnTo>
                <a:close/>
                <a:moveTo>
                  <a:pt x="1167" y="856"/>
                </a:moveTo>
                <a:cubicBezTo>
                  <a:pt x="1179" y="807"/>
                  <a:pt x="1179" y="807"/>
                  <a:pt x="1179" y="807"/>
                </a:cubicBezTo>
                <a:cubicBezTo>
                  <a:pt x="1187" y="778"/>
                  <a:pt x="1205" y="768"/>
                  <a:pt x="1226" y="773"/>
                </a:cubicBezTo>
                <a:cubicBezTo>
                  <a:pt x="1250" y="779"/>
                  <a:pt x="1262" y="799"/>
                  <a:pt x="1255" y="830"/>
                </a:cubicBezTo>
                <a:cubicBezTo>
                  <a:pt x="1253" y="836"/>
                  <a:pt x="1250" y="843"/>
                  <a:pt x="1247" y="848"/>
                </a:cubicBezTo>
                <a:cubicBezTo>
                  <a:pt x="1283" y="857"/>
                  <a:pt x="1283" y="857"/>
                  <a:pt x="1283" y="857"/>
                </a:cubicBezTo>
                <a:cubicBezTo>
                  <a:pt x="1276" y="883"/>
                  <a:pt x="1276" y="883"/>
                  <a:pt x="1276" y="883"/>
                </a:cubicBezTo>
                <a:lnTo>
                  <a:pt x="1167" y="856"/>
                </a:lnTo>
                <a:close/>
                <a:moveTo>
                  <a:pt x="1221" y="800"/>
                </a:moveTo>
                <a:cubicBezTo>
                  <a:pt x="1212" y="798"/>
                  <a:pt x="1204" y="802"/>
                  <a:pt x="1201" y="814"/>
                </a:cubicBezTo>
                <a:cubicBezTo>
                  <a:pt x="1196" y="835"/>
                  <a:pt x="1196" y="835"/>
                  <a:pt x="1196" y="835"/>
                </a:cubicBezTo>
                <a:cubicBezTo>
                  <a:pt x="1226" y="843"/>
                  <a:pt x="1226" y="843"/>
                  <a:pt x="1226" y="843"/>
                </a:cubicBezTo>
                <a:cubicBezTo>
                  <a:pt x="1229" y="838"/>
                  <a:pt x="1232" y="831"/>
                  <a:pt x="1233" y="826"/>
                </a:cubicBezTo>
                <a:cubicBezTo>
                  <a:pt x="1237" y="812"/>
                  <a:pt x="1232" y="803"/>
                  <a:pt x="1221" y="800"/>
                </a:cubicBezTo>
                <a:close/>
                <a:moveTo>
                  <a:pt x="852" y="89"/>
                </a:moveTo>
                <a:cubicBezTo>
                  <a:pt x="845" y="124"/>
                  <a:pt x="813" y="144"/>
                  <a:pt x="778" y="137"/>
                </a:cubicBezTo>
                <a:cubicBezTo>
                  <a:pt x="759" y="134"/>
                  <a:pt x="743" y="124"/>
                  <a:pt x="735" y="108"/>
                </a:cubicBezTo>
                <a:cubicBezTo>
                  <a:pt x="757" y="96"/>
                  <a:pt x="757" y="96"/>
                  <a:pt x="757" y="96"/>
                </a:cubicBezTo>
                <a:cubicBezTo>
                  <a:pt x="761" y="104"/>
                  <a:pt x="771" y="112"/>
                  <a:pt x="782" y="114"/>
                </a:cubicBezTo>
                <a:cubicBezTo>
                  <a:pt x="804" y="119"/>
                  <a:pt x="822" y="106"/>
                  <a:pt x="826" y="85"/>
                </a:cubicBezTo>
                <a:cubicBezTo>
                  <a:pt x="830" y="61"/>
                  <a:pt x="818" y="44"/>
                  <a:pt x="797" y="40"/>
                </a:cubicBezTo>
                <a:cubicBezTo>
                  <a:pt x="785" y="38"/>
                  <a:pt x="773" y="42"/>
                  <a:pt x="766" y="46"/>
                </a:cubicBezTo>
                <a:cubicBezTo>
                  <a:pt x="763" y="60"/>
                  <a:pt x="763" y="60"/>
                  <a:pt x="763" y="60"/>
                </a:cubicBezTo>
                <a:cubicBezTo>
                  <a:pt x="790" y="65"/>
                  <a:pt x="790" y="65"/>
                  <a:pt x="790" y="65"/>
                </a:cubicBezTo>
                <a:cubicBezTo>
                  <a:pt x="786" y="86"/>
                  <a:pt x="786" y="86"/>
                  <a:pt x="786" y="86"/>
                </a:cubicBezTo>
                <a:cubicBezTo>
                  <a:pt x="734" y="76"/>
                  <a:pt x="734" y="76"/>
                  <a:pt x="734" y="76"/>
                </a:cubicBezTo>
                <a:cubicBezTo>
                  <a:pt x="747" y="9"/>
                  <a:pt x="747" y="9"/>
                  <a:pt x="747" y="9"/>
                </a:cubicBezTo>
                <a:cubicBezTo>
                  <a:pt x="769" y="13"/>
                  <a:pt x="769" y="13"/>
                  <a:pt x="769" y="13"/>
                </a:cubicBezTo>
                <a:cubicBezTo>
                  <a:pt x="767" y="24"/>
                  <a:pt x="767" y="24"/>
                  <a:pt x="767" y="24"/>
                </a:cubicBezTo>
                <a:cubicBezTo>
                  <a:pt x="777" y="18"/>
                  <a:pt x="792" y="16"/>
                  <a:pt x="805" y="19"/>
                </a:cubicBezTo>
                <a:cubicBezTo>
                  <a:pt x="837" y="25"/>
                  <a:pt x="858" y="55"/>
                  <a:pt x="852" y="89"/>
                </a:cubicBezTo>
                <a:close/>
                <a:moveTo>
                  <a:pt x="1137" y="228"/>
                </a:moveTo>
                <a:cubicBezTo>
                  <a:pt x="1119" y="207"/>
                  <a:pt x="1119" y="207"/>
                  <a:pt x="1119" y="207"/>
                </a:cubicBezTo>
                <a:cubicBezTo>
                  <a:pt x="1034" y="280"/>
                  <a:pt x="1034" y="280"/>
                  <a:pt x="1034" y="280"/>
                </a:cubicBezTo>
                <a:cubicBezTo>
                  <a:pt x="1050" y="301"/>
                  <a:pt x="1050" y="301"/>
                  <a:pt x="1050" y="301"/>
                </a:cubicBezTo>
                <a:cubicBezTo>
                  <a:pt x="1084" y="273"/>
                  <a:pt x="1084" y="273"/>
                  <a:pt x="1084" y="273"/>
                </a:cubicBezTo>
                <a:cubicBezTo>
                  <a:pt x="1116" y="312"/>
                  <a:pt x="1116" y="312"/>
                  <a:pt x="1116" y="312"/>
                </a:cubicBezTo>
                <a:cubicBezTo>
                  <a:pt x="1082" y="339"/>
                  <a:pt x="1082" y="339"/>
                  <a:pt x="1082" y="339"/>
                </a:cubicBezTo>
                <a:cubicBezTo>
                  <a:pt x="1099" y="360"/>
                  <a:pt x="1099" y="360"/>
                  <a:pt x="1099" y="360"/>
                </a:cubicBezTo>
                <a:cubicBezTo>
                  <a:pt x="1187" y="290"/>
                  <a:pt x="1187" y="290"/>
                  <a:pt x="1187" y="290"/>
                </a:cubicBezTo>
                <a:cubicBezTo>
                  <a:pt x="1170" y="269"/>
                  <a:pt x="1170" y="269"/>
                  <a:pt x="1170" y="269"/>
                </a:cubicBezTo>
                <a:cubicBezTo>
                  <a:pt x="1133" y="298"/>
                  <a:pt x="1133" y="298"/>
                  <a:pt x="1133" y="298"/>
                </a:cubicBezTo>
                <a:cubicBezTo>
                  <a:pt x="1101" y="258"/>
                  <a:pt x="1101" y="258"/>
                  <a:pt x="1101" y="258"/>
                </a:cubicBezTo>
                <a:lnTo>
                  <a:pt x="1137" y="228"/>
                </a:lnTo>
                <a:close/>
                <a:moveTo>
                  <a:pt x="629" y="1360"/>
                </a:moveTo>
                <a:cubicBezTo>
                  <a:pt x="663" y="1360"/>
                  <a:pt x="692" y="1335"/>
                  <a:pt x="692" y="1299"/>
                </a:cubicBezTo>
                <a:cubicBezTo>
                  <a:pt x="692" y="1264"/>
                  <a:pt x="663" y="1239"/>
                  <a:pt x="629" y="1239"/>
                </a:cubicBezTo>
                <a:cubicBezTo>
                  <a:pt x="595" y="1239"/>
                  <a:pt x="567" y="1264"/>
                  <a:pt x="567" y="1299"/>
                </a:cubicBezTo>
                <a:cubicBezTo>
                  <a:pt x="567" y="1335"/>
                  <a:pt x="595" y="1360"/>
                  <a:pt x="629" y="1360"/>
                </a:cubicBezTo>
                <a:close/>
                <a:moveTo>
                  <a:pt x="593" y="1299"/>
                </a:moveTo>
                <a:cubicBezTo>
                  <a:pt x="593" y="1279"/>
                  <a:pt x="610" y="1263"/>
                  <a:pt x="629" y="1263"/>
                </a:cubicBezTo>
                <a:cubicBezTo>
                  <a:pt x="649" y="1263"/>
                  <a:pt x="665" y="1279"/>
                  <a:pt x="665" y="1299"/>
                </a:cubicBezTo>
                <a:cubicBezTo>
                  <a:pt x="665" y="1320"/>
                  <a:pt x="649" y="1336"/>
                  <a:pt x="629" y="1336"/>
                </a:cubicBezTo>
                <a:cubicBezTo>
                  <a:pt x="610" y="1336"/>
                  <a:pt x="593" y="1320"/>
                  <a:pt x="593" y="1299"/>
                </a:cubicBezTo>
                <a:close/>
                <a:moveTo>
                  <a:pt x="1177" y="531"/>
                </a:moveTo>
                <a:cubicBezTo>
                  <a:pt x="1169" y="508"/>
                  <a:pt x="1169" y="508"/>
                  <a:pt x="1169" y="508"/>
                </a:cubicBezTo>
                <a:cubicBezTo>
                  <a:pt x="1213" y="430"/>
                  <a:pt x="1213" y="430"/>
                  <a:pt x="1213" y="430"/>
                </a:cubicBezTo>
                <a:cubicBezTo>
                  <a:pt x="1149" y="455"/>
                  <a:pt x="1149" y="455"/>
                  <a:pt x="1149" y="455"/>
                </a:cubicBezTo>
                <a:cubicBezTo>
                  <a:pt x="1140" y="431"/>
                  <a:pt x="1140" y="431"/>
                  <a:pt x="1140" y="431"/>
                </a:cubicBezTo>
                <a:cubicBezTo>
                  <a:pt x="1245" y="390"/>
                  <a:pt x="1245" y="390"/>
                  <a:pt x="1245" y="390"/>
                </a:cubicBezTo>
                <a:cubicBezTo>
                  <a:pt x="1254" y="414"/>
                  <a:pt x="1254" y="414"/>
                  <a:pt x="1254" y="414"/>
                </a:cubicBezTo>
                <a:cubicBezTo>
                  <a:pt x="1251" y="415"/>
                  <a:pt x="1251" y="415"/>
                  <a:pt x="1251" y="415"/>
                </a:cubicBezTo>
                <a:cubicBezTo>
                  <a:pt x="1248" y="417"/>
                  <a:pt x="1243" y="421"/>
                  <a:pt x="1241" y="426"/>
                </a:cubicBezTo>
                <a:cubicBezTo>
                  <a:pt x="1202" y="495"/>
                  <a:pt x="1202" y="495"/>
                  <a:pt x="1202" y="495"/>
                </a:cubicBezTo>
                <a:cubicBezTo>
                  <a:pt x="1274" y="469"/>
                  <a:pt x="1274" y="469"/>
                  <a:pt x="1274" y="469"/>
                </a:cubicBezTo>
                <a:cubicBezTo>
                  <a:pt x="1283" y="493"/>
                  <a:pt x="1283" y="493"/>
                  <a:pt x="1283" y="493"/>
                </a:cubicBezTo>
                <a:lnTo>
                  <a:pt x="1177" y="531"/>
                </a:lnTo>
                <a:close/>
                <a:moveTo>
                  <a:pt x="1195" y="692"/>
                </a:moveTo>
                <a:cubicBezTo>
                  <a:pt x="1191" y="607"/>
                  <a:pt x="1191" y="607"/>
                  <a:pt x="1191" y="607"/>
                </a:cubicBezTo>
                <a:cubicBezTo>
                  <a:pt x="1214" y="606"/>
                  <a:pt x="1214" y="606"/>
                  <a:pt x="1214" y="606"/>
                </a:cubicBezTo>
                <a:cubicBezTo>
                  <a:pt x="1216" y="664"/>
                  <a:pt x="1216" y="664"/>
                  <a:pt x="1216" y="664"/>
                </a:cubicBezTo>
                <a:cubicBezTo>
                  <a:pt x="1238" y="663"/>
                  <a:pt x="1238" y="663"/>
                  <a:pt x="1238" y="663"/>
                </a:cubicBezTo>
                <a:cubicBezTo>
                  <a:pt x="1236" y="615"/>
                  <a:pt x="1236" y="615"/>
                  <a:pt x="1236" y="615"/>
                </a:cubicBezTo>
                <a:cubicBezTo>
                  <a:pt x="1258" y="614"/>
                  <a:pt x="1258" y="614"/>
                  <a:pt x="1258" y="614"/>
                </a:cubicBezTo>
                <a:cubicBezTo>
                  <a:pt x="1261" y="662"/>
                  <a:pt x="1261" y="662"/>
                  <a:pt x="1261" y="662"/>
                </a:cubicBezTo>
                <a:cubicBezTo>
                  <a:pt x="1284" y="661"/>
                  <a:pt x="1284" y="661"/>
                  <a:pt x="1284" y="661"/>
                </a:cubicBezTo>
                <a:cubicBezTo>
                  <a:pt x="1281" y="603"/>
                  <a:pt x="1281" y="603"/>
                  <a:pt x="1281" y="603"/>
                </a:cubicBezTo>
                <a:cubicBezTo>
                  <a:pt x="1304" y="602"/>
                  <a:pt x="1304" y="602"/>
                  <a:pt x="1304" y="602"/>
                </a:cubicBezTo>
                <a:cubicBezTo>
                  <a:pt x="1308" y="687"/>
                  <a:pt x="1308" y="687"/>
                  <a:pt x="1308" y="687"/>
                </a:cubicBezTo>
                <a:lnTo>
                  <a:pt x="1195" y="692"/>
                </a:lnTo>
                <a:close/>
                <a:moveTo>
                  <a:pt x="963" y="86"/>
                </a:moveTo>
                <a:cubicBezTo>
                  <a:pt x="938" y="73"/>
                  <a:pt x="938" y="73"/>
                  <a:pt x="938" y="73"/>
                </a:cubicBezTo>
                <a:cubicBezTo>
                  <a:pt x="922" y="194"/>
                  <a:pt x="922" y="194"/>
                  <a:pt x="922" y="194"/>
                </a:cubicBezTo>
                <a:cubicBezTo>
                  <a:pt x="946" y="209"/>
                  <a:pt x="946" y="209"/>
                  <a:pt x="946" y="209"/>
                </a:cubicBezTo>
                <a:cubicBezTo>
                  <a:pt x="1049" y="144"/>
                  <a:pt x="1049" y="144"/>
                  <a:pt x="1049" y="144"/>
                </a:cubicBezTo>
                <a:cubicBezTo>
                  <a:pt x="1027" y="127"/>
                  <a:pt x="1027" y="127"/>
                  <a:pt x="1027" y="127"/>
                </a:cubicBezTo>
                <a:cubicBezTo>
                  <a:pt x="1006" y="141"/>
                  <a:pt x="1006" y="141"/>
                  <a:pt x="1006" y="141"/>
                </a:cubicBezTo>
                <a:cubicBezTo>
                  <a:pt x="959" y="111"/>
                  <a:pt x="959" y="111"/>
                  <a:pt x="959" y="111"/>
                </a:cubicBezTo>
                <a:lnTo>
                  <a:pt x="963" y="86"/>
                </a:lnTo>
                <a:close/>
                <a:moveTo>
                  <a:pt x="986" y="155"/>
                </a:moveTo>
                <a:cubicBezTo>
                  <a:pt x="948" y="180"/>
                  <a:pt x="948" y="180"/>
                  <a:pt x="948" y="180"/>
                </a:cubicBezTo>
                <a:cubicBezTo>
                  <a:pt x="955" y="135"/>
                  <a:pt x="955" y="135"/>
                  <a:pt x="955" y="135"/>
                </a:cubicBezTo>
                <a:lnTo>
                  <a:pt x="986" y="155"/>
                </a:lnTo>
                <a:close/>
                <a:moveTo>
                  <a:pt x="1211" y="1035"/>
                </a:moveTo>
                <a:cubicBezTo>
                  <a:pt x="1229" y="1005"/>
                  <a:pt x="1222" y="968"/>
                  <a:pt x="1192" y="950"/>
                </a:cubicBezTo>
                <a:cubicBezTo>
                  <a:pt x="1161" y="931"/>
                  <a:pt x="1125" y="942"/>
                  <a:pt x="1107" y="971"/>
                </a:cubicBezTo>
                <a:cubicBezTo>
                  <a:pt x="1089" y="1000"/>
                  <a:pt x="1096" y="1037"/>
                  <a:pt x="1126" y="1056"/>
                </a:cubicBezTo>
                <a:cubicBezTo>
                  <a:pt x="1157" y="1074"/>
                  <a:pt x="1193" y="1064"/>
                  <a:pt x="1211" y="1035"/>
                </a:cubicBezTo>
                <a:close/>
                <a:moveTo>
                  <a:pt x="1140" y="1033"/>
                </a:moveTo>
                <a:cubicBezTo>
                  <a:pt x="1123" y="1023"/>
                  <a:pt x="1118" y="1001"/>
                  <a:pt x="1128" y="984"/>
                </a:cubicBezTo>
                <a:cubicBezTo>
                  <a:pt x="1138" y="967"/>
                  <a:pt x="1160" y="961"/>
                  <a:pt x="1178" y="972"/>
                </a:cubicBezTo>
                <a:cubicBezTo>
                  <a:pt x="1195" y="983"/>
                  <a:pt x="1200" y="1005"/>
                  <a:pt x="1190" y="1022"/>
                </a:cubicBezTo>
                <a:cubicBezTo>
                  <a:pt x="1180" y="1038"/>
                  <a:pt x="1158" y="1044"/>
                  <a:pt x="1140" y="1033"/>
                </a:cubicBezTo>
                <a:close/>
                <a:moveTo>
                  <a:pt x="1074" y="1144"/>
                </a:moveTo>
                <a:cubicBezTo>
                  <a:pt x="1075" y="1155"/>
                  <a:pt x="1070" y="1166"/>
                  <a:pt x="1062" y="1174"/>
                </a:cubicBezTo>
                <a:cubicBezTo>
                  <a:pt x="1047" y="1186"/>
                  <a:pt x="1024" y="1185"/>
                  <a:pt x="1011" y="1169"/>
                </a:cubicBezTo>
                <a:cubicBezTo>
                  <a:pt x="997" y="1153"/>
                  <a:pt x="1000" y="1131"/>
                  <a:pt x="1015" y="1118"/>
                </a:cubicBezTo>
                <a:cubicBezTo>
                  <a:pt x="1024" y="1111"/>
                  <a:pt x="1035" y="1108"/>
                  <a:pt x="1046" y="1110"/>
                </a:cubicBezTo>
                <a:cubicBezTo>
                  <a:pt x="1051" y="1085"/>
                  <a:pt x="1051" y="1085"/>
                  <a:pt x="1051" y="1085"/>
                </a:cubicBezTo>
                <a:cubicBezTo>
                  <a:pt x="1033" y="1082"/>
                  <a:pt x="1014" y="1087"/>
                  <a:pt x="999" y="1099"/>
                </a:cubicBezTo>
                <a:cubicBezTo>
                  <a:pt x="973" y="1121"/>
                  <a:pt x="968" y="1159"/>
                  <a:pt x="990" y="1186"/>
                </a:cubicBezTo>
                <a:cubicBezTo>
                  <a:pt x="1013" y="1213"/>
                  <a:pt x="1051" y="1214"/>
                  <a:pt x="1077" y="1192"/>
                </a:cubicBezTo>
                <a:cubicBezTo>
                  <a:pt x="1093" y="1179"/>
                  <a:pt x="1101" y="1160"/>
                  <a:pt x="1100" y="1141"/>
                </a:cubicBezTo>
                <a:lnTo>
                  <a:pt x="1074" y="1144"/>
                </a:lnTo>
                <a:close/>
                <a:moveTo>
                  <a:pt x="61" y="983"/>
                </a:moveTo>
                <a:cubicBezTo>
                  <a:pt x="50" y="980"/>
                  <a:pt x="41" y="973"/>
                  <a:pt x="36" y="962"/>
                </a:cubicBezTo>
                <a:cubicBezTo>
                  <a:pt x="28" y="945"/>
                  <a:pt x="36" y="923"/>
                  <a:pt x="54" y="915"/>
                </a:cubicBezTo>
                <a:cubicBezTo>
                  <a:pt x="73" y="906"/>
                  <a:pt x="94" y="914"/>
                  <a:pt x="102" y="932"/>
                </a:cubicBezTo>
                <a:cubicBezTo>
                  <a:pt x="107" y="943"/>
                  <a:pt x="107" y="954"/>
                  <a:pt x="101" y="964"/>
                </a:cubicBezTo>
                <a:cubicBezTo>
                  <a:pt x="125" y="976"/>
                  <a:pt x="125" y="976"/>
                  <a:pt x="125" y="976"/>
                </a:cubicBezTo>
                <a:cubicBezTo>
                  <a:pt x="133" y="959"/>
                  <a:pt x="133" y="940"/>
                  <a:pt x="125" y="922"/>
                </a:cubicBezTo>
                <a:cubicBezTo>
                  <a:pt x="110" y="891"/>
                  <a:pt x="76" y="876"/>
                  <a:pt x="43" y="891"/>
                </a:cubicBezTo>
                <a:cubicBezTo>
                  <a:pt x="11" y="906"/>
                  <a:pt x="0" y="942"/>
                  <a:pt x="14" y="973"/>
                </a:cubicBezTo>
                <a:cubicBezTo>
                  <a:pt x="23" y="992"/>
                  <a:pt x="39" y="1004"/>
                  <a:pt x="58" y="1008"/>
                </a:cubicBezTo>
                <a:lnTo>
                  <a:pt x="61" y="983"/>
                </a:lnTo>
                <a:close/>
                <a:moveTo>
                  <a:pt x="481" y="130"/>
                </a:moveTo>
                <a:cubicBezTo>
                  <a:pt x="459" y="139"/>
                  <a:pt x="459" y="139"/>
                  <a:pt x="459" y="139"/>
                </a:cubicBezTo>
                <a:cubicBezTo>
                  <a:pt x="380" y="95"/>
                  <a:pt x="380" y="95"/>
                  <a:pt x="380" y="95"/>
                </a:cubicBezTo>
                <a:cubicBezTo>
                  <a:pt x="406" y="159"/>
                  <a:pt x="406" y="159"/>
                  <a:pt x="406" y="159"/>
                </a:cubicBezTo>
                <a:cubicBezTo>
                  <a:pt x="381" y="168"/>
                  <a:pt x="381" y="168"/>
                  <a:pt x="381" y="168"/>
                </a:cubicBezTo>
                <a:cubicBezTo>
                  <a:pt x="340" y="63"/>
                  <a:pt x="340" y="63"/>
                  <a:pt x="340" y="63"/>
                </a:cubicBezTo>
                <a:cubicBezTo>
                  <a:pt x="364" y="54"/>
                  <a:pt x="364" y="54"/>
                  <a:pt x="364" y="54"/>
                </a:cubicBezTo>
                <a:cubicBezTo>
                  <a:pt x="365" y="57"/>
                  <a:pt x="365" y="57"/>
                  <a:pt x="365" y="57"/>
                </a:cubicBezTo>
                <a:cubicBezTo>
                  <a:pt x="367" y="60"/>
                  <a:pt x="371" y="64"/>
                  <a:pt x="376" y="67"/>
                </a:cubicBezTo>
                <a:cubicBezTo>
                  <a:pt x="445" y="106"/>
                  <a:pt x="445" y="106"/>
                  <a:pt x="445" y="106"/>
                </a:cubicBezTo>
                <a:cubicBezTo>
                  <a:pt x="419" y="34"/>
                  <a:pt x="419" y="34"/>
                  <a:pt x="419" y="34"/>
                </a:cubicBezTo>
                <a:cubicBezTo>
                  <a:pt x="444" y="24"/>
                  <a:pt x="444" y="24"/>
                  <a:pt x="444" y="24"/>
                </a:cubicBezTo>
                <a:lnTo>
                  <a:pt x="481" y="130"/>
                </a:lnTo>
                <a:close/>
                <a:moveTo>
                  <a:pt x="642" y="112"/>
                </a:moveTo>
                <a:cubicBezTo>
                  <a:pt x="557" y="116"/>
                  <a:pt x="557" y="116"/>
                  <a:pt x="557" y="116"/>
                </a:cubicBezTo>
                <a:cubicBezTo>
                  <a:pt x="556" y="94"/>
                  <a:pt x="556" y="94"/>
                  <a:pt x="556" y="94"/>
                </a:cubicBezTo>
                <a:cubicBezTo>
                  <a:pt x="614" y="91"/>
                  <a:pt x="614" y="91"/>
                  <a:pt x="614" y="91"/>
                </a:cubicBezTo>
                <a:cubicBezTo>
                  <a:pt x="613" y="69"/>
                  <a:pt x="613" y="69"/>
                  <a:pt x="613" y="69"/>
                </a:cubicBezTo>
                <a:cubicBezTo>
                  <a:pt x="565" y="71"/>
                  <a:pt x="565" y="71"/>
                  <a:pt x="565" y="71"/>
                </a:cubicBezTo>
                <a:cubicBezTo>
                  <a:pt x="564" y="49"/>
                  <a:pt x="564" y="49"/>
                  <a:pt x="564" y="49"/>
                </a:cubicBezTo>
                <a:cubicBezTo>
                  <a:pt x="612" y="47"/>
                  <a:pt x="612" y="47"/>
                  <a:pt x="612" y="47"/>
                </a:cubicBezTo>
                <a:cubicBezTo>
                  <a:pt x="611" y="23"/>
                  <a:pt x="611" y="23"/>
                  <a:pt x="611" y="23"/>
                </a:cubicBezTo>
                <a:cubicBezTo>
                  <a:pt x="553" y="26"/>
                  <a:pt x="553" y="26"/>
                  <a:pt x="553" y="26"/>
                </a:cubicBezTo>
                <a:cubicBezTo>
                  <a:pt x="552" y="4"/>
                  <a:pt x="552" y="4"/>
                  <a:pt x="552" y="4"/>
                </a:cubicBezTo>
                <a:cubicBezTo>
                  <a:pt x="637" y="0"/>
                  <a:pt x="637" y="0"/>
                  <a:pt x="637" y="0"/>
                </a:cubicBezTo>
                <a:lnTo>
                  <a:pt x="642" y="112"/>
                </a:lnTo>
                <a:close/>
              </a:path>
            </a:pathLst>
          </a:custGeom>
          <a:solidFill>
            <a:srgbClr val="0D1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a:p>
        </p:txBody>
      </p:sp>
    </p:spTree>
    <p:extLst>
      <p:ext uri="{BB962C8B-B14F-4D97-AF65-F5344CB8AC3E}">
        <p14:creationId xmlns:p14="http://schemas.microsoft.com/office/powerpoint/2010/main" val="7872378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UK_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2438523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UK_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2701605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bg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821061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UK_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9133450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UK_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4657746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UK_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716226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K_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City of Copenhagen</a:t>
            </a:r>
          </a:p>
        </p:txBody>
      </p:sp>
    </p:spTree>
    <p:extLst>
      <p:ext uri="{BB962C8B-B14F-4D97-AF65-F5344CB8AC3E}">
        <p14:creationId xmlns:p14="http://schemas.microsoft.com/office/powerpoint/2010/main" val="18179549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UK_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City of Copenhagen</a:t>
            </a:r>
          </a:p>
        </p:txBody>
      </p:sp>
    </p:spTree>
    <p:extLst>
      <p:ext uri="{BB962C8B-B14F-4D97-AF65-F5344CB8AC3E}">
        <p14:creationId xmlns:p14="http://schemas.microsoft.com/office/powerpoint/2010/main" val="25866687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UK_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endParaRPr lang="da-DK" noProof="0" dirty="0"/>
          </a:p>
        </p:txBody>
      </p:sp>
      <p:sp>
        <p:nvSpPr>
          <p:cNvPr id="5" name="SD_FLD_PresentationTitle"/>
          <p:cNvSpPr>
            <a:spLocks noGrp="1"/>
          </p:cNvSpPr>
          <p:nvPr>
            <p:ph type="ftr" sz="quarter" idx="11"/>
          </p:nvPr>
        </p:nvSpPr>
        <p:spPr/>
        <p:txBody>
          <a:bodyPr/>
          <a:lstStyle/>
          <a:p>
            <a:r>
              <a:rPr lang="da-DK" noProof="0" dirty="0"/>
              <a:t>Sidehoved</a:t>
            </a:r>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21426026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UK_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8903129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UK_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endParaRPr lang="da-DK"/>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938536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UK_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726965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UK_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endParaRPr lang="da-DK"/>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959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296548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UK_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468941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UK_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603073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UK_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1724131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UK_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7067040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UK_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810148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UK_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640947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UK_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3" name="Date_GeneralDate"/>
          <p:cNvSpPr>
            <a:spLocks noGrp="1"/>
          </p:cNvSpPr>
          <p:nvPr>
            <p:ph type="dt" sz="half" idx="10"/>
          </p:nvPr>
        </p:nvSpPr>
        <p:spPr/>
        <p:txBody>
          <a:bodyPr/>
          <a:lstStyle/>
          <a:p>
            <a:endParaRPr lang="da-DK" dirty="0"/>
          </a:p>
        </p:txBody>
      </p:sp>
      <p:sp>
        <p:nvSpPr>
          <p:cNvPr id="4" name="SD_FLD_PresentationTitle"/>
          <p:cNvSpPr>
            <a:spLocks noGrp="1"/>
          </p:cNvSpPr>
          <p:nvPr>
            <p:ph type="ftr" sz="quarter" idx="11"/>
          </p:nvPr>
        </p:nvSpPr>
        <p:spPr/>
        <p:txBody>
          <a:bodyPr/>
          <a:lstStyle/>
          <a:p>
            <a:r>
              <a:rPr lang="da-DK" dirty="0"/>
              <a:t>Sidehoved</a:t>
            </a:r>
          </a:p>
        </p:txBody>
      </p:sp>
      <p:sp>
        <p:nvSpPr>
          <p:cNvPr id="5" name="Slide Number Placeholder 4"/>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7717917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UK_Tom">
    <p:spTree>
      <p:nvGrpSpPr>
        <p:cNvPr id="1" name=""/>
        <p:cNvGrpSpPr/>
        <p:nvPr/>
      </p:nvGrpSpPr>
      <p:grpSpPr>
        <a:xfrm>
          <a:off x="0" y="0"/>
          <a:ext cx="0" cy="0"/>
          <a:chOff x="0" y="0"/>
          <a:chExt cx="0" cy="0"/>
        </a:xfrm>
      </p:grpSpPr>
      <p:sp>
        <p:nvSpPr>
          <p:cNvPr id="2" name="Date_GeneralDate"/>
          <p:cNvSpPr>
            <a:spLocks noGrp="1"/>
          </p:cNvSpPr>
          <p:nvPr>
            <p:ph type="dt" sz="half" idx="10"/>
          </p:nvPr>
        </p:nvSpPr>
        <p:spPr/>
        <p:txBody>
          <a:bodyPr/>
          <a:lstStyle/>
          <a:p>
            <a:endParaRPr lang="da-DK" dirty="0"/>
          </a:p>
        </p:txBody>
      </p:sp>
      <p:sp>
        <p:nvSpPr>
          <p:cNvPr id="3" name="SD_FLD_PresentationTitle"/>
          <p:cNvSpPr>
            <a:spLocks noGrp="1"/>
          </p:cNvSpPr>
          <p:nvPr>
            <p:ph type="ftr" sz="quarter" idx="11"/>
          </p:nvPr>
        </p:nvSpPr>
        <p:spPr/>
        <p:txBody>
          <a:bodyPr/>
          <a:lstStyle/>
          <a:p>
            <a:r>
              <a:rPr lang="da-DK" dirty="0"/>
              <a:t>Sidehoved</a:t>
            </a:r>
          </a:p>
        </p:txBody>
      </p:sp>
      <p:sp>
        <p:nvSpPr>
          <p:cNvPr id="4" name="Slide Number Placeholder 3"/>
          <p:cNvSpPr>
            <a:spLocks noGrp="1"/>
          </p:cNvSpPr>
          <p:nvPr>
            <p:ph type="sldNum" sz="quarter" idx="12"/>
          </p:nvPr>
        </p:nvSpPr>
        <p:spPr/>
        <p:txBody>
          <a:bodyPr/>
          <a:lstStyle/>
          <a:p>
            <a:fld id="{24C8C45C-947F-4981-8B3F-4F32E973C901}" type="slidenum">
              <a:rPr lang="da-DK" smtClean="0"/>
              <a:t>‹nr.›</a:t>
            </a:fld>
            <a:endParaRPr lang="da-DK" dirty="0"/>
          </a:p>
        </p:txBody>
      </p:sp>
    </p:spTree>
    <p:extLst>
      <p:ext uri="{BB962C8B-B14F-4D97-AF65-F5344CB8AC3E}">
        <p14:creationId xmlns:p14="http://schemas.microsoft.com/office/powerpoint/2010/main" val="29516626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UK_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Date_GeneralDate">
            <a:extLst>
              <a:ext uri="{FF2B5EF4-FFF2-40B4-BE49-F238E27FC236}">
                <a16:creationId xmlns:a16="http://schemas.microsoft.com/office/drawing/2014/main" id="{1E57683A-B89A-4C49-94F5-D6FE2971887C}"/>
              </a:ext>
            </a:extLst>
          </p:cNvPr>
          <p:cNvSpPr>
            <a:spLocks noGrp="1"/>
          </p:cNvSpPr>
          <p:nvPr>
            <p:ph type="dt" sz="half" idx="10"/>
          </p:nvPr>
        </p:nvSpPr>
        <p:spPr>
          <a:xfrm>
            <a:off x="8659422" y="310327"/>
            <a:ext cx="2401755" cy="180000"/>
          </a:xfrm>
        </p:spPr>
        <p:txBody>
          <a:bodyPr/>
          <a:lstStyle/>
          <a:p>
            <a:endParaRPr lang="da-DK" noProof="0" dirty="0"/>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‹nr.›</a:t>
            </a:fld>
            <a:endParaRPr lang="da-DK" noProof="0" dirty="0"/>
          </a:p>
        </p:txBody>
      </p:sp>
      <p:sp>
        <p:nvSpPr>
          <p:cNvPr id="12" name="SD_FLD_PresentationTitle">
            <a:extLst>
              <a:ext uri="{FF2B5EF4-FFF2-40B4-BE49-F238E27FC236}">
                <a16:creationId xmlns:a16="http://schemas.microsoft.com/office/drawing/2014/main" id="{0E1D2869-881F-4A30-85CD-63C245E1C06D}"/>
              </a:ext>
            </a:extLst>
          </p:cNvPr>
          <p:cNvSpPr>
            <a:spLocks noGrp="1"/>
          </p:cNvSpPr>
          <p:nvPr>
            <p:ph type="ftr" sz="quarter" idx="11"/>
          </p:nvPr>
        </p:nvSpPr>
        <p:spPr>
          <a:xfrm>
            <a:off x="4424000" y="310327"/>
            <a:ext cx="4097593" cy="180000"/>
          </a:xfrm>
        </p:spPr>
        <p:txBody>
          <a:bodyPr/>
          <a:lstStyle/>
          <a:p>
            <a:r>
              <a:rPr lang="da-DK" noProof="0" dirty="0"/>
              <a:t>Sidehoved</a:t>
            </a:r>
          </a:p>
        </p:txBody>
      </p:sp>
    </p:spTree>
    <p:extLst>
      <p:ext uri="{BB962C8B-B14F-4D97-AF65-F5344CB8AC3E}">
        <p14:creationId xmlns:p14="http://schemas.microsoft.com/office/powerpoint/2010/main" val="1335217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UK_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213691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776792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UK_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42368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UK_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7305992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UK_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9089197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UK_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4416721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or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1" name="Subtitle 2">
            <a:extLst>
              <a:ext uri="{FF2B5EF4-FFF2-40B4-BE49-F238E27FC236}">
                <a16:creationId xmlns:a16="http://schemas.microsoft.com/office/drawing/2014/main" id="{4684F4FD-71A2-45CC-8A6E-49D5A00D180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8" name="Text Placeholder 7">
            <a:extLst>
              <a:ext uri="{FF2B5EF4-FFF2-40B4-BE49-F238E27FC236}">
                <a16:creationId xmlns:a16="http://schemas.microsoft.com/office/drawing/2014/main" id="{9E27A3F2-4381-4C6B-970B-F774BAF5193D}"/>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0" name="Text Placeholder 9">
            <a:extLst>
              <a:ext uri="{FF2B5EF4-FFF2-40B4-BE49-F238E27FC236}">
                <a16:creationId xmlns:a16="http://schemas.microsoft.com/office/drawing/2014/main" id="{24E1B11E-3EFA-4F7B-9B51-515324396448}"/>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18" name="Text Placeholder 17">
            <a:extLst>
              <a:ext uri="{FF2B5EF4-FFF2-40B4-BE49-F238E27FC236}">
                <a16:creationId xmlns:a16="http://schemas.microsoft.com/office/drawing/2014/main" id="{A1B6ED97-6CA2-43D5-84C1-C8E191DA5855}"/>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5" name="Graphic 7">
            <a:extLst>
              <a:ext uri="{FF2B5EF4-FFF2-40B4-BE49-F238E27FC236}">
                <a16:creationId xmlns:a16="http://schemas.microsoft.com/office/drawing/2014/main" id="{010810A8-8A1E-4E68-A968-35AAC01A228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Tree>
    <p:extLst>
      <p:ext uri="{BB962C8B-B14F-4D97-AF65-F5344CB8AC3E}">
        <p14:creationId xmlns:p14="http://schemas.microsoft.com/office/powerpoint/2010/main" val="21712048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orside 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A8F5DFB3-8199-4CB6-9066-2BB37E46567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5" name="Graphic 7">
            <a:extLst>
              <a:ext uri="{FF2B5EF4-FFF2-40B4-BE49-F238E27FC236}">
                <a16:creationId xmlns:a16="http://schemas.microsoft.com/office/drawing/2014/main" id="{A2506A83-7F56-4B42-B699-2119B672DFA1}"/>
              </a:ext>
            </a:extLst>
          </p:cNvPr>
          <p:cNvSpPr/>
          <p:nvPr userDrawn="1"/>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2" name="Date_GeneralDate">
            <a:extLst>
              <a:ext uri="{FF2B5EF4-FFF2-40B4-BE49-F238E27FC236}">
                <a16:creationId xmlns:a16="http://schemas.microsoft.com/office/drawing/2014/main" id="{B98C9C42-90FD-450B-BFF8-46B74DF1894A}"/>
              </a:ext>
            </a:extLst>
          </p:cNvPr>
          <p:cNvSpPr>
            <a:spLocks noGrp="1"/>
          </p:cNvSpPr>
          <p:nvPr>
            <p:ph type="dt" sz="half" idx="10"/>
          </p:nvPr>
        </p:nvSpPr>
        <p:spPr>
          <a:xfrm>
            <a:off x="0" y="6912000"/>
            <a:ext cx="0" cy="0"/>
          </a:xfrm>
        </p:spPr>
        <p:txBody>
          <a:bodyPr/>
          <a:lstStyle>
            <a:lvl1pPr>
              <a:defRPr>
                <a:noFill/>
              </a:defRPr>
            </a:lvl1pPr>
          </a:lstStyle>
          <a:p>
            <a:fld id="{FF65C8EF-5DEC-4897-AEA6-CCFC176D163E}" type="datetime1">
              <a:rPr lang="da-DK" smtClean="0"/>
              <a:t>19-04-2024</a:t>
            </a:fld>
            <a:endParaRPr lang="da-DK" dirty="0"/>
          </a:p>
        </p:txBody>
      </p:sp>
      <p:sp>
        <p:nvSpPr>
          <p:cNvPr id="13" name="FLD_PresentationTitle">
            <a:extLst>
              <a:ext uri="{FF2B5EF4-FFF2-40B4-BE49-F238E27FC236}">
                <a16:creationId xmlns:a16="http://schemas.microsoft.com/office/drawing/2014/main" id="{96082EB3-5080-42D3-A152-5B8B1FC97786}"/>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4" name="Slide Number Placeholder 5">
            <a:extLst>
              <a:ext uri="{FF2B5EF4-FFF2-40B4-BE49-F238E27FC236}">
                <a16:creationId xmlns:a16="http://schemas.microsoft.com/office/drawing/2014/main" id="{FD5A722A-DCEE-49E6-BB44-6F3079BE66FB}"/>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22" name="Text Placeholder 7">
            <a:extLst>
              <a:ext uri="{FF2B5EF4-FFF2-40B4-BE49-F238E27FC236}">
                <a16:creationId xmlns:a16="http://schemas.microsoft.com/office/drawing/2014/main" id="{DCE89EFC-8997-4F51-A888-D563A6C36C4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08E5ED6-3D56-4788-93B6-332204188DC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7657689-90E8-4FD6-8984-F6AB4680D26D}"/>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41494099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fld id="{51F90177-C76F-48E3-8EDE-02639522C03F}" type="datetime1">
              <a:rPr lang="da-DK" smtClean="0"/>
              <a:t>19-04-2024</a:t>
            </a:fld>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7" name="Text Placeholder 7">
            <a:extLst>
              <a:ext uri="{FF2B5EF4-FFF2-40B4-BE49-F238E27FC236}">
                <a16:creationId xmlns:a16="http://schemas.microsoft.com/office/drawing/2014/main" id="{BFFBCE6F-028A-4617-B072-71A0FA0A4748}"/>
              </a:ext>
            </a:extLst>
          </p:cNvPr>
          <p:cNvSpPr>
            <a:spLocks noGrp="1"/>
          </p:cNvSpPr>
          <p:nvPr>
            <p:ph type="body" sz="quarter" idx="19"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accent2"/>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9600145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1" name="Text Placeholder 20">
            <a:extLst>
              <a:ext uri="{FF2B5EF4-FFF2-40B4-BE49-F238E27FC236}">
                <a16:creationId xmlns:a16="http://schemas.microsoft.com/office/drawing/2014/main" id="{3A245F3C-0AA6-41EC-AEFA-026F6587B003}"/>
              </a:ext>
            </a:extLst>
          </p:cNvPr>
          <p:cNvSpPr>
            <a:spLocks noGrp="1"/>
          </p:cNvSpPr>
          <p:nvPr>
            <p:ph type="body" sz="quarter" idx="22" hasCustomPrompt="1"/>
          </p:nvPr>
        </p:nvSpPr>
        <p:spPr>
          <a:xfrm>
            <a:off x="10443600" y="5068884"/>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bg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p:spPr>
        <p:txBody>
          <a:bodyPr/>
          <a:lstStyle>
            <a:lvl1pPr>
              <a:defRPr>
                <a:noFill/>
              </a:defRPr>
            </a:lvl1pPr>
          </a:lstStyle>
          <a:p>
            <a:fld id="{976D7872-BC8D-4642-9592-A2B88EE320AE}" type="datetime1">
              <a:rPr lang="da-DK" smtClean="0"/>
              <a:t>19-04-2024</a:t>
            </a:fld>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552745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fld id="{9D347363-8E32-4D93-923F-5909F13BE051}" type="datetime1">
              <a:rPr lang="da-DK" smtClean="0"/>
              <a:t>19-04-2024</a:t>
            </a:fld>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869224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Forside 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bg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p:spPr>
        <p:txBody>
          <a:bodyPr/>
          <a:lstStyle>
            <a:lvl1pPr>
              <a:defRPr>
                <a:noFill/>
              </a:defRPr>
            </a:lvl1pPr>
          </a:lstStyle>
          <a:p>
            <a:fld id="{C473EAF3-2564-4153-B19C-7670A1D6AAF6}" type="datetime1">
              <a:rPr lang="da-DK" smtClean="0"/>
              <a:t>19-04-2024</a:t>
            </a:fld>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967847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826413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rgbClr val="000C2E"/>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accent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fld id="{5534CA96-BEA0-4F11-BAE4-66722B33ACEE}" type="datetime1">
              <a:rPr lang="da-DK" smtClean="0"/>
              <a:t>19-04-2024</a:t>
            </a:fld>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8817137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fld id="{6F0054A5-0A35-42F2-BF88-C82E15479369}" type="datetime1">
              <a:rPr lang="da-DK" smtClean="0"/>
              <a:t>19-04-2024</a:t>
            </a:fld>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5205217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p:spPr>
        <p:txBody>
          <a:bodyPr/>
          <a:lstStyle>
            <a:lvl1pPr>
              <a:defRPr>
                <a:noFill/>
              </a:defRPr>
            </a:lvl1pPr>
          </a:lstStyle>
          <a:p>
            <a:fld id="{19F88330-2620-4724-9861-AD89D05EDF32}" type="datetime1">
              <a:rPr lang="da-DK" smtClean="0"/>
              <a:t>19-04-2024</a:t>
            </a:fld>
            <a:endParaRPr lang="da-DK" dirty="0"/>
          </a:p>
        </p:txBody>
      </p:sp>
      <p:sp>
        <p:nvSpPr>
          <p:cNvPr id="5" name="FLD_PresentationTitle"/>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7162652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genda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p>
            <a:fld id="{1ED00811-B755-47D9-A2BA-1F011119B0D2}" type="datetime1">
              <a:rPr lang="da-DK" smtClean="0"/>
              <a:t>19-04-2024</a:t>
            </a:fld>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2778151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genda mørk">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3" name="Date Placeholder 2">
            <a:extLst>
              <a:ext uri="{FF2B5EF4-FFF2-40B4-BE49-F238E27FC236}">
                <a16:creationId xmlns:a16="http://schemas.microsoft.com/office/drawing/2014/main" id="{2AF4C3A7-EB1F-46BC-BA76-1F83A7576C45}"/>
              </a:ext>
            </a:extLst>
          </p:cNvPr>
          <p:cNvSpPr>
            <a:spLocks noGrp="1"/>
          </p:cNvSpPr>
          <p:nvPr>
            <p:ph type="dt" sz="half" idx="10"/>
          </p:nvPr>
        </p:nvSpPr>
        <p:spPr/>
        <p:txBody>
          <a:bodyPr/>
          <a:lstStyle>
            <a:lvl1pPr>
              <a:defRPr>
                <a:solidFill>
                  <a:schemeClr val="bg1"/>
                </a:solidFill>
                <a:latin typeface="KBH Tekst" panose="00000500000000000000" pitchFamily="2" charset="0"/>
              </a:defRPr>
            </a:lvl1pPr>
          </a:lstStyle>
          <a:p>
            <a:fld id="{F086AA13-E787-45FD-AA0D-FE56CA9501DB}" type="datetime1">
              <a:rPr lang="da-DK" smtClean="0"/>
              <a:t>19-04-2024</a:t>
            </a:fld>
            <a:endParaRPr lang="da-DK" dirty="0"/>
          </a:p>
        </p:txBody>
      </p:sp>
      <p:sp>
        <p:nvSpPr>
          <p:cNvPr id="4" name="SD_FLD_PresentationTitle">
            <a:extLst>
              <a:ext uri="{FF2B5EF4-FFF2-40B4-BE49-F238E27FC236}">
                <a16:creationId xmlns:a16="http://schemas.microsoft.com/office/drawing/2014/main" id="{8818AAAC-1C4E-4738-90E1-8F4CF1339390}"/>
              </a:ext>
            </a:extLst>
          </p:cNvPr>
          <p:cNvSpPr>
            <a:spLocks noGrp="1"/>
          </p:cNvSpPr>
          <p:nvPr>
            <p:ph type="ftr" sz="quarter" idx="11"/>
          </p:nvPr>
        </p:nvSpPr>
        <p:spPr/>
        <p:txBody>
          <a:bodyPr/>
          <a:lstStyle>
            <a:lvl1pPr>
              <a:defRPr>
                <a:solidFill>
                  <a:schemeClr val="bg1"/>
                </a:solidFill>
                <a:latin typeface="KBH Tekst" panose="00000500000000000000" pitchFamily="2" charset="0"/>
              </a:defRPr>
            </a:lvl1pPr>
          </a:lstStyle>
          <a:p>
            <a:endParaRPr lang="da-DK" dirty="0"/>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‹nr.›</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29344546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rgbClr val="000C2E"/>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3" name="Date Placeholder 2">
            <a:extLst>
              <a:ext uri="{FF2B5EF4-FFF2-40B4-BE49-F238E27FC236}">
                <a16:creationId xmlns:a16="http://schemas.microsoft.com/office/drawing/2014/main" id="{534CCD90-1944-4905-B643-649FADC8AAA5}"/>
              </a:ext>
            </a:extLst>
          </p:cNvPr>
          <p:cNvSpPr>
            <a:spLocks noGrp="1"/>
          </p:cNvSpPr>
          <p:nvPr>
            <p:ph type="dt" sz="half" idx="10"/>
          </p:nvPr>
        </p:nvSpPr>
        <p:spPr/>
        <p:txBody>
          <a:bodyPr/>
          <a:lstStyle>
            <a:lvl1pPr>
              <a:defRPr>
                <a:solidFill>
                  <a:schemeClr val="tx1"/>
                </a:solidFill>
                <a:latin typeface="KBH Tekst" panose="00000500000000000000" pitchFamily="2" charset="0"/>
              </a:defRPr>
            </a:lvl1pPr>
          </a:lstStyle>
          <a:p>
            <a:fld id="{F195D3CD-B7B5-43C6-AC9D-6AC3A81D98E0}" type="datetime1">
              <a:rPr lang="da-DK" smtClean="0"/>
              <a:t>19-04-2024</a:t>
            </a:fld>
            <a:endParaRPr lang="da-DK" dirty="0"/>
          </a:p>
        </p:txBody>
      </p:sp>
      <p:sp>
        <p:nvSpPr>
          <p:cNvPr id="7" name="SD_FLD_PresentationTitle">
            <a:extLst>
              <a:ext uri="{FF2B5EF4-FFF2-40B4-BE49-F238E27FC236}">
                <a16:creationId xmlns:a16="http://schemas.microsoft.com/office/drawing/2014/main" id="{0A1B639C-198A-476D-B365-AE3F9BFE1DC3}"/>
              </a:ext>
            </a:extLst>
          </p:cNvPr>
          <p:cNvSpPr>
            <a:spLocks noGrp="1"/>
          </p:cNvSpPr>
          <p:nvPr>
            <p:ph type="ftr" sz="quarter" idx="11"/>
          </p:nvPr>
        </p:nvSpPr>
        <p:spPr/>
        <p:txBody>
          <a:bodyPr/>
          <a:lstStyle>
            <a:lvl1pPr>
              <a:defRPr>
                <a:solidFill>
                  <a:schemeClr val="tx1"/>
                </a:solidFill>
                <a:latin typeface="KBH Tekst" panose="00000500000000000000" pitchFamily="2" charset="0"/>
              </a:defRPr>
            </a:lvl1pPr>
          </a:lstStyle>
          <a:p>
            <a:endParaRPr lang="da-DK" dirty="0"/>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1505767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Baggrund mørk">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rgbClr val="000C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fld id="{8D27DC46-B1B1-4BD7-9B99-E6B45C8758EB}" type="datetime1">
              <a:rPr lang="da-DK" smtClean="0"/>
              <a:t>19-04-2024</a:t>
            </a:fld>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endParaRPr lang="da-DK" dirty="0"/>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33CBB6A6-23EA-4F4B-B9FD-8994EF63F7D5}"/>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35542379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itat/skilleside hvid/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fld id="{B464F920-9FEE-4F98-9A9A-39B31A69B072}" type="datetime1">
              <a:rPr lang="da-DK" smtClean="0"/>
              <a:t>19-04-2024</a:t>
            </a:fld>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endParaRPr lang="da-DK" dirty="0"/>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22696819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itat/skilleside mørk/ly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bg1"/>
                </a:solidFill>
                <a:latin typeface="KBH Tekst" panose="00000500000000000000" pitchFamily="2" charset="0"/>
              </a:defRPr>
            </a:lvl1pPr>
          </a:lstStyle>
          <a:p>
            <a:fld id="{2C3F35E1-F3D3-4FC6-98E4-C602A06ADC7F}" type="datetime1">
              <a:rPr lang="da-DK" smtClean="0"/>
              <a:t>19-04-2024</a:t>
            </a:fld>
            <a:endParaRPr lang="da-DK" dirty="0"/>
          </a:p>
        </p:txBody>
      </p:sp>
      <p:sp>
        <p:nvSpPr>
          <p:cNvPr id="5" name="SD_FLD_PresentationTitle"/>
          <p:cNvSpPr>
            <a:spLocks noGrp="1"/>
          </p:cNvSpPr>
          <p:nvPr>
            <p:ph type="ftr" sz="quarter" idx="11"/>
          </p:nvPr>
        </p:nvSpPr>
        <p:spPr/>
        <p:txBody>
          <a:bodyPr/>
          <a:lstStyle>
            <a:lvl1pPr>
              <a:defRPr>
                <a:solidFill>
                  <a:schemeClr val="bg1"/>
                </a:solidFill>
                <a:latin typeface="KBH Tekst" panose="00000500000000000000" pitchFamily="2" charset="0"/>
              </a:defRPr>
            </a:lvl1pPr>
          </a:lstStyle>
          <a:p>
            <a:endParaRPr lang="da-DK" dirty="0"/>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‹nr.›</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20737592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itat/skilleside lys/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tx2"/>
                </a:solidFill>
              </a:defRPr>
            </a:lvl1pPr>
          </a:lstStyle>
          <a:p>
            <a:r>
              <a:rPr lang="da-DK" noProof="0" dirty="0"/>
              <a:t>Klik for at tilføje titel</a:t>
            </a:r>
          </a:p>
        </p:txBody>
      </p:sp>
      <p:sp>
        <p:nvSpPr>
          <p:cNvPr id="4" name="Date_GeneralDate"/>
          <p:cNvSpPr>
            <a:spLocks noGrp="1"/>
          </p:cNvSpPr>
          <p:nvPr>
            <p:ph type="dt" sz="half" idx="10"/>
          </p:nvPr>
        </p:nvSpPr>
        <p:spPr/>
        <p:txBody>
          <a:bodyPr/>
          <a:lstStyle>
            <a:lvl1pPr>
              <a:defRPr>
                <a:solidFill>
                  <a:schemeClr val="tx1"/>
                </a:solidFill>
                <a:latin typeface="KBH Tekst" panose="00000500000000000000" pitchFamily="2" charset="0"/>
              </a:defRPr>
            </a:lvl1pPr>
          </a:lstStyle>
          <a:p>
            <a:fld id="{7CB04269-B208-41DA-A06D-5CAFC5C5FC70}" type="datetime1">
              <a:rPr lang="da-DK" smtClean="0"/>
              <a:t>19-04-2024</a:t>
            </a:fld>
            <a:endParaRPr lang="da-DK" dirty="0"/>
          </a:p>
        </p:txBody>
      </p:sp>
      <p:sp>
        <p:nvSpPr>
          <p:cNvPr id="5" name="SD_FLD_PresentationTitle"/>
          <p:cNvSpPr>
            <a:spLocks noGrp="1"/>
          </p:cNvSpPr>
          <p:nvPr>
            <p:ph type="ftr" sz="quarter" idx="11"/>
          </p:nvPr>
        </p:nvSpPr>
        <p:spPr/>
        <p:txBody>
          <a:bodyPr/>
          <a:lstStyle>
            <a:lvl1pPr>
              <a:defRPr>
                <a:solidFill>
                  <a:schemeClr val="tx1"/>
                </a:solidFill>
                <a:latin typeface="KBH Tekst" panose="00000500000000000000" pitchFamily="2" charset="0"/>
              </a:defRPr>
            </a:lvl1pPr>
          </a:lstStyle>
          <a:p>
            <a:endParaRPr lang="da-DK" dirty="0"/>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‹nr.›</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103771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rside lys/mø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2"/>
                </a:solidFill>
              </a:defRPr>
            </a:lvl1pPr>
          </a:lstStyle>
          <a:p>
            <a:r>
              <a:rPr lang="da-DK" dirty="0"/>
              <a:t>Indsæt titel</a:t>
            </a:r>
          </a:p>
        </p:txBody>
      </p:sp>
      <p:sp>
        <p:nvSpPr>
          <p:cNvPr id="17" name="Subtitle 2">
            <a:extLst>
              <a:ext uri="{FF2B5EF4-FFF2-40B4-BE49-F238E27FC236}">
                <a16:creationId xmlns:a16="http://schemas.microsoft.com/office/drawing/2014/main" id="{EA350F9D-5FD2-42BE-82EF-FE0BCE1EAA57}"/>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3DB74700-CF80-4031-BF2A-339DA71A7093}"/>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3022554E-FE4D-43D3-B8EA-4D5A9D7432B7}"/>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45AF0E4B-085F-42EE-BA87-E6731FA98668}"/>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35536009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el og indhold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 name="Date_GeneralDate"/>
          <p:cNvSpPr>
            <a:spLocks noGrp="1"/>
          </p:cNvSpPr>
          <p:nvPr>
            <p:ph type="dt" sz="half" idx="10"/>
          </p:nvPr>
        </p:nvSpPr>
        <p:spPr/>
        <p:txBody>
          <a:bodyPr/>
          <a:lstStyle/>
          <a:p>
            <a:fld id="{CF822163-0F85-4B17-808C-966B83E1B790}" type="datetime1">
              <a:rPr lang="da-DK" noProof="0" smtClean="0"/>
              <a:t>19-04-2024</a:t>
            </a:fld>
            <a:endParaRPr lang="da-DK" noProof="0" dirty="0"/>
          </a:p>
        </p:txBody>
      </p:sp>
      <p:sp>
        <p:nvSpPr>
          <p:cNvPr id="5" name="SD_FLD_PresentationTitle"/>
          <p:cNvSpPr>
            <a:spLocks noGrp="1"/>
          </p:cNvSpPr>
          <p:nvPr>
            <p:ph type="ftr" sz="quarter" idx="11"/>
          </p:nvPr>
        </p:nvSpPr>
        <p:spPr/>
        <p:txBody>
          <a:bodyPr/>
          <a:lstStyle/>
          <a:p>
            <a:endParaRPr lang="da-DK" noProof="0" dirty="0"/>
          </a:p>
        </p:txBody>
      </p:sp>
      <p:sp>
        <p:nvSpPr>
          <p:cNvPr id="6" name="Slide Number Placeholder 5"/>
          <p:cNvSpPr>
            <a:spLocks noGrp="1"/>
          </p:cNvSpPr>
          <p:nvPr>
            <p:ph type="sldNum" sz="quarter" idx="12"/>
          </p:nvPr>
        </p:nvSpPr>
        <p:spPr/>
        <p:txBody>
          <a:bodyPr/>
          <a:lstStyle/>
          <a:p>
            <a:fld id="{859873C9-BF5D-4A9A-BB31-45BBB7BABAF7}" type="slidenum">
              <a:rPr lang="da-DK" noProof="0" smtClean="0"/>
              <a:t>‹nr.›</a:t>
            </a:fld>
            <a:endParaRPr lang="da-DK" noProof="0" dirty="0"/>
          </a:p>
        </p:txBody>
      </p:sp>
    </p:spTree>
    <p:extLst>
      <p:ext uri="{BB962C8B-B14F-4D97-AF65-F5344CB8AC3E}">
        <p14:creationId xmlns:p14="http://schemas.microsoft.com/office/powerpoint/2010/main" val="16216220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re indhold hvi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p:txBody>
          <a:bodyPr/>
          <a:lstStyle/>
          <a:p>
            <a:fld id="{74F58332-8789-438C-B819-F3961B1E958A}" type="datetime1">
              <a:rPr lang="da-DK" smtClean="0"/>
              <a:t>19-04-2024</a:t>
            </a:fld>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p:txBody>
          <a:bodyPr/>
          <a:lstStyle/>
          <a:p>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6989807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ndhold og 2/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p:spPr>
        <p:txBody>
          <a:bodyPr/>
          <a:lstStyle>
            <a:lvl1pPr>
              <a:defRPr>
                <a:noFill/>
              </a:defRPr>
            </a:lvl1pPr>
          </a:lstStyle>
          <a:p>
            <a:fld id="{874FBE2B-56E1-4EB5-B785-1A509F83A64F}" type="datetime1">
              <a:rPr lang="da-DK" smtClean="0"/>
              <a:t>19-04-2024</a:t>
            </a:fld>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8615085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o 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endParaRPr lang="da-DK" noProof="0" dirty="0"/>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fld id="{B12E5A44-8A55-4210-AE4D-39ECA2490851}" type="datetime1">
              <a:rPr lang="da-DK" smtClean="0"/>
              <a:t>19-04-2024</a:t>
            </a:fld>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8803544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ndhold og 1/3 billede hvid">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p:spPr>
        <p:txBody>
          <a:bodyPr/>
          <a:lstStyle/>
          <a:p>
            <a:endParaRPr lang="da-DK" noProof="0" dirty="0"/>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p:spPr>
        <p:txBody>
          <a:bodyPr/>
          <a:lstStyle>
            <a:lvl1pPr>
              <a:defRPr>
                <a:noFill/>
              </a:defRPr>
            </a:lvl1pPr>
          </a:lstStyle>
          <a:p>
            <a:fld id="{DDC3D4D2-17D2-45BD-BEDF-F2578A8B0242}" type="datetime1">
              <a:rPr lang="da-DK" smtClean="0"/>
              <a:t>19-04-2024</a:t>
            </a:fld>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7394910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fld id="{9730EE09-0319-4E6A-A4FC-30734FA489FD}" type="datetime1">
              <a:rPr lang="da-DK" smtClean="0"/>
              <a:t>19-04-2024</a:t>
            </a:fld>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7430504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fld id="{38D139CF-9D20-431A-AF9C-30FBC1E65136}" type="datetime1">
              <a:rPr lang="da-DK" smtClean="0"/>
              <a:t>19-04-2024</a:t>
            </a:fld>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2139547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fld id="{022879C1-C75E-473F-96C8-F02BA70C69AA}" type="datetime1">
              <a:rPr lang="da-DK" smtClean="0"/>
              <a:t>19-04-2024</a:t>
            </a:fld>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316880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fld id="{95FEA2D3-9D02-4F29-960F-0A53775FE6B5}" type="datetime1">
              <a:rPr lang="da-DK" smtClean="0"/>
              <a:t>19-04-2024</a:t>
            </a:fld>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5112371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p:spPr>
        <p:txBody>
          <a:bodyPr/>
          <a:lstStyle>
            <a:lvl1pPr>
              <a:defRPr sz="100">
                <a:noFill/>
              </a:defRPr>
            </a:lvl1pPr>
          </a:lstStyle>
          <a:p>
            <a:fld id="{0D43BB03-6203-4F4C-8592-4C6B6041072C}" type="datetime1">
              <a:rPr lang="da-DK" smtClean="0"/>
              <a:t>19-04-2024</a:t>
            </a:fld>
            <a:endParaRPr lang="da-DK" dirty="0"/>
          </a:p>
        </p:txBody>
      </p:sp>
      <p:sp>
        <p:nvSpPr>
          <p:cNvPr id="10" name="FLD_PresentationTitle"/>
          <p:cNvSpPr>
            <a:spLocks noGrp="1"/>
          </p:cNvSpPr>
          <p:nvPr>
            <p:ph type="ftr" sz="quarter" idx="11"/>
          </p:nvPr>
        </p:nvSpPr>
        <p:spPr>
          <a:xfrm>
            <a:off x="0" y="6912000"/>
            <a:ext cx="0" cy="0"/>
          </a:xfrm>
        </p:spPr>
        <p:txBody>
          <a:bodyPr/>
          <a:lstStyle>
            <a:lvl1pPr>
              <a:defRPr sz="100">
                <a:noFill/>
              </a:defRPr>
            </a:lvl1pPr>
          </a:lstStyle>
          <a:p>
            <a:endParaRPr lang="da-DK" dirty="0"/>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71708118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4.xml"/><Relationship Id="rId47" Type="http://schemas.openxmlformats.org/officeDocument/2006/relationships/tags" Target="../tags/tag9.xml"/><Relationship Id="rId50" Type="http://schemas.openxmlformats.org/officeDocument/2006/relationships/tags" Target="../tags/tag1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ags" Target="../tags/tag2.xml"/><Relationship Id="rId45" Type="http://schemas.openxmlformats.org/officeDocument/2006/relationships/tags" Target="../tags/tag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1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6.xml"/><Relationship Id="rId52" Type="http://schemas.openxmlformats.org/officeDocument/2006/relationships/tags" Target="../tags/tag1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5.xml"/><Relationship Id="rId48" Type="http://schemas.openxmlformats.org/officeDocument/2006/relationships/tags" Target="../tags/tag10.xml"/><Relationship Id="rId8" Type="http://schemas.openxmlformats.org/officeDocument/2006/relationships/slideLayout" Target="../slideLayouts/slideLayout8.xml"/><Relationship Id="rId51" Type="http://schemas.openxmlformats.org/officeDocument/2006/relationships/tags" Target="../tags/tag1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8.xml"/><Relationship Id="rId20" Type="http://schemas.openxmlformats.org/officeDocument/2006/relationships/slideLayout" Target="../slideLayouts/slideLayout20.xml"/><Relationship Id="rId41"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tags" Target="../tags/tag17.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42" Type="http://schemas.openxmlformats.org/officeDocument/2006/relationships/tags" Target="../tags/tag20.xml"/><Relationship Id="rId47" Type="http://schemas.openxmlformats.org/officeDocument/2006/relationships/tags" Target="../tags/tag25.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9" Type="http://schemas.openxmlformats.org/officeDocument/2006/relationships/slideLayout" Target="../slideLayouts/slideLayout67.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tags" Target="../tags/tag15.xml"/><Relationship Id="rId40" Type="http://schemas.openxmlformats.org/officeDocument/2006/relationships/tags" Target="../tags/tag18.xml"/><Relationship Id="rId45" Type="http://schemas.openxmlformats.org/officeDocument/2006/relationships/tags" Target="../tags/tag23.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theme" Target="../theme/theme2.xml"/><Relationship Id="rId49" Type="http://schemas.openxmlformats.org/officeDocument/2006/relationships/tags" Target="../tags/tag27.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4" Type="http://schemas.openxmlformats.org/officeDocument/2006/relationships/tags" Target="../tags/tag22.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43" Type="http://schemas.openxmlformats.org/officeDocument/2006/relationships/tags" Target="../tags/tag21.xml"/><Relationship Id="rId48" Type="http://schemas.openxmlformats.org/officeDocument/2006/relationships/tags" Target="../tags/tag26.xml"/><Relationship Id="rId8" Type="http://schemas.openxmlformats.org/officeDocument/2006/relationships/slideLayout" Target="../slideLayouts/slideLayout46.xml"/><Relationship Id="rId3" Type="http://schemas.openxmlformats.org/officeDocument/2006/relationships/slideLayout" Target="../slideLayouts/slideLayout41.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tags" Target="../tags/tag16.xml"/><Relationship Id="rId46" Type="http://schemas.openxmlformats.org/officeDocument/2006/relationships/tags" Target="../tags/tag24.xml"/><Relationship Id="rId20" Type="http://schemas.openxmlformats.org/officeDocument/2006/relationships/slideLayout" Target="../slideLayouts/slideLayout58.xml"/><Relationship Id="rId41" Type="http://schemas.openxmlformats.org/officeDocument/2006/relationships/tags" Target="../tags/tag19.xml"/><Relationship Id="rId1" Type="http://schemas.openxmlformats.org/officeDocument/2006/relationships/slideLayout" Target="../slideLayouts/slideLayout39.xml"/><Relationship Id="rId6"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9" Type="http://schemas.openxmlformats.org/officeDocument/2006/relationships/theme" Target="../theme/theme3.xml"/><Relationship Id="rId21" Type="http://schemas.openxmlformats.org/officeDocument/2006/relationships/slideLayout" Target="../slideLayouts/slideLayout94.xml"/><Relationship Id="rId34" Type="http://schemas.openxmlformats.org/officeDocument/2006/relationships/slideLayout" Target="../slideLayouts/slideLayout107.xml"/><Relationship Id="rId42" Type="http://schemas.openxmlformats.org/officeDocument/2006/relationships/tags" Target="../tags/tag30.xml"/><Relationship Id="rId47" Type="http://schemas.openxmlformats.org/officeDocument/2006/relationships/tags" Target="../tags/tag35.xml"/><Relationship Id="rId50" Type="http://schemas.openxmlformats.org/officeDocument/2006/relationships/tags" Target="../tags/tag38.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9" Type="http://schemas.openxmlformats.org/officeDocument/2006/relationships/slideLayout" Target="../slideLayouts/slideLayout102.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40" Type="http://schemas.openxmlformats.org/officeDocument/2006/relationships/tags" Target="../tags/tag28.xml"/><Relationship Id="rId45" Type="http://schemas.openxmlformats.org/officeDocument/2006/relationships/tags" Target="../tags/tag33.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49" Type="http://schemas.openxmlformats.org/officeDocument/2006/relationships/tags" Target="../tags/tag37.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31" Type="http://schemas.openxmlformats.org/officeDocument/2006/relationships/slideLayout" Target="../slideLayouts/slideLayout104.xml"/><Relationship Id="rId44" Type="http://schemas.openxmlformats.org/officeDocument/2006/relationships/tags" Target="../tags/tag32.xml"/><Relationship Id="rId52" Type="http://schemas.openxmlformats.org/officeDocument/2006/relationships/tags" Target="../tags/tag40.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43" Type="http://schemas.openxmlformats.org/officeDocument/2006/relationships/tags" Target="../tags/tag31.xml"/><Relationship Id="rId48" Type="http://schemas.openxmlformats.org/officeDocument/2006/relationships/tags" Target="../tags/tag36.xml"/><Relationship Id="rId8" Type="http://schemas.openxmlformats.org/officeDocument/2006/relationships/slideLayout" Target="../slideLayouts/slideLayout81.xml"/><Relationship Id="rId51" Type="http://schemas.openxmlformats.org/officeDocument/2006/relationships/tags" Target="../tags/tag39.xml"/><Relationship Id="rId3" Type="http://schemas.openxmlformats.org/officeDocument/2006/relationships/slideLayout" Target="../slideLayouts/slideLayout76.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33" Type="http://schemas.openxmlformats.org/officeDocument/2006/relationships/slideLayout" Target="../slideLayouts/slideLayout106.xml"/><Relationship Id="rId38" Type="http://schemas.openxmlformats.org/officeDocument/2006/relationships/slideLayout" Target="../slideLayouts/slideLayout111.xml"/><Relationship Id="rId46" Type="http://schemas.openxmlformats.org/officeDocument/2006/relationships/tags" Target="../tags/tag34.xml"/><Relationship Id="rId20" Type="http://schemas.openxmlformats.org/officeDocument/2006/relationships/slideLayout" Target="../slideLayouts/slideLayout93.xml"/><Relationship Id="rId41" Type="http://schemas.openxmlformats.org/officeDocument/2006/relationships/tags" Target="../tags/tag29.xml"/><Relationship Id="rId1" Type="http://schemas.openxmlformats.org/officeDocument/2006/relationships/slideLayout" Target="../slideLayouts/slideLayout74.xml"/><Relationship Id="rId6"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da-DK"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da-DK" dirty="0"/>
              <a:t>Sidehoved</a:t>
            </a:r>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a:t>Klik for at redigere titeltypografien i masteren</a:t>
            </a:r>
            <a:endParaRPr lang="da-DK"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40"/>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1"/>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42"/>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3"/>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4"/>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5"/>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6"/>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7"/>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8"/>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9"/>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50"/>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51"/>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52"/>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44296498"/>
      </p:ext>
    </p:extLst>
  </p:cSld>
  <p:clrMap bg1="lt1" tx1="dk1" bg2="lt2" tx2="dk2" accent1="accent1" accent2="accent2" accent3="accent3" accent4="accent4" accent5="accent5" accent6="accent6" hlink="hlink" folHlink="folHlink"/>
  <p:sldLayoutIdLst>
    <p:sldLayoutId id="2147483752" r:id="rId1"/>
    <p:sldLayoutId id="2147483890" r:id="rId2"/>
    <p:sldLayoutId id="2147483776" r:id="rId3"/>
    <p:sldLayoutId id="2147483785" r:id="rId4"/>
    <p:sldLayoutId id="2147483813" r:id="rId5"/>
    <p:sldLayoutId id="2147483777" r:id="rId6"/>
    <p:sldLayoutId id="2147483812" r:id="rId7"/>
    <p:sldLayoutId id="2147483778" r:id="rId8"/>
    <p:sldLayoutId id="2147483811" r:id="rId9"/>
    <p:sldLayoutId id="2147483786" r:id="rId10"/>
    <p:sldLayoutId id="2147483787" r:id="rId11"/>
    <p:sldLayoutId id="2147483892" r:id="rId12"/>
    <p:sldLayoutId id="2147483788" r:id="rId13"/>
    <p:sldLayoutId id="2147483784" r:id="rId14"/>
    <p:sldLayoutId id="2147483780" r:id="rId15"/>
    <p:sldLayoutId id="2147483783" r:id="rId16"/>
    <p:sldLayoutId id="2147483756" r:id="rId17"/>
    <p:sldLayoutId id="2147483781" r:id="rId18"/>
    <p:sldLayoutId id="2147483779" r:id="rId19"/>
    <p:sldLayoutId id="2147483790" r:id="rId20"/>
    <p:sldLayoutId id="2147483791" r:id="rId21"/>
    <p:sldLayoutId id="2147483792" r:id="rId22"/>
    <p:sldLayoutId id="2147483793" r:id="rId23"/>
    <p:sldLayoutId id="2147483764" r:id="rId24"/>
    <p:sldLayoutId id="2147483794" r:id="rId25"/>
    <p:sldLayoutId id="2147483797" r:id="rId26"/>
    <p:sldLayoutId id="2147483796" r:id="rId27"/>
    <p:sldLayoutId id="2147483795" r:id="rId28"/>
    <p:sldLayoutId id="2147483798" r:id="rId29"/>
    <p:sldLayoutId id="2147483767" r:id="rId30"/>
    <p:sldLayoutId id="2147483768" r:id="rId31"/>
    <p:sldLayoutId id="2147483805" r:id="rId32"/>
    <p:sldLayoutId id="2147483806" r:id="rId33"/>
    <p:sldLayoutId id="2147483807" r:id="rId34"/>
    <p:sldLayoutId id="2147483808" r:id="rId35"/>
    <p:sldLayoutId id="2147483809" r:id="rId36"/>
    <p:sldLayoutId id="2147483810" r:id="rId37"/>
    <p:sldLayoutId id="2147483891" r:id="rId38"/>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 Report bullet</a:t>
            </a:r>
          </a:p>
          <a:p>
            <a:pPr lvl="6"/>
            <a:r>
              <a:rPr lang="en-GB" noProof="0" dirty="0"/>
              <a:t>Level 7, Report Header</a:t>
            </a:r>
          </a:p>
          <a:p>
            <a:pPr lvl="7"/>
            <a:r>
              <a:rPr lang="en-GB" noProof="0" dirty="0"/>
              <a:t>Level 8, Report Body</a:t>
            </a:r>
          </a:p>
          <a:p>
            <a:pPr lvl="8"/>
            <a:r>
              <a:rPr lang="en-GB" noProof="0" dirty="0"/>
              <a:t>Infographic</a:t>
            </a:r>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en-GB"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r>
              <a:rPr lang="en-GB"/>
              <a:t>Sidehoved</a:t>
            </a:r>
            <a:endParaRPr lang="en-GB"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en-GB" smtClean="0"/>
              <a:pPr/>
              <a:t>‹nr.›</a:t>
            </a:fld>
            <a:endParaRPr lang="en-GB"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en-US" dirty="0"/>
              <a:t>Click to edit Master title style</a:t>
            </a:r>
            <a:endParaRPr lang="en-GB"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en-GB" dirty="0">
                <a:solidFill>
                  <a:schemeClr val="tx1"/>
                </a:solidFill>
                <a:latin typeface="KBH Tekst" panose="00000500000000000000" pitchFamily="2" charset="0"/>
              </a:rPr>
              <a:t>City of Copenhagen</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384761073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4" name="Date_GeneralDate"/>
          <p:cNvSpPr>
            <a:spLocks noGrp="1"/>
          </p:cNvSpPr>
          <p:nvPr>
            <p:ph type="dt" sz="half" idx="2"/>
          </p:nvPr>
        </p:nvSpPr>
        <p:spPr>
          <a:xfrm>
            <a:off x="8659422" y="310327"/>
            <a:ext cx="2401755"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fld id="{7FD25F33-2FF4-4824-9FF9-C4E79D27E859}" type="datetime1">
              <a:rPr lang="da-DK" smtClean="0"/>
              <a:t>19-04-2024</a:t>
            </a:fld>
            <a:endParaRPr lang="da-DK" dirty="0"/>
          </a:p>
        </p:txBody>
      </p:sp>
      <p:sp>
        <p:nvSpPr>
          <p:cNvPr id="5" name="SD_FLD_PresentationTitle"/>
          <p:cNvSpPr>
            <a:spLocks noGrp="1"/>
          </p:cNvSpPr>
          <p:nvPr>
            <p:ph type="ftr" sz="quarter" idx="3"/>
          </p:nvPr>
        </p:nvSpPr>
        <p:spPr>
          <a:xfrm>
            <a:off x="4424000" y="310327"/>
            <a:ext cx="4097593" cy="180000"/>
          </a:xfrm>
          <a:prstGeom prst="rect">
            <a:avLst/>
          </a:prstGeom>
        </p:spPr>
        <p:txBody>
          <a:bodyPr vert="horz" lIns="0" tIns="0" rIns="0" bIns="0" rtlCol="0" anchor="b" anchorCtr="0"/>
          <a:lstStyle>
            <a:lvl1pPr algn="l">
              <a:defRPr sz="1000">
                <a:solidFill>
                  <a:schemeClr val="tx1"/>
                </a:solidFill>
                <a:latin typeface="KBH Tekst" panose="00000500000000000000" pitchFamily="2" charset="0"/>
              </a:defRPr>
            </a:lvl1pPr>
          </a:lstStyle>
          <a:p>
            <a:endParaRPr lang="da-DK"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‹nr.›</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a:t>Klik for at redigere titeltypografien i masteren</a:t>
            </a:r>
            <a:endParaRPr lang="da-DK" dirty="0"/>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40"/>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1"/>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42"/>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43"/>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44"/>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45"/>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46"/>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47"/>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48"/>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49"/>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50"/>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51"/>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52"/>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Tree>
    <p:extLst>
      <p:ext uri="{BB962C8B-B14F-4D97-AF65-F5344CB8AC3E}">
        <p14:creationId xmlns:p14="http://schemas.microsoft.com/office/powerpoint/2010/main" val="539495917"/>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69" r:id="rId18"/>
    <p:sldLayoutId id="2147483870" r:id="rId19"/>
    <p:sldLayoutId id="2147483871" r:id="rId20"/>
    <p:sldLayoutId id="2147483872" r:id="rId21"/>
    <p:sldLayoutId id="2147483873" r:id="rId22"/>
    <p:sldLayoutId id="2147483874" r:id="rId23"/>
    <p:sldLayoutId id="2147483875" r:id="rId24"/>
    <p:sldLayoutId id="2147483876" r:id="rId25"/>
    <p:sldLayoutId id="2147483877" r:id="rId26"/>
    <p:sldLayoutId id="2147483878" r:id="rId27"/>
    <p:sldLayoutId id="2147483879" r:id="rId28"/>
    <p:sldLayoutId id="2147483880" r:id="rId29"/>
    <p:sldLayoutId id="2147483881" r:id="rId30"/>
    <p:sldLayoutId id="2147483882" r:id="rId31"/>
    <p:sldLayoutId id="2147483883" r:id="rId32"/>
    <p:sldLayoutId id="2147483884" r:id="rId33"/>
    <p:sldLayoutId id="2147483885" r:id="rId34"/>
    <p:sldLayoutId id="2147483886" r:id="rId35"/>
    <p:sldLayoutId id="2147483887" r:id="rId36"/>
    <p:sldLayoutId id="2147483888" r:id="rId37"/>
    <p:sldLayoutId id="2147483889" r:id="rId38"/>
  </p:sldLayoutIdLst>
  <p:hf hdr="0" ft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s://amk.kk.dk/sites/amk.kk.dk/files/trin_og_tidsplan_skema.docx"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www.medarbejder.kk.dk/artikel/vold-trusler-om-vold-mobning-og-chikane"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www.medarbejder.kk.dk/artikel/vold-trusler-om-vold-mobning-og-chikane"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www.medarbejder.kk.dk/artikel/vold-trusler-om-vold-mobning-og-chikane" TargetMode="External"/><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60235949-BCB7-4310-AD88-FBE26C5A28D4}"/>
              </a:ext>
            </a:extLst>
          </p:cNvPr>
          <p:cNvSpPr>
            <a:spLocks noGrp="1"/>
          </p:cNvSpPr>
          <p:nvPr>
            <p:ph type="body" sz="quarter" idx="17"/>
          </p:nvPr>
        </p:nvSpPr>
        <p:spPr>
          <a:xfrm>
            <a:off x="4436224" y="311578"/>
            <a:ext cx="3419553" cy="180000"/>
          </a:xfrm>
        </p:spPr>
        <p:txBody>
          <a:bodyPr/>
          <a:lstStyle/>
          <a:p>
            <a:r>
              <a:rPr lang="da-DK" dirty="0"/>
              <a:t>Arbejdsmiljø København	</a:t>
            </a:r>
          </a:p>
        </p:txBody>
      </p:sp>
      <p:pic>
        <p:nvPicPr>
          <p:cNvPr id="6" name="Billede 5" descr="Illustration som viser 1. Sæt i gang">
            <a:extLst>
              <a:ext uri="{FF2B5EF4-FFF2-40B4-BE49-F238E27FC236}">
                <a16:creationId xmlns:a16="http://schemas.microsoft.com/office/drawing/2014/main" id="{20B7EFEB-8A80-4740-9963-A00EBAC20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2341" y="932180"/>
            <a:ext cx="5200185" cy="3676693"/>
          </a:xfrm>
          <a:prstGeom prst="rect">
            <a:avLst/>
          </a:prstGeom>
        </p:spPr>
      </p:pic>
      <p:sp>
        <p:nvSpPr>
          <p:cNvPr id="2" name="Titel 1">
            <a:extLst>
              <a:ext uri="{FF2B5EF4-FFF2-40B4-BE49-F238E27FC236}">
                <a16:creationId xmlns:a16="http://schemas.microsoft.com/office/drawing/2014/main" id="{6121221B-B81F-4A96-9C48-91A408FF76D9}"/>
              </a:ext>
            </a:extLst>
          </p:cNvPr>
          <p:cNvSpPr>
            <a:spLocks noGrp="1"/>
          </p:cNvSpPr>
          <p:nvPr>
            <p:ph type="ctrTitle"/>
          </p:nvPr>
        </p:nvSpPr>
        <p:spPr>
          <a:xfrm>
            <a:off x="710842" y="2904150"/>
            <a:ext cx="10752001" cy="2056406"/>
          </a:xfrm>
        </p:spPr>
        <p:txBody>
          <a:bodyPr>
            <a:normAutofit/>
          </a:bodyPr>
          <a:lstStyle/>
          <a:p>
            <a:r>
              <a:rPr lang="da-DK" sz="8000" dirty="0"/>
              <a:t>Første møde </a:t>
            </a:r>
            <a:br>
              <a:rPr lang="da-DK" sz="8000" dirty="0"/>
            </a:br>
            <a:r>
              <a:rPr lang="da-DK" sz="8000" dirty="0"/>
              <a:t>i Arbejdsgruppen </a:t>
            </a:r>
            <a:endParaRPr lang="da-DK" sz="11500" dirty="0"/>
          </a:p>
        </p:txBody>
      </p:sp>
      <p:sp>
        <p:nvSpPr>
          <p:cNvPr id="11" name="Grafik 7" descr="Logo: Københavns Kommune.">
            <a:extLst>
              <a:ext uri="{FF2B5EF4-FFF2-40B4-BE49-F238E27FC236}">
                <a16:creationId xmlns:a16="http://schemas.microsoft.com/office/drawing/2014/main" id="{AA3804BC-F799-FDAB-A4FA-51D2588E40DC}"/>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D142D"/>
          </a:solidFill>
          <a:ln w="8132" cap="flat">
            <a:noFill/>
            <a:prstDash val="solid"/>
            <a:miter/>
          </a:ln>
        </p:spPr>
        <p:txBody>
          <a:bodyPr rtlCol="0" anchor="ctr"/>
          <a:lstStyle/>
          <a:p>
            <a:endParaRPr lang="da-DK" dirty="0"/>
          </a:p>
        </p:txBody>
      </p:sp>
    </p:spTree>
    <p:extLst>
      <p:ext uri="{BB962C8B-B14F-4D97-AF65-F5344CB8AC3E}">
        <p14:creationId xmlns:p14="http://schemas.microsoft.com/office/powerpoint/2010/main" val="114975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5DAE8"/>
        </a:solidFill>
        <a:effectLst/>
      </p:bgPr>
    </p:bg>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1DC012D-8EE2-4825-8EE0-13A453B40EE4}"/>
              </a:ext>
            </a:extLst>
          </p:cNvPr>
          <p:cNvSpPr>
            <a:spLocks noGrp="1"/>
          </p:cNvSpPr>
          <p:nvPr>
            <p:ph type="title"/>
          </p:nvPr>
        </p:nvSpPr>
        <p:spPr/>
        <p:txBody>
          <a:bodyPr/>
          <a:lstStyle/>
          <a:p>
            <a:r>
              <a:rPr lang="da-DK" dirty="0"/>
              <a:t>Hvad har vi allerede styr på?</a:t>
            </a:r>
          </a:p>
        </p:txBody>
      </p:sp>
      <p:sp>
        <p:nvSpPr>
          <p:cNvPr id="12" name="Pladsholder til tekst 11">
            <a:extLst>
              <a:ext uri="{FF2B5EF4-FFF2-40B4-BE49-F238E27FC236}">
                <a16:creationId xmlns:a16="http://schemas.microsoft.com/office/drawing/2014/main" id="{13392D94-62D6-4E6C-A413-BF4C8F017759}"/>
              </a:ext>
            </a:extLst>
          </p:cNvPr>
          <p:cNvSpPr>
            <a:spLocks noGrp="1"/>
          </p:cNvSpPr>
          <p:nvPr>
            <p:ph idx="1"/>
          </p:nvPr>
        </p:nvSpPr>
        <p:spPr>
          <a:xfrm>
            <a:off x="719998" y="2229666"/>
            <a:ext cx="10752002" cy="3932952"/>
          </a:xfrm>
          <a:solidFill>
            <a:srgbClr val="C5DAE8"/>
          </a:solidFill>
        </p:spPr>
        <p:txBody>
          <a:bodyPr/>
          <a:lstStyle/>
          <a:p>
            <a:pPr marL="0" indent="0">
              <a:buNone/>
            </a:pPr>
            <a:r>
              <a:rPr lang="da-DK" dirty="0"/>
              <a:t>Drøft i Arbejdsgruppen:</a:t>
            </a:r>
          </a:p>
          <a:p>
            <a:pPr marL="0" indent="0">
              <a:buNone/>
            </a:pPr>
            <a:endParaRPr lang="da-DK" dirty="0"/>
          </a:p>
          <a:p>
            <a:r>
              <a:rPr lang="da-DK" dirty="0"/>
              <a:t>Hvilke former for krænkende adfærd har vi på arbejdspladsen? </a:t>
            </a:r>
          </a:p>
          <a:p>
            <a:endParaRPr lang="da-DK" dirty="0"/>
          </a:p>
          <a:p>
            <a:r>
              <a:rPr lang="da-DK" dirty="0"/>
              <a:t>Hvad har vi allerede af data i forhold til at identificere krænkende adfærd? </a:t>
            </a:r>
          </a:p>
          <a:p>
            <a:endParaRPr lang="da-DK" dirty="0"/>
          </a:p>
          <a:p>
            <a:r>
              <a:rPr lang="da-DK" dirty="0"/>
              <a:t>Hvad har vi af forebyggende tiltag?</a:t>
            </a:r>
          </a:p>
          <a:p>
            <a:endParaRPr lang="da-DK" dirty="0"/>
          </a:p>
          <a:p>
            <a:r>
              <a:rPr lang="da-DK" dirty="0"/>
              <a:t> Hvad har vi af retningslinjer/beredskabsplaner i forhold til at håndtere hændelser med krænkende adfærd?</a:t>
            </a:r>
          </a:p>
        </p:txBody>
      </p:sp>
      <p:pic>
        <p:nvPicPr>
          <p:cNvPr id="6" name="Grafik 5">
            <a:extLst>
              <a:ext uri="{FF2B5EF4-FFF2-40B4-BE49-F238E27FC236}">
                <a16:creationId xmlns:a16="http://schemas.microsoft.com/office/drawing/2014/main" id="{5D63EFA2-6E89-4F17-AC5C-B6AE6BBB92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39303" y="-245981"/>
            <a:ext cx="2835238" cy="2835238"/>
          </a:xfrm>
          <a:prstGeom prst="rect">
            <a:avLst/>
          </a:prstGeom>
        </p:spPr>
      </p:pic>
      <p:sp>
        <p:nvSpPr>
          <p:cNvPr id="4" name="Slide Number Placeholder 3">
            <a:extLst>
              <a:ext uri="{FF2B5EF4-FFF2-40B4-BE49-F238E27FC236}">
                <a16:creationId xmlns:a16="http://schemas.microsoft.com/office/drawing/2014/main" id="{F8A4C14C-7E08-4D96-A85A-1CC48CDAE69B}"/>
              </a:ext>
            </a:extLst>
          </p:cNvPr>
          <p:cNvSpPr>
            <a:spLocks noGrp="1"/>
          </p:cNvSpPr>
          <p:nvPr>
            <p:ph type="sldNum" sz="quarter" idx="12"/>
          </p:nvPr>
        </p:nvSpPr>
        <p:spPr/>
        <p:txBody>
          <a:bodyPr/>
          <a:lstStyle/>
          <a:p>
            <a:fld id="{859873C9-BF5D-4A9A-BB31-45BBB7BABAF7}" type="slidenum">
              <a:rPr lang="da-DK" smtClean="0"/>
              <a:pPr/>
              <a:t>10</a:t>
            </a:fld>
            <a:endParaRPr lang="da-DK" dirty="0"/>
          </a:p>
        </p:txBody>
      </p:sp>
    </p:spTree>
    <p:extLst>
      <p:ext uri="{BB962C8B-B14F-4D97-AF65-F5344CB8AC3E}">
        <p14:creationId xmlns:p14="http://schemas.microsoft.com/office/powerpoint/2010/main" val="82000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9CC5BA-5D00-4B85-87AC-508CE99D83A5}"/>
              </a:ext>
            </a:extLst>
          </p:cNvPr>
          <p:cNvSpPr>
            <a:spLocks noGrp="1"/>
          </p:cNvSpPr>
          <p:nvPr>
            <p:ph type="title"/>
          </p:nvPr>
        </p:nvSpPr>
        <p:spPr/>
        <p:txBody>
          <a:bodyPr/>
          <a:lstStyle/>
          <a:p>
            <a:r>
              <a:rPr lang="da-DK" dirty="0"/>
              <a:t>Tovholders forberedelse til første møde i arbejdsgruppen</a:t>
            </a:r>
            <a:endParaRPr lang="da-DK" sz="2800" dirty="0">
              <a:highlight>
                <a:srgbClr val="FFFF00"/>
              </a:highlight>
            </a:endParaRPr>
          </a:p>
        </p:txBody>
      </p:sp>
      <p:sp>
        <p:nvSpPr>
          <p:cNvPr id="3" name="Pladsholder til tekst 2">
            <a:extLst>
              <a:ext uri="{FF2B5EF4-FFF2-40B4-BE49-F238E27FC236}">
                <a16:creationId xmlns:a16="http://schemas.microsoft.com/office/drawing/2014/main" id="{D61E7333-0EAC-4172-A471-ACDF432CA9B2}"/>
              </a:ext>
            </a:extLst>
          </p:cNvPr>
          <p:cNvSpPr>
            <a:spLocks noGrp="1"/>
          </p:cNvSpPr>
          <p:nvPr>
            <p:ph idx="1"/>
          </p:nvPr>
        </p:nvSpPr>
        <p:spPr>
          <a:noFill/>
        </p:spPr>
        <p:txBody>
          <a:bodyPr/>
          <a:lstStyle/>
          <a:p>
            <a:pPr marL="0" indent="0">
              <a:buNone/>
            </a:pPr>
            <a:r>
              <a:rPr lang="da-DK" dirty="0"/>
              <a:t> Afsæt 1½ time til det første møde i Arbejdsgruppen. </a:t>
            </a:r>
          </a:p>
          <a:p>
            <a:pPr marL="0" indent="0">
              <a:buNone/>
            </a:pPr>
            <a:endParaRPr lang="da-DK" dirty="0"/>
          </a:p>
          <a:p>
            <a:pPr marL="0" indent="0">
              <a:buNone/>
            </a:pPr>
            <a:r>
              <a:rPr lang="da-DK" b="1" dirty="0"/>
              <a:t>Forberedelse af mødet</a:t>
            </a:r>
          </a:p>
          <a:p>
            <a:r>
              <a:rPr lang="da-DK" dirty="0"/>
              <a:t>Læs Københavns </a:t>
            </a:r>
            <a:r>
              <a:rPr kumimoji="0" lang="da-DK" sz="2000" u="none" strike="noStrike" kern="1200" cap="none" spc="0" normalizeH="0" baseline="0" noProof="0" dirty="0">
                <a:ln>
                  <a:noFill/>
                </a:ln>
                <a:solidFill>
                  <a:prstClr val="black"/>
                </a:solidFill>
                <a:effectLst/>
                <a:uLnTx/>
                <a:uFillTx/>
                <a:ea typeface="+mn-ea"/>
                <a:cs typeface="+mn-cs"/>
              </a:rPr>
              <a:t>Kommunes politik og retningslinjer vedr. vold, trusler, chikane, seksuel chikane, mobning mv. (krænkende adfærd) på arbejdspladsen</a:t>
            </a:r>
            <a:endParaRPr lang="da-DK" dirty="0"/>
          </a:p>
          <a:p>
            <a:r>
              <a:rPr lang="da-DK" dirty="0"/>
              <a:t>Undersøg hvilke lokale og forvaltningsmæssige retningslinjer og/eller beredskabsplaner, der allerede findes på arbejdspladsen </a:t>
            </a:r>
          </a:p>
          <a:p>
            <a:r>
              <a:rPr lang="da-DK" dirty="0"/>
              <a:t>Print dagsorden, dias og materiale til arbejdsgruppen </a:t>
            </a:r>
          </a:p>
          <a:p>
            <a:r>
              <a:rPr lang="da-DK" dirty="0"/>
              <a:t>Print Trin og Tidsplanskabelonen til at udfylde på mødet</a:t>
            </a:r>
          </a:p>
        </p:txBody>
      </p:sp>
      <p:sp>
        <p:nvSpPr>
          <p:cNvPr id="5" name="Pladsholder til slidenumm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2</a:t>
            </a:fld>
            <a:endParaRPr lang="da-DK" noProof="0" dirty="0"/>
          </a:p>
        </p:txBody>
      </p:sp>
    </p:spTree>
    <p:extLst>
      <p:ext uri="{BB962C8B-B14F-4D97-AF65-F5344CB8AC3E}">
        <p14:creationId xmlns:p14="http://schemas.microsoft.com/office/powerpoint/2010/main" val="480454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F3F7"/>
        </a:solid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3CA45FD-C9F0-1EB3-11D6-74B14739EFEB}"/>
              </a:ext>
            </a:extLst>
          </p:cNvPr>
          <p:cNvSpPr>
            <a:spLocks noGrp="1"/>
          </p:cNvSpPr>
          <p:nvPr>
            <p:ph type="title"/>
          </p:nvPr>
        </p:nvSpPr>
        <p:spPr/>
        <p:txBody>
          <a:bodyPr/>
          <a:lstStyle/>
          <a:p>
            <a:r>
              <a:rPr lang="en-IN"/>
              <a:t>Fra KK politik til lokale retningslinjer</a:t>
            </a:r>
            <a:endParaRPr lang="en-IN" dirty="0"/>
          </a:p>
        </p:txBody>
      </p:sp>
      <p:pic>
        <p:nvPicPr>
          <p:cNvPr id="9" name="Billede 8" descr="Illustration som viser &#10;- 1. Sæt i gang&#10;- 2. Med skal med&#10;- 3. Alle skal med&#10;- 4. Lav lokale retningslinjer&#10;- 5. Del og brug">
            <a:extLst>
              <a:ext uri="{FF2B5EF4-FFF2-40B4-BE49-F238E27FC236}">
                <a16:creationId xmlns:a16="http://schemas.microsoft.com/office/drawing/2014/main" id="{3A942E53-1A65-47E3-81C3-E3EF376D2E53}"/>
              </a:ext>
            </a:extLst>
          </p:cNvPr>
          <p:cNvPicPr>
            <a:picLocks noChangeAspect="1"/>
          </p:cNvPicPr>
          <p:nvPr/>
        </p:nvPicPr>
        <p:blipFill>
          <a:blip r:embed="rId3"/>
          <a:stretch>
            <a:fillRect/>
          </a:stretch>
        </p:blipFill>
        <p:spPr>
          <a:xfrm>
            <a:off x="1944642" y="640265"/>
            <a:ext cx="8276668" cy="5852479"/>
          </a:xfrm>
          <a:prstGeom prst="rect">
            <a:avLst/>
          </a:prstGeom>
        </p:spPr>
      </p:pic>
    </p:spTree>
    <p:extLst>
      <p:ext uri="{BB962C8B-B14F-4D97-AF65-F5344CB8AC3E}">
        <p14:creationId xmlns:p14="http://schemas.microsoft.com/office/powerpoint/2010/main" val="2201520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9CC5BA-5D00-4B85-87AC-508CE99D83A5}"/>
              </a:ext>
            </a:extLst>
          </p:cNvPr>
          <p:cNvSpPr>
            <a:spLocks noGrp="1"/>
          </p:cNvSpPr>
          <p:nvPr>
            <p:ph type="title"/>
          </p:nvPr>
        </p:nvSpPr>
        <p:spPr/>
        <p:txBody>
          <a:bodyPr/>
          <a:lstStyle/>
          <a:p>
            <a:r>
              <a:rPr lang="da-DK" dirty="0"/>
              <a:t>Dagsorden</a:t>
            </a:r>
            <a:endParaRPr lang="da-DK" dirty="0">
              <a:highlight>
                <a:srgbClr val="FFFF00"/>
              </a:highlight>
            </a:endParaRPr>
          </a:p>
        </p:txBody>
      </p:sp>
      <p:sp>
        <p:nvSpPr>
          <p:cNvPr id="3" name="Pladsholder til tekst 2">
            <a:extLst>
              <a:ext uri="{FF2B5EF4-FFF2-40B4-BE49-F238E27FC236}">
                <a16:creationId xmlns:a16="http://schemas.microsoft.com/office/drawing/2014/main" id="{D61E7333-0EAC-4172-A471-ACDF432CA9B2}"/>
              </a:ext>
            </a:extLst>
          </p:cNvPr>
          <p:cNvSpPr>
            <a:spLocks noGrp="1"/>
          </p:cNvSpPr>
          <p:nvPr>
            <p:ph idx="1"/>
          </p:nvPr>
        </p:nvSpPr>
        <p:spPr/>
        <p:txBody>
          <a:bodyPr/>
          <a:lstStyle/>
          <a:p>
            <a:r>
              <a:rPr lang="da-DK" dirty="0"/>
              <a:t>Velkommen til møde i Arbejdsgruppen </a:t>
            </a:r>
          </a:p>
          <a:p>
            <a:r>
              <a:rPr lang="da-DK" dirty="0"/>
              <a:t>Hvorfor skal vi lave/justere den lokale retningslinje – hvad siger Arbejdsmiljøloven og Københavns Kommunes politik for krænkende adfærd </a:t>
            </a:r>
          </a:p>
          <a:p>
            <a:r>
              <a:rPr lang="da-DK" dirty="0"/>
              <a:t>Hvad er krænkende adfærd  </a:t>
            </a:r>
          </a:p>
          <a:p>
            <a:r>
              <a:rPr lang="da-DK" dirty="0"/>
              <a:t>Hvad skal den lokale retningslinje for krænkende adfærd indeholde</a:t>
            </a:r>
          </a:p>
          <a:p>
            <a:r>
              <a:rPr lang="da-DK" dirty="0"/>
              <a:t>Hvad har vi allerede af lokale og forvaltningsmæssige retningslinjer og/eller beredskabsplaner hos os </a:t>
            </a:r>
          </a:p>
          <a:p>
            <a:r>
              <a:rPr lang="da-DK" dirty="0"/>
              <a:t>Aftale om tidsplan for udarbejdelse af lokal retningslinje for krænkende adfærd hos os – </a:t>
            </a:r>
            <a:r>
              <a:rPr lang="da-DK" dirty="0">
                <a:hlinkClick r:id="rId3"/>
              </a:rPr>
              <a:t>se ”Trin og tidsplan for udarbejdelse af lokale retningslinjer for krænkende adfærd” her</a:t>
            </a:r>
            <a:endParaRPr lang="da-DK" dirty="0"/>
          </a:p>
        </p:txBody>
      </p:sp>
      <p:sp>
        <p:nvSpPr>
          <p:cNvPr id="5" name="Pladsholder til slidenummer 4">
            <a:extLst>
              <a:ext uri="{FF2B5EF4-FFF2-40B4-BE49-F238E27FC236}">
                <a16:creationId xmlns:a16="http://schemas.microsoft.com/office/drawing/2014/main" id="{EA7790EB-EF27-473A-AF2A-6E0A7347A5AE}"/>
              </a:ext>
            </a:extLst>
          </p:cNvPr>
          <p:cNvSpPr>
            <a:spLocks noGrp="1"/>
          </p:cNvSpPr>
          <p:nvPr>
            <p:ph type="sldNum" sz="quarter" idx="12"/>
          </p:nvPr>
        </p:nvSpPr>
        <p:spPr/>
        <p:txBody>
          <a:bodyPr/>
          <a:lstStyle/>
          <a:p>
            <a:fld id="{859873C9-BF5D-4A9A-BB31-45BBB7BABAF7}" type="slidenum">
              <a:rPr lang="da-DK" noProof="0" smtClean="0"/>
              <a:t>4</a:t>
            </a:fld>
            <a:endParaRPr lang="da-DK" noProof="0" dirty="0"/>
          </a:p>
        </p:txBody>
      </p:sp>
    </p:spTree>
    <p:extLst>
      <p:ext uri="{BB962C8B-B14F-4D97-AF65-F5344CB8AC3E}">
        <p14:creationId xmlns:p14="http://schemas.microsoft.com/office/powerpoint/2010/main" val="242061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4C8A5-674D-4944-ACB6-CA6887DAA602}"/>
              </a:ext>
            </a:extLst>
          </p:cNvPr>
          <p:cNvSpPr>
            <a:spLocks noGrp="1"/>
          </p:cNvSpPr>
          <p:nvPr>
            <p:ph type="title"/>
          </p:nvPr>
        </p:nvSpPr>
        <p:spPr/>
        <p:txBody>
          <a:bodyPr/>
          <a:lstStyle/>
          <a:p>
            <a:r>
              <a:rPr lang="da-DK" dirty="0"/>
              <a:t>Arbejdsmiljøloven </a:t>
            </a:r>
          </a:p>
        </p:txBody>
      </p:sp>
      <p:sp>
        <p:nvSpPr>
          <p:cNvPr id="5" name="Pladsholder til tekst 4">
            <a:extLst>
              <a:ext uri="{FF2B5EF4-FFF2-40B4-BE49-F238E27FC236}">
                <a16:creationId xmlns:a16="http://schemas.microsoft.com/office/drawing/2014/main" id="{B6413C51-D80B-4578-9D25-0CEFB3C9E30E}"/>
              </a:ext>
            </a:extLst>
          </p:cNvPr>
          <p:cNvSpPr>
            <a:spLocks noGrp="1"/>
          </p:cNvSpPr>
          <p:nvPr>
            <p:ph type="body" sz="quarter" idx="13"/>
          </p:nvPr>
        </p:nvSpPr>
        <p:spPr>
          <a:xfrm>
            <a:off x="719997" y="2609850"/>
            <a:ext cx="10752001" cy="3451950"/>
          </a:xfrm>
        </p:spPr>
        <p:txBody>
          <a:bodyPr/>
          <a:lstStyle/>
          <a:p>
            <a:pPr marL="0" indent="0">
              <a:spcBef>
                <a:spcPts val="0"/>
              </a:spcBef>
              <a:buNone/>
            </a:pPr>
            <a:r>
              <a:rPr lang="da-DK" sz="2800" b="1" i="1" dirty="0"/>
              <a:t>§ 22.</a:t>
            </a:r>
            <a:r>
              <a:rPr lang="da-DK" sz="2800" i="1" dirty="0"/>
              <a:t> Arbejdet skal i alle led planlægges, tilrettelægges og udføres således, at det er sikkerheds- og sundhedsmæssigt fuldt forsvarligt på kort og lang sigt i forhold til krænkende handlinger. </a:t>
            </a:r>
          </a:p>
          <a:p>
            <a:pPr marL="0" indent="0" algn="r">
              <a:buNone/>
            </a:pPr>
            <a:r>
              <a:rPr lang="da-DK" sz="1800" dirty="0"/>
              <a:t>(Bekendtgørelsen om psykisk arbejdsmiljø a 30. sept. 2020)</a:t>
            </a:r>
          </a:p>
        </p:txBody>
      </p:sp>
      <p:sp>
        <p:nvSpPr>
          <p:cNvPr id="4" name="Pladsholder til slidenummer 3">
            <a:extLst>
              <a:ext uri="{FF2B5EF4-FFF2-40B4-BE49-F238E27FC236}">
                <a16:creationId xmlns:a16="http://schemas.microsoft.com/office/drawing/2014/main" id="{32D06441-7DE2-4E88-BACD-3C820A885B7E}"/>
              </a:ext>
            </a:extLst>
          </p:cNvPr>
          <p:cNvSpPr>
            <a:spLocks noGrp="1"/>
          </p:cNvSpPr>
          <p:nvPr>
            <p:ph type="sldNum" sz="quarter" idx="12"/>
          </p:nvPr>
        </p:nvSpPr>
        <p:spPr/>
        <p:txBody>
          <a:bodyPr/>
          <a:lstStyle/>
          <a:p>
            <a:fld id="{24C8C45C-947F-4981-8B3F-4F32E973C901}" type="slidenum">
              <a:rPr lang="da-DK" smtClean="0"/>
              <a:pPr/>
              <a:t>5</a:t>
            </a:fld>
            <a:endParaRPr lang="da-DK" dirty="0"/>
          </a:p>
        </p:txBody>
      </p:sp>
    </p:spTree>
    <p:extLst>
      <p:ext uri="{BB962C8B-B14F-4D97-AF65-F5344CB8AC3E}">
        <p14:creationId xmlns:p14="http://schemas.microsoft.com/office/powerpoint/2010/main" val="155852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BE6DEF-0ED7-4B5B-9AC3-40D5DC1FFF34}"/>
              </a:ext>
            </a:extLst>
          </p:cNvPr>
          <p:cNvSpPr>
            <a:spLocks noGrp="1"/>
          </p:cNvSpPr>
          <p:nvPr>
            <p:ph type="title"/>
          </p:nvPr>
        </p:nvSpPr>
        <p:spPr/>
        <p:txBody>
          <a:bodyPr/>
          <a:lstStyle/>
          <a:p>
            <a:r>
              <a:rPr lang="da-DK" dirty="0"/>
              <a:t>Københavns Kommunes politik for krænkende adfærd </a:t>
            </a:r>
          </a:p>
        </p:txBody>
      </p:sp>
      <p:sp>
        <p:nvSpPr>
          <p:cNvPr id="5" name="Pladsholder til tekst 4">
            <a:extLst>
              <a:ext uri="{FF2B5EF4-FFF2-40B4-BE49-F238E27FC236}">
                <a16:creationId xmlns:a16="http://schemas.microsoft.com/office/drawing/2014/main" id="{C72C582E-2C27-495C-89B1-F370543400F5}"/>
              </a:ext>
            </a:extLst>
          </p:cNvPr>
          <p:cNvSpPr>
            <a:spLocks noGrp="1"/>
          </p:cNvSpPr>
          <p:nvPr>
            <p:ph type="body" sz="quarter" idx="13"/>
          </p:nvPr>
        </p:nvSpPr>
        <p:spPr>
          <a:xfrm>
            <a:off x="719997" y="1951630"/>
            <a:ext cx="10752002" cy="4012102"/>
          </a:xfrm>
        </p:spPr>
        <p:txBody>
          <a:bodyPr/>
          <a:lstStyle/>
          <a:p>
            <a:pPr marL="0" indent="0">
              <a:buNone/>
            </a:pPr>
            <a:r>
              <a:rPr kumimoji="0" lang="da-DK" sz="1800" b="0" i="1" u="none" strike="noStrike" kern="1200" cap="none" spc="0" normalizeH="0" baseline="0" noProof="0" dirty="0">
                <a:ln>
                  <a:noFill/>
                </a:ln>
                <a:solidFill>
                  <a:prstClr val="black"/>
                </a:solidFill>
                <a:effectLst/>
                <a:uLnTx/>
                <a:uFillTx/>
                <a:ea typeface="+mn-ea"/>
                <a:cs typeface="+mn-cs"/>
                <a:hlinkClick r:id="rId3" tooltip="www.medarbejder.kk.dk/artikel/vold-trusler-om-vold-mobning-og-chikane"/>
              </a:rPr>
              <a:t>Københavns Kommune accepterer ikke vold, trusler, chikane, seksuel ch</a:t>
            </a:r>
            <a:r>
              <a:rPr kumimoji="0" lang="da-DK" sz="1800" b="0" i="1" u="none" strike="noStrike" kern="1200" cap="none" spc="0" normalizeH="0" baseline="0" noProof="0" dirty="0">
                <a:ln>
                  <a:noFill/>
                </a:ln>
                <a:solidFill>
                  <a:prstClr val="black"/>
                </a:solidFill>
                <a:effectLst/>
                <a:uLnTx/>
                <a:uFillTx/>
                <a:ea typeface="+mn-ea"/>
                <a:cs typeface="+mn-cs"/>
              </a:rPr>
              <a:t>ikane, mobning, diskriminerende adfærd eller andre former for krænkende adfærd på arbejdspladsen. Alle ansatte skal behandles med respekt og værdighed, og det skal være trygt og sikkert at gå på arbejde i Københavns Kommune*</a:t>
            </a:r>
          </a:p>
          <a:p>
            <a:r>
              <a:rPr kumimoji="0" lang="da-DK" sz="1800" b="0" u="none" strike="noStrike" kern="1200" cap="none" spc="0" normalizeH="0" baseline="0" noProof="0" dirty="0">
                <a:ln>
                  <a:noFill/>
                </a:ln>
                <a:solidFill>
                  <a:prstClr val="black"/>
                </a:solidFill>
                <a:effectLst/>
                <a:uLnTx/>
                <a:uFillTx/>
                <a:ea typeface="+mn-ea"/>
                <a:cs typeface="+mn-cs"/>
              </a:rPr>
              <a:t>Arbejdspladsen skal arbejde systematisk og målrettet med at forebygge krænkende adfærd</a:t>
            </a:r>
          </a:p>
          <a:p>
            <a:r>
              <a:rPr lang="da-DK" sz="1800" dirty="0">
                <a:solidFill>
                  <a:prstClr val="black"/>
                </a:solidFill>
              </a:rPr>
              <a:t>Hvis det alligevel forekommer, er det vigtigt at der bliver reageret hurtigt og effektivt fra både ledelse og medarbejderrepræsentanter</a:t>
            </a:r>
            <a:endParaRPr kumimoji="0" lang="da-DK" sz="1800" b="0" u="none" strike="noStrike" kern="1200" cap="none" spc="0" normalizeH="0" baseline="0" noProof="0" dirty="0">
              <a:ln>
                <a:noFill/>
              </a:ln>
              <a:solidFill>
                <a:prstClr val="black"/>
              </a:solidFill>
              <a:effectLst/>
              <a:uLnTx/>
              <a:uFillTx/>
              <a:ea typeface="+mn-ea"/>
              <a:cs typeface="+mn-cs"/>
            </a:endParaRPr>
          </a:p>
          <a:p>
            <a:pPr marL="0" indent="0">
              <a:buNone/>
            </a:pPr>
            <a:endParaRPr kumimoji="0" lang="da-DK" sz="1800" b="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None/>
              <a:tabLst/>
              <a:defRPr/>
            </a:pPr>
            <a:r>
              <a:rPr kumimoji="0" lang="da-DK" sz="1800" b="0" i="0" u="none" strike="noStrike" kern="1200" cap="none" spc="0" normalizeH="0" baseline="0" noProof="0" dirty="0">
                <a:ln>
                  <a:noFill/>
                </a:ln>
                <a:solidFill>
                  <a:prstClr val="black"/>
                </a:solidFill>
                <a:effectLst/>
                <a:uLnTx/>
                <a:uFillTx/>
                <a:ea typeface="+mn-ea"/>
                <a:cs typeface="+mn-cs"/>
              </a:rPr>
              <a:t>Københavns kommune har opdelt politikken i 2 spor:</a:t>
            </a:r>
          </a:p>
          <a:p>
            <a:pPr marR="0" lvl="0" algn="l" defTabSz="914400" rtl="0" eaLnBrk="1" fontAlgn="auto" latinLnBrk="0" hangingPunct="1">
              <a:lnSpc>
                <a:spcPct val="100000"/>
              </a:lnSpc>
              <a:spcBef>
                <a:spcPts val="0"/>
              </a:spcBef>
              <a:spcAft>
                <a:spcPts val="0"/>
              </a:spcAft>
              <a:buClrTx/>
              <a:buSzTx/>
              <a:tabLst/>
              <a:defRPr/>
            </a:pPr>
            <a:r>
              <a:rPr lang="da-DK" sz="1800" dirty="0">
                <a:solidFill>
                  <a:prstClr val="black"/>
                </a:solidFill>
              </a:rPr>
              <a:t>Eksternt – når krænkende adfærd foregår i kontakten med borgere og eksterne samarbejdspartnere </a:t>
            </a:r>
          </a:p>
          <a:p>
            <a:pPr marR="0" lvl="0" algn="l" defTabSz="914400" rtl="0" eaLnBrk="1" fontAlgn="auto" latinLnBrk="0" hangingPunct="1">
              <a:lnSpc>
                <a:spcPct val="100000"/>
              </a:lnSpc>
              <a:spcBef>
                <a:spcPts val="0"/>
              </a:spcBef>
              <a:spcAft>
                <a:spcPts val="0"/>
              </a:spcAft>
              <a:buClrTx/>
              <a:buSzTx/>
              <a:tabLst/>
              <a:defRPr/>
            </a:pPr>
            <a:r>
              <a:rPr kumimoji="0" lang="da-DK" sz="1800" b="0" i="0" u="none" strike="noStrike" kern="1200" cap="none" spc="0" normalizeH="0" baseline="0" noProof="0" dirty="0">
                <a:ln>
                  <a:noFill/>
                </a:ln>
                <a:solidFill>
                  <a:prstClr val="black"/>
                </a:solidFill>
                <a:effectLst/>
                <a:uLnTx/>
                <a:uFillTx/>
                <a:ea typeface="+mn-ea"/>
                <a:cs typeface="+mn-cs"/>
              </a:rPr>
              <a:t>Internt – når krænkende adfærd foregår i kontakten mellem ansatte </a:t>
            </a:r>
          </a:p>
          <a:p>
            <a:pPr marR="0" lvl="0" algn="l" defTabSz="914400" rtl="0" eaLnBrk="1" fontAlgn="auto" latinLnBrk="0" hangingPunct="1">
              <a:lnSpc>
                <a:spcPct val="100000"/>
              </a:lnSpc>
              <a:spcBef>
                <a:spcPts val="0"/>
              </a:spcBef>
              <a:spcAft>
                <a:spcPts val="0"/>
              </a:spcAft>
              <a:buClrTx/>
              <a:buSzTx/>
              <a:tabLst/>
              <a:defRPr/>
            </a:pPr>
            <a:endParaRPr lang="da-DK" sz="1800" dirty="0">
              <a:solidFill>
                <a:prstClr val="black"/>
              </a:solidFill>
              <a:latin typeface="KBH Teks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None/>
              <a:tabLst/>
              <a:defRPr/>
            </a:pPr>
            <a:endParaRPr kumimoji="0" lang="da-DK" sz="1000" b="0" i="1" u="none" strike="noStrike" kern="1200" cap="none" spc="0" normalizeH="0" baseline="0" noProof="0" dirty="0">
              <a:ln>
                <a:noFill/>
              </a:ln>
              <a:solidFill>
                <a:prstClr val="black"/>
              </a:solidFill>
              <a:effectLst/>
              <a:uLnTx/>
              <a:uFillTx/>
              <a:latin typeface="KBH"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None/>
              <a:tabLst/>
              <a:defRPr/>
            </a:pPr>
            <a:r>
              <a:rPr lang="da-DK" sz="1100" dirty="0">
                <a:solidFill>
                  <a:prstClr val="black"/>
                </a:solidFill>
                <a:latin typeface="KBH" panose="00000500000000000000" pitchFamily="2" charset="0"/>
              </a:rPr>
              <a:t>* </a:t>
            </a:r>
            <a:r>
              <a:rPr kumimoji="0" lang="da-DK" sz="1100" b="0" u="none" strike="noStrike" kern="1200" cap="none" spc="0" normalizeH="0" baseline="0" noProof="0" dirty="0">
                <a:ln>
                  <a:noFill/>
                </a:ln>
                <a:solidFill>
                  <a:prstClr val="black"/>
                </a:solidFill>
                <a:effectLst/>
                <a:uLnTx/>
                <a:uFillTx/>
                <a:latin typeface="KBH" panose="00000500000000000000" pitchFamily="2" charset="0"/>
              </a:rPr>
              <a:t>Københavns Kommunes politik og retningslinjer vedr. vold, trusler, chikane, seksuel chikane, mobning mv. (krænkende adfærd) på arbejdspladsen.  Læs mere på: </a:t>
            </a:r>
            <a:r>
              <a:rPr kumimoji="0" lang="da-DK" sz="1100" b="0" u="none" strike="noStrike" kern="1200" cap="none" spc="0" normalizeH="0" baseline="0" noProof="0" dirty="0" err="1">
                <a:ln>
                  <a:noFill/>
                </a:ln>
                <a:solidFill>
                  <a:prstClr val="black"/>
                </a:solidFill>
                <a:effectLst/>
                <a:uLnTx/>
                <a:uFillTx/>
                <a:latin typeface="KBH" panose="00000500000000000000" pitchFamily="2" charset="0"/>
                <a:hlinkClick r:id="rId3" tooltip="www.medarbejder.kk.dk/artikel/vold-trusler-om-vold-mobning-og-chikane"/>
              </a:rPr>
              <a:t>medarbejder.kk</a:t>
            </a:r>
            <a:r>
              <a:rPr kumimoji="0" lang="da-DK" sz="1100" b="0" u="none" strike="noStrike" kern="1200" cap="none" spc="0" normalizeH="0" baseline="0" noProof="0" dirty="0">
                <a:ln>
                  <a:noFill/>
                </a:ln>
                <a:solidFill>
                  <a:prstClr val="black"/>
                </a:solidFill>
                <a:effectLst/>
                <a:uLnTx/>
                <a:uFillTx/>
                <a:latin typeface="KBH" panose="00000500000000000000" pitchFamily="2" charset="0"/>
                <a:hlinkClick r:id="rId3" tooltip="www.medarbejder.kk.dk/artikel/vold-trusler-om-vold-mobning-og-chikane"/>
              </a:rPr>
              <a:t>/artikel/vold-trusler-om-vold-mobning-og-chikane</a:t>
            </a:r>
            <a:endParaRPr kumimoji="0" lang="da-DK" sz="1100" b="0" u="none" strike="noStrike" kern="1200" cap="none" spc="0" normalizeH="0" baseline="0" noProof="0" dirty="0">
              <a:ln>
                <a:noFill/>
              </a:ln>
              <a:solidFill>
                <a:prstClr val="black"/>
              </a:solidFill>
              <a:effectLst/>
              <a:uLnTx/>
              <a:uFillTx/>
              <a:latin typeface="KBH" panose="00000500000000000000" pitchFamily="2" charset="0"/>
            </a:endParaRPr>
          </a:p>
        </p:txBody>
      </p:sp>
      <p:sp>
        <p:nvSpPr>
          <p:cNvPr id="4" name="Pladsholder til slidenummer 3">
            <a:extLst>
              <a:ext uri="{FF2B5EF4-FFF2-40B4-BE49-F238E27FC236}">
                <a16:creationId xmlns:a16="http://schemas.microsoft.com/office/drawing/2014/main" id="{90A99637-4BB0-40D6-A05A-DC457FD0280B}"/>
              </a:ext>
            </a:extLst>
          </p:cNvPr>
          <p:cNvSpPr>
            <a:spLocks noGrp="1"/>
          </p:cNvSpPr>
          <p:nvPr>
            <p:ph type="sldNum" sz="quarter" idx="12"/>
          </p:nvPr>
        </p:nvSpPr>
        <p:spPr/>
        <p:txBody>
          <a:bodyPr/>
          <a:lstStyle/>
          <a:p>
            <a:fld id="{24C8C45C-947F-4981-8B3F-4F32E973C901}" type="slidenum">
              <a:rPr lang="da-DK" smtClean="0"/>
              <a:pPr/>
              <a:t>6</a:t>
            </a:fld>
            <a:endParaRPr lang="da-DK" dirty="0"/>
          </a:p>
        </p:txBody>
      </p:sp>
    </p:spTree>
    <p:extLst>
      <p:ext uri="{BB962C8B-B14F-4D97-AF65-F5344CB8AC3E}">
        <p14:creationId xmlns:p14="http://schemas.microsoft.com/office/powerpoint/2010/main" val="4212427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5AA6AD2-FE12-4AFD-9C43-DC498ECC7C13}"/>
              </a:ext>
            </a:extLst>
          </p:cNvPr>
          <p:cNvSpPr>
            <a:spLocks noGrp="1"/>
          </p:cNvSpPr>
          <p:nvPr>
            <p:ph type="title"/>
          </p:nvPr>
        </p:nvSpPr>
        <p:spPr>
          <a:xfrm>
            <a:off x="434667" y="717607"/>
            <a:ext cx="11472002" cy="371979"/>
          </a:xfrm>
        </p:spPr>
        <p:txBody>
          <a:bodyPr/>
          <a:lstStyle/>
          <a:p>
            <a:r>
              <a:rPr lang="da-DK" sz="2400" dirty="0"/>
              <a:t>Oversigt over former for fysisk og psykisk vold (krænkende adfærd)* </a:t>
            </a:r>
          </a:p>
        </p:txBody>
      </p:sp>
      <p:pic>
        <p:nvPicPr>
          <p:cNvPr id="7" name="Billede 6" descr="Diagram som viser Oversigt over former for fysisk og psykisk vold (krænkende adfærd).&#10;Krænkende adfærd&#10;Fysisk vold:&#10;- Slag&#10;- Spark&#10;- Skubben&#10;- Bid&#10;- Krads&#10;- Spyt&#10;- Kasten med ting&#10;- Forsøg på fastholdelse&#10;- Forsøg på kvælning&#10;Psykisk vold (kan foregå både verbalt, nonverbalt eller skriftligt (fx digital chikane på sociale medier):&#10;Trusler:&#10;- &quot;Jeg ved, hvor du bor&quot;&#10;- &quot;Jeg ved, hvor dine børn går i skole&quot;&#10;- Vise knyttede næver&#10;- Bevæge fingeren over halsen&#10;- Trusler kan også være rettet mod venner, familie mv. eller ansattes ejendele&#10;- At blive forfulgt eller overvåget&#10;- Offentliggørelse af private oplysninger om en ansat&#10;- Billeder/lydoptagelser i kombination med nedsættende omtale&#10;- Hån, skældsord og fornærmelser: &quot;er du fucking dum til dit arbejde&quot; eller &quot;din magtbegærlige luder&quot;&#10;- Beskeder med krænkende tekst/billeder&#10;- Oprettelse af falsk profil fx på Facebook i den ansattes navn&#10;- Krænkende tekst, billeder, nedsættende udtalelser&#10;Chikane &#10;Seksuel chikane&#10;- Uønsket seksuel opmærksomhed&#10;- Uønskede berøringer&#10;- Uønskede verbale seksuelle opfordringer&#10;- Sjofle kommentarer og upassende vittigheder&#10;- Uvedkommende snak om seksuelle emner&#10;- Visning af pornografisk materiale (kan forekomme i borgerettede opgaver, hvor der ikke er tale om seksuel chikane)&#10;Mobning &#10;Diskriminerende adfærd&#10;Andre former for krænkende adfærd&#10;- Tilbageholdelse af nødvendig information&#10;- Sårende bemærkninger&#10;- Usaglig fratagelse eller reduktion af ansvar og arbejdsopgaver&#10;- Bagtalelse eller udelukkelse fra det sociale og faglige fællesskab&#10;- Angreb mod eller kritik af ansattes privatliv&#10;- At blive råbt ad eller latterliggjort&#10;- Fjendtlighed eller tavshed som svar på spørgsmål eller forsøg på samtale&#10;- Nedvurdering af ansattes job, deres arbejdsindsats eller deres kompetence&#10;- Ubehagelige drillerier&#10;- Udnyttelse i jobbet, fx til private ærinder for andre ansatte.">
            <a:extLst>
              <a:ext uri="{FF2B5EF4-FFF2-40B4-BE49-F238E27FC236}">
                <a16:creationId xmlns:a16="http://schemas.microsoft.com/office/drawing/2014/main" id="{39CDE464-D3B2-49BC-BF34-7B604E1C774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130" b="18658"/>
          <a:stretch/>
        </p:blipFill>
        <p:spPr>
          <a:xfrm>
            <a:off x="1214665" y="1266247"/>
            <a:ext cx="9334753" cy="4964244"/>
          </a:xfrm>
          <a:prstGeom prst="rect">
            <a:avLst/>
          </a:prstGeom>
        </p:spPr>
      </p:pic>
      <p:sp>
        <p:nvSpPr>
          <p:cNvPr id="2" name="Pladsholder til tekst 1">
            <a:extLst>
              <a:ext uri="{FF2B5EF4-FFF2-40B4-BE49-F238E27FC236}">
                <a16:creationId xmlns:a16="http://schemas.microsoft.com/office/drawing/2014/main" id="{42055D25-798D-81C2-59BB-AC2ED4592E0C}"/>
              </a:ext>
            </a:extLst>
          </p:cNvPr>
          <p:cNvSpPr>
            <a:spLocks noGrp="1"/>
          </p:cNvSpPr>
          <p:nvPr>
            <p:ph type="body" sz="quarter" idx="13"/>
          </p:nvPr>
        </p:nvSpPr>
        <p:spPr>
          <a:xfrm>
            <a:off x="694597" y="6078644"/>
            <a:ext cx="10752001" cy="754839"/>
          </a:xfrm>
        </p:spPr>
        <p:txBody>
          <a:bodyPr/>
          <a:lstStyle/>
          <a:p>
            <a:r>
              <a:rPr lang="da-DK" sz="1100" dirty="0">
                <a:latin typeface="KBH "/>
              </a:rPr>
              <a:t>*Eksemplerne i denne oversigt er ikke begrebsudtømmende.</a:t>
            </a:r>
            <a:br>
              <a:rPr lang="da-DK" sz="1100" dirty="0">
                <a:latin typeface="KBH "/>
              </a:rPr>
            </a:br>
            <a:r>
              <a:rPr lang="da-DK" sz="1100" dirty="0">
                <a:latin typeface="KBH "/>
              </a:rPr>
              <a:t>*Der er først tale om mobning, når den krænkende adfærd sker regelmæssigt og over længere tid eller gentagne gange på grov vis, hvor den mobbede ikke kan forsvare sig effektivt.</a:t>
            </a:r>
          </a:p>
        </p:txBody>
      </p:sp>
      <p:sp>
        <p:nvSpPr>
          <p:cNvPr id="4" name="Pladsholder til slidenummer 3">
            <a:extLst>
              <a:ext uri="{FF2B5EF4-FFF2-40B4-BE49-F238E27FC236}">
                <a16:creationId xmlns:a16="http://schemas.microsoft.com/office/drawing/2014/main" id="{702A47C1-1661-4228-86D3-D32145F9B745}"/>
              </a:ext>
            </a:extLst>
          </p:cNvPr>
          <p:cNvSpPr>
            <a:spLocks noGrp="1"/>
          </p:cNvSpPr>
          <p:nvPr>
            <p:ph type="sldNum" sz="quarter" idx="12"/>
          </p:nvPr>
        </p:nvSpPr>
        <p:spPr/>
        <p:txBody>
          <a:bodyPr/>
          <a:lstStyle/>
          <a:p>
            <a:fld id="{24C8C45C-947F-4981-8B3F-4F32E973C901}" type="slidenum">
              <a:rPr lang="da-DK" smtClean="0"/>
              <a:pPr/>
              <a:t>7</a:t>
            </a:fld>
            <a:endParaRPr lang="da-DK" dirty="0"/>
          </a:p>
        </p:txBody>
      </p:sp>
    </p:spTree>
    <p:extLst>
      <p:ext uri="{BB962C8B-B14F-4D97-AF65-F5344CB8AC3E}">
        <p14:creationId xmlns:p14="http://schemas.microsoft.com/office/powerpoint/2010/main" val="991505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85D9AD-191D-4342-A0EB-FA722E430053}"/>
              </a:ext>
            </a:extLst>
          </p:cNvPr>
          <p:cNvSpPr>
            <a:spLocks noGrp="1"/>
          </p:cNvSpPr>
          <p:nvPr>
            <p:ph type="title"/>
          </p:nvPr>
        </p:nvSpPr>
        <p:spPr>
          <a:xfrm>
            <a:off x="719998" y="825499"/>
            <a:ext cx="10752002" cy="893928"/>
          </a:xfrm>
        </p:spPr>
        <p:txBody>
          <a:bodyPr/>
          <a:lstStyle/>
          <a:p>
            <a:r>
              <a:rPr lang="da-DK" dirty="0"/>
              <a:t>Hvad er krænkende adfærd fra borgere og eksterne samarbejdspartnere?</a:t>
            </a:r>
          </a:p>
        </p:txBody>
      </p:sp>
      <p:sp>
        <p:nvSpPr>
          <p:cNvPr id="5" name="Pladsholder til tekst 4">
            <a:extLst>
              <a:ext uri="{FF2B5EF4-FFF2-40B4-BE49-F238E27FC236}">
                <a16:creationId xmlns:a16="http://schemas.microsoft.com/office/drawing/2014/main" id="{D6E2F511-29ED-4035-86CC-D2979798C255}"/>
              </a:ext>
            </a:extLst>
          </p:cNvPr>
          <p:cNvSpPr>
            <a:spLocks noGrp="1"/>
          </p:cNvSpPr>
          <p:nvPr>
            <p:ph type="body" sz="quarter" idx="13"/>
          </p:nvPr>
        </p:nvSpPr>
        <p:spPr>
          <a:xfrm>
            <a:off x="491319" y="2015835"/>
            <a:ext cx="11177517" cy="4531838"/>
          </a:xfrm>
        </p:spPr>
        <p:txBody>
          <a:bodyPr/>
          <a:lstStyle/>
          <a:p>
            <a:r>
              <a:rPr lang="da-DK" sz="1700" b="1" dirty="0">
                <a:hlinkClick r:id="rId3" tooltip="www.medarbejder.kk.dk/artikel/vold-trusler-om-vold-mobning-og-chikane"/>
              </a:rPr>
              <a:t>Fysisk vold:</a:t>
            </a:r>
            <a:r>
              <a:rPr lang="da-DK" sz="1700" dirty="0">
                <a:hlinkClick r:id="rId3" tooltip="www.medarbejder.kk.dk/artikel/vold-trusler-om-vold-mobning-og-chikane"/>
              </a:rPr>
              <a:t> aktivt påført vold som fx slag, spark, bid, benspænd</a:t>
            </a:r>
            <a:r>
              <a:rPr lang="da-DK" sz="1700" dirty="0"/>
              <a:t>, fastholdelse, kast med genstande, bid, niv, krads og spyt, kvælningsforsøg og knivstik., røveri </a:t>
            </a:r>
          </a:p>
          <a:p>
            <a:r>
              <a:rPr lang="da-DK" sz="1700" dirty="0"/>
              <a:t>Mundtlige </a:t>
            </a:r>
            <a:r>
              <a:rPr lang="da-DK" sz="1700" b="1" dirty="0"/>
              <a:t>trusler </a:t>
            </a:r>
            <a:r>
              <a:rPr lang="da-DK" sz="1700" dirty="0"/>
              <a:t>og trusler uden ord om at gøre skade på den ansatte eller rettet mod venner, familie, mv. eller ansattes ejendele.</a:t>
            </a:r>
          </a:p>
          <a:p>
            <a:r>
              <a:rPr lang="da-DK" sz="1700" b="1" dirty="0"/>
              <a:t>Chikane: </a:t>
            </a:r>
            <a:r>
              <a:rPr lang="da-DK" sz="1700" dirty="0"/>
              <a:t>krænkende adfærd i form af ydmygelse, bagtalelse, mistænkeliggørelse eller forhånelse. Chikane kan foregå </a:t>
            </a:r>
            <a:r>
              <a:rPr lang="da-DK" sz="1700" b="1" dirty="0"/>
              <a:t>digitalt  </a:t>
            </a:r>
            <a:r>
              <a:rPr lang="da-DK" sz="1700" dirty="0"/>
              <a:t>- på mail, sms, sociale medier</a:t>
            </a:r>
          </a:p>
          <a:p>
            <a:r>
              <a:rPr lang="da-DK" sz="1700" b="1" dirty="0"/>
              <a:t>Seksuel chikane: </a:t>
            </a:r>
            <a:r>
              <a:rPr lang="da-DK" sz="1700" dirty="0"/>
              <a:t>krænkende adfærd af seksuel karakter og uønsket seksuel opmærksomhed. Seksuel chikane er karakteriseret ved at forsætte ud over det punkt, hvor den krænkede synes, det er acceptabelt.</a:t>
            </a:r>
          </a:p>
          <a:p>
            <a:r>
              <a:rPr lang="da-DK" sz="1700" b="1" dirty="0"/>
              <a:t>Diskriminerende adfærd:</a:t>
            </a:r>
            <a:r>
              <a:rPr lang="da-DK" sz="1700" dirty="0"/>
              <a:t> nedvurdering fx på baggrund af alder, køn, kønsidentitet, kønsudtryk, seksuel orientering, etnicitet eller religiøs overbevisning </a:t>
            </a:r>
            <a:br>
              <a:rPr lang="da-DK" sz="1700" dirty="0"/>
            </a:br>
            <a:endParaRPr lang="da-DK" sz="1700" dirty="0"/>
          </a:p>
          <a:p>
            <a:pPr marL="0" indent="0">
              <a:buNone/>
            </a:pPr>
            <a:r>
              <a:rPr kumimoji="0" lang="da-DK" sz="1100" i="1" u="none" strike="noStrike" kern="1200" cap="none" spc="0" normalizeH="0" baseline="0" noProof="0" dirty="0">
                <a:ln>
                  <a:noFill/>
                </a:ln>
                <a:solidFill>
                  <a:prstClr val="black"/>
                </a:solidFill>
                <a:effectLst/>
                <a:uLnTx/>
                <a:uFillTx/>
                <a:latin typeface="KBH" panose="00000500000000000000" pitchFamily="2" charset="0"/>
              </a:rPr>
              <a:t>Københavns Kommunes politik og retningslinjer vedr. vold, trusler, chikane, seksuel chikane, mobning mv. (krænkende adfærd) på arbejdspladsen</a:t>
            </a:r>
            <a:r>
              <a:rPr kumimoji="0" lang="da-DK" sz="1100" u="none" strike="noStrike" kern="1200" cap="none" spc="0" normalizeH="0" baseline="0" noProof="0" dirty="0">
                <a:ln>
                  <a:noFill/>
                </a:ln>
                <a:solidFill>
                  <a:prstClr val="black"/>
                </a:solidFill>
                <a:effectLst/>
                <a:uLnTx/>
                <a:uFillTx/>
                <a:latin typeface="KBH" panose="00000500000000000000" pitchFamily="2" charset="0"/>
              </a:rPr>
              <a:t>.  Læs mere på</a:t>
            </a:r>
            <a:r>
              <a:rPr kumimoji="0" lang="da-DK" sz="1100" u="none" strike="noStrike" kern="1200" cap="none" spc="0" normalizeH="0" baseline="0" noProof="0">
                <a:ln>
                  <a:noFill/>
                </a:ln>
                <a:solidFill>
                  <a:prstClr val="black"/>
                </a:solidFill>
                <a:effectLst/>
                <a:uLnTx/>
                <a:uFillTx/>
                <a:latin typeface="KBH" panose="00000500000000000000" pitchFamily="2" charset="0"/>
              </a:rPr>
              <a:t>: </a:t>
            </a:r>
            <a:r>
              <a:rPr kumimoji="0" lang="da-DK" sz="1100" u="none" strike="noStrike" kern="1200" cap="none" spc="0" normalizeH="0" baseline="0" noProof="0">
                <a:ln>
                  <a:noFill/>
                </a:ln>
                <a:solidFill>
                  <a:prstClr val="black"/>
                </a:solidFill>
                <a:effectLst/>
                <a:uLnTx/>
                <a:uFillTx/>
                <a:latin typeface="KBH" panose="00000500000000000000" pitchFamily="2" charset="0"/>
                <a:hlinkClick r:id="rId3" tooltip="www.medarbejder.kk.dk/artikel/vold-trusler-om-vold-mobning-og-chikane"/>
              </a:rPr>
              <a:t>medarbejder.kk.dk/artikel/vold-trusler-om-vold-mobning-og-chikane</a:t>
            </a:r>
            <a:endParaRPr lang="da-DK" sz="1100" dirty="0">
              <a:latin typeface="KBH" panose="00000500000000000000" pitchFamily="2" charset="0"/>
            </a:endParaRPr>
          </a:p>
        </p:txBody>
      </p:sp>
      <p:sp>
        <p:nvSpPr>
          <p:cNvPr id="4" name="Pladsholder til slidenummer 3">
            <a:extLst>
              <a:ext uri="{FF2B5EF4-FFF2-40B4-BE49-F238E27FC236}">
                <a16:creationId xmlns:a16="http://schemas.microsoft.com/office/drawing/2014/main" id="{1F2B67FD-2981-401D-94B7-B718CB245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0" b="0" i="0" u="none" strike="noStrike" kern="1200" cap="none" spc="0" normalizeH="0" baseline="0" noProof="0" smtClean="0">
                <a:ln>
                  <a:noFill/>
                </a:ln>
                <a:solidFill>
                  <a:prstClr val="black"/>
                </a:solidFill>
                <a:effectLst/>
                <a:uLnTx/>
                <a:uFillTx/>
                <a:latin typeface="KBH"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a-DK" sz="1000" b="0" i="0" u="none" strike="noStrike" kern="1200" cap="none" spc="0" normalizeH="0" baseline="0" noProof="0" dirty="0">
              <a:ln>
                <a:noFill/>
              </a:ln>
              <a:solidFill>
                <a:prstClr val="black"/>
              </a:solidFill>
              <a:effectLst/>
              <a:uLnTx/>
              <a:uFillTx/>
              <a:latin typeface="KBH" panose="00000500000000000000" pitchFamily="2" charset="0"/>
              <a:ea typeface="+mn-ea"/>
              <a:cs typeface="+mn-cs"/>
            </a:endParaRPr>
          </a:p>
        </p:txBody>
      </p:sp>
    </p:spTree>
    <p:extLst>
      <p:ext uri="{BB962C8B-B14F-4D97-AF65-F5344CB8AC3E}">
        <p14:creationId xmlns:p14="http://schemas.microsoft.com/office/powerpoint/2010/main" val="1830822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D42EC-627E-466E-B4B8-3F1EF5D8A0BD}"/>
              </a:ext>
            </a:extLst>
          </p:cNvPr>
          <p:cNvSpPr>
            <a:spLocks noGrp="1"/>
          </p:cNvSpPr>
          <p:nvPr>
            <p:ph type="title"/>
          </p:nvPr>
        </p:nvSpPr>
        <p:spPr>
          <a:xfrm>
            <a:off x="719998" y="1027618"/>
            <a:ext cx="9662252" cy="756983"/>
          </a:xfrm>
        </p:spPr>
        <p:txBody>
          <a:bodyPr/>
          <a:lstStyle/>
          <a:p>
            <a:r>
              <a:rPr lang="da-DK" dirty="0"/>
              <a:t>Hvad skal vores lokale retningslinje for krænkende adfærd indeholde?</a:t>
            </a:r>
            <a:endParaRPr lang="da-DK" b="0" dirty="0"/>
          </a:p>
        </p:txBody>
      </p:sp>
      <p:graphicFrame>
        <p:nvGraphicFramePr>
          <p:cNvPr id="8" name="Pladsholder for bord 7" descr="Tabel">
            <a:extLst>
              <a:ext uri="{FF2B5EF4-FFF2-40B4-BE49-F238E27FC236}">
                <a16:creationId xmlns:a16="http://schemas.microsoft.com/office/drawing/2014/main" id="{3815740F-81F1-614E-D01B-7FFBD94869CB}"/>
              </a:ext>
            </a:extLst>
          </p:cNvPr>
          <p:cNvGraphicFramePr>
            <a:graphicFrameLocks noGrp="1"/>
          </p:cNvGraphicFramePr>
          <p:nvPr>
            <p:ph type="tbl" sz="quarter" idx="13"/>
            <p:extLst>
              <p:ext uri="{D42A27DB-BD31-4B8C-83A1-F6EECF244321}">
                <p14:modId xmlns:p14="http://schemas.microsoft.com/office/powerpoint/2010/main" val="782234922"/>
              </p:ext>
            </p:extLst>
          </p:nvPr>
        </p:nvGraphicFramePr>
        <p:xfrm>
          <a:off x="714490" y="1956051"/>
          <a:ext cx="10783467" cy="3992880"/>
        </p:xfrm>
        <a:graphic>
          <a:graphicData uri="http://schemas.openxmlformats.org/drawingml/2006/table">
            <a:tbl>
              <a:tblPr firstRow="1" bandRow="1">
                <a:solidFill>
                  <a:srgbClr val="EDF3F7"/>
                </a:solidFill>
                <a:tableStyleId>{21E4AEA4-8DFA-4A89-87EB-49C32662AFE0}</a:tableStyleId>
              </a:tblPr>
              <a:tblGrid>
                <a:gridCol w="1480779">
                  <a:extLst>
                    <a:ext uri="{9D8B030D-6E8A-4147-A177-3AD203B41FA5}">
                      <a16:colId xmlns:a16="http://schemas.microsoft.com/office/drawing/2014/main" val="348537674"/>
                    </a:ext>
                  </a:extLst>
                </a:gridCol>
                <a:gridCol w="9302688">
                  <a:extLst>
                    <a:ext uri="{9D8B030D-6E8A-4147-A177-3AD203B41FA5}">
                      <a16:colId xmlns:a16="http://schemas.microsoft.com/office/drawing/2014/main" val="372258637"/>
                    </a:ext>
                  </a:extLst>
                </a:gridCol>
              </a:tblGrid>
              <a:tr h="370840">
                <a:tc>
                  <a:txBody>
                    <a:bodyPr/>
                    <a:lstStyle/>
                    <a:p>
                      <a:endParaRPr lang="da-DK" sz="1400" b="1" dirty="0">
                        <a:latin typeface="KBH"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r>
                        <a:rPr lang="da-DK" sz="1400" b="1" dirty="0">
                          <a:solidFill>
                            <a:schemeClr val="tx1"/>
                          </a:solidFill>
                          <a:latin typeface="KBH" panose="00000500000000000000" pitchFamily="2" charset="0"/>
                        </a:rPr>
                        <a:t>Det eksterne spor: Når vold, trusler chikane, seksuel chikane mv., som også kan foregå digitalt, foregår i kontakten med borgeren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extLst>
                  <a:ext uri="{0D108BD9-81ED-4DB2-BD59-A6C34878D82A}">
                    <a16:rowId xmlns:a16="http://schemas.microsoft.com/office/drawing/2014/main" val="845599292"/>
                  </a:ext>
                </a:extLst>
              </a:tr>
              <a:tr h="370840">
                <a:tc>
                  <a:txBody>
                    <a:bodyPr/>
                    <a:lstStyle/>
                    <a:p>
                      <a:r>
                        <a:rPr lang="da-DK" sz="1400" b="1" dirty="0">
                          <a:latin typeface="KBH" panose="00000500000000000000" pitchFamily="2" charset="0"/>
                        </a:rPr>
                        <a:t>Identifikation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400" dirty="0">
                          <a:latin typeface="KBH Tekst" panose="00000500000000000000" pitchFamily="2" charset="0"/>
                        </a:rPr>
                        <a:t>Vurdering og kortlægning af risiko for krænkende adfærd fra borgere og eksterne samarbejdspartnere </a:t>
                      </a:r>
                    </a:p>
                    <a:p>
                      <a:pPr marL="285750" indent="-285750">
                        <a:buFont typeface="Arial" panose="020B0604020202020204" pitchFamily="34" charset="0"/>
                        <a:buChar char="•"/>
                      </a:pPr>
                      <a:r>
                        <a:rPr lang="da-DK" sz="1400" dirty="0">
                          <a:latin typeface="KBH Tekst" panose="00000500000000000000" pitchFamily="2" charset="0"/>
                        </a:rPr>
                        <a:t>Undersøgelse af episoder med og tilløb til krænkende adfærd med henblik på at finde relevante løsninger i relation til risikoen og vurdere, om de valgte løsninger er effektive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1603195784"/>
                  </a:ext>
                </a:extLst>
              </a:tr>
              <a:tr h="370840">
                <a:tc>
                  <a:txBody>
                    <a:bodyPr/>
                    <a:lstStyle/>
                    <a:p>
                      <a:r>
                        <a:rPr lang="da-DK" sz="1400" b="1" dirty="0">
                          <a:latin typeface="KBH" panose="00000500000000000000" pitchFamily="2" charset="0"/>
                        </a:rPr>
                        <a:t>Forebyggelse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400" dirty="0">
                          <a:latin typeface="KBH Tekst" panose="00000500000000000000" pitchFamily="2" charset="0"/>
                        </a:rPr>
                        <a:t>Klare og entydige standarder og procedurer</a:t>
                      </a:r>
                    </a:p>
                    <a:p>
                      <a:pPr marL="285750" indent="-285750">
                        <a:buFont typeface="Arial" panose="020B0604020202020204" pitchFamily="34" charset="0"/>
                        <a:buChar char="•"/>
                      </a:pPr>
                      <a:r>
                        <a:rPr lang="da-DK" sz="1400" dirty="0">
                          <a:latin typeface="KBH Tekst" panose="00000500000000000000" pitchFamily="2" charset="0"/>
                        </a:rPr>
                        <a:t>Information og uddannelse af ledere og medarbejdere</a:t>
                      </a:r>
                    </a:p>
                    <a:p>
                      <a:pPr marL="285750" indent="-285750">
                        <a:buFont typeface="Arial" panose="020B0604020202020204" pitchFamily="34" charset="0"/>
                        <a:buChar char="•"/>
                      </a:pPr>
                      <a:r>
                        <a:rPr lang="da-DK" sz="1400" dirty="0">
                          <a:latin typeface="KBH Tekst" panose="00000500000000000000" pitchFamily="2" charset="0"/>
                        </a:rPr>
                        <a:t>Fysisk indretning af arbejdspladsen</a:t>
                      </a:r>
                    </a:p>
                    <a:p>
                      <a:pPr marL="285750" indent="-285750">
                        <a:buFont typeface="Arial" panose="020B0604020202020204" pitchFamily="34" charset="0"/>
                        <a:buChar char="•"/>
                      </a:pPr>
                      <a:r>
                        <a:rPr lang="da-DK" sz="1400" dirty="0">
                          <a:latin typeface="KBH Tekst" panose="00000500000000000000" pitchFamily="2" charset="0"/>
                        </a:rPr>
                        <a:t>Sikkerheds- og sundhedsmæssigt forsvarlig udførelse af arbejdet</a:t>
                      </a:r>
                    </a:p>
                    <a:p>
                      <a:pPr marL="285750" indent="-285750">
                        <a:buFont typeface="Arial" panose="020B0604020202020204" pitchFamily="34" charset="0"/>
                        <a:buChar char="•"/>
                      </a:pPr>
                      <a:r>
                        <a:rPr lang="da-DK" sz="1400" dirty="0">
                          <a:latin typeface="KBH Tekst" panose="00000500000000000000" pitchFamily="2" charset="0"/>
                        </a:rPr>
                        <a:t>Øvrige sikkerhedsforanstaltninger, som beror på en konkret risikovurdering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2065470546"/>
                  </a:ext>
                </a:extLst>
              </a:tr>
              <a:tr h="370840">
                <a:tc>
                  <a:txBody>
                    <a:bodyPr/>
                    <a:lstStyle/>
                    <a:p>
                      <a:r>
                        <a:rPr lang="da-DK" sz="1400" b="1" dirty="0">
                          <a:latin typeface="KBH" panose="00000500000000000000" pitchFamily="2" charset="0"/>
                        </a:rPr>
                        <a:t>Håndtering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DAE8"/>
                    </a:solidFill>
                  </a:tcPr>
                </a:tc>
                <a:tc>
                  <a:txBody>
                    <a:bodyPr/>
                    <a:lstStyle/>
                    <a:p>
                      <a:pPr marL="285750" indent="-285750">
                        <a:buFont typeface="Arial" panose="020B0604020202020204" pitchFamily="34" charset="0"/>
                        <a:buChar char="•"/>
                      </a:pPr>
                      <a:r>
                        <a:rPr lang="da-DK" sz="1400" dirty="0">
                          <a:latin typeface="KBH Tekst" panose="00000500000000000000" pitchFamily="2" charset="0"/>
                        </a:rPr>
                        <a:t>Tydelige og klare aftaler</a:t>
                      </a:r>
                    </a:p>
                    <a:p>
                      <a:pPr marL="285750" indent="-285750">
                        <a:buFont typeface="Arial" panose="020B0604020202020204" pitchFamily="34" charset="0"/>
                        <a:buChar char="•"/>
                      </a:pPr>
                      <a:r>
                        <a:rPr lang="da-DK" sz="1400" dirty="0">
                          <a:latin typeface="KBH Tekst" panose="00000500000000000000" pitchFamily="2" charset="0"/>
                        </a:rPr>
                        <a:t>Støtte og opbakning fra ledelsen</a:t>
                      </a:r>
                    </a:p>
                    <a:p>
                      <a:pPr marL="285750" indent="-285750">
                        <a:buFont typeface="Arial" panose="020B0604020202020204" pitchFamily="34" charset="0"/>
                        <a:buChar char="•"/>
                      </a:pPr>
                      <a:r>
                        <a:rPr lang="da-DK" sz="1400" dirty="0">
                          <a:latin typeface="KBH Tekst" panose="00000500000000000000" pitchFamily="2" charset="0"/>
                        </a:rPr>
                        <a:t>Psykisk førstehjælp på arbejdspladsen og adgang til professionel hjælp</a:t>
                      </a:r>
                    </a:p>
                    <a:p>
                      <a:pPr marL="285750" indent="-285750">
                        <a:buFont typeface="Arial" panose="020B0604020202020204" pitchFamily="34" charset="0"/>
                        <a:buChar char="•"/>
                      </a:pPr>
                      <a:r>
                        <a:rPr lang="da-DK" sz="1400" dirty="0">
                          <a:latin typeface="KBH Tekst" panose="00000500000000000000" pitchFamily="2" charset="0"/>
                        </a:rPr>
                        <a:t>Analyse af hændelser og vurdering af indsats</a:t>
                      </a:r>
                    </a:p>
                    <a:p>
                      <a:pPr marL="285750" indent="-285750">
                        <a:buFont typeface="Arial" panose="020B0604020202020204" pitchFamily="34" charset="0"/>
                        <a:buChar char="•"/>
                      </a:pPr>
                      <a:r>
                        <a:rPr lang="da-DK" sz="1400" dirty="0">
                          <a:latin typeface="KBH Tekst" panose="00000500000000000000" pitchFamily="2" charset="0"/>
                        </a:rPr>
                        <a:t>Minimumsprocedurer for politianmeldelse</a:t>
                      </a:r>
                    </a:p>
                    <a:p>
                      <a:pPr marL="285750" indent="-285750">
                        <a:buFont typeface="Arial" panose="020B0604020202020204" pitchFamily="34" charset="0"/>
                        <a:buChar char="•"/>
                      </a:pPr>
                      <a:r>
                        <a:rPr lang="da-DK" sz="1400" dirty="0">
                          <a:latin typeface="KBH Tekst" panose="00000500000000000000" pitchFamily="2" charset="0"/>
                        </a:rPr>
                        <a:t>Praksis for registrering i arbejdsskadesystemet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3F7"/>
                    </a:solidFill>
                  </a:tcPr>
                </a:tc>
                <a:extLst>
                  <a:ext uri="{0D108BD9-81ED-4DB2-BD59-A6C34878D82A}">
                    <a16:rowId xmlns:a16="http://schemas.microsoft.com/office/drawing/2014/main" val="3351549582"/>
                  </a:ext>
                </a:extLst>
              </a:tr>
            </a:tbl>
          </a:graphicData>
        </a:graphic>
      </p:graphicFrame>
      <p:sp>
        <p:nvSpPr>
          <p:cNvPr id="4" name="Pladsholder til tekst 3">
            <a:extLst>
              <a:ext uri="{FF2B5EF4-FFF2-40B4-BE49-F238E27FC236}">
                <a16:creationId xmlns:a16="http://schemas.microsoft.com/office/drawing/2014/main" id="{06EC011B-3A9B-FB63-D55C-D73070DC5452}"/>
              </a:ext>
            </a:extLst>
          </p:cNvPr>
          <p:cNvSpPr>
            <a:spLocks noGrp="1"/>
          </p:cNvSpPr>
          <p:nvPr>
            <p:ph sz="quarter" idx="14"/>
          </p:nvPr>
        </p:nvSpPr>
        <p:spPr>
          <a:xfrm>
            <a:off x="815975" y="6271093"/>
            <a:ext cx="10750550" cy="309562"/>
          </a:xfrm>
        </p:spPr>
        <p:txBody>
          <a:bodyPr/>
          <a:lstStyle/>
          <a:p>
            <a:r>
              <a:rPr lang="da-DK" sz="1100" i="1" dirty="0">
                <a:latin typeface="KBH" panose="00000500000000000000" pitchFamily="2" charset="0"/>
                <a:hlinkClick r:id="rId3" tooltip="www.medarbejder.kk.dk/artikel/vold-trusler-om-vold-mobning-og-chikane"/>
              </a:rPr>
              <a:t>Københavns Kommunes politik og retningslinjer vedr. vold, trusler</a:t>
            </a:r>
            <a:r>
              <a:rPr lang="da-DK" sz="1100" i="1" dirty="0">
                <a:latin typeface="KBH" panose="00000500000000000000" pitchFamily="2" charset="0"/>
              </a:rPr>
              <a:t>, chikane, seksuel chikane, mobning mv. (krænkende adfærd) på arbejdspladsen</a:t>
            </a:r>
            <a:r>
              <a:rPr lang="da-DK" sz="1100" dirty="0">
                <a:latin typeface="KBH" panose="00000500000000000000" pitchFamily="2" charset="0"/>
              </a:rPr>
              <a:t> </a:t>
            </a:r>
            <a:br>
              <a:rPr lang="da-DK" sz="1100" dirty="0">
                <a:latin typeface="KBH" panose="00000500000000000000" pitchFamily="2" charset="0"/>
              </a:rPr>
            </a:br>
            <a:r>
              <a:rPr lang="da-DK" sz="1100" dirty="0">
                <a:latin typeface="KBH" panose="00000500000000000000" pitchFamily="2" charset="0"/>
              </a:rPr>
              <a:t>Læs mere på</a:t>
            </a:r>
            <a:r>
              <a:rPr lang="da-DK" sz="1100">
                <a:latin typeface="KBH" panose="00000500000000000000" pitchFamily="2" charset="0"/>
              </a:rPr>
              <a:t>: </a:t>
            </a:r>
            <a:r>
              <a:rPr lang="da-DK" sz="1100" i="0">
                <a:latin typeface="KBH" panose="00000500000000000000" pitchFamily="2" charset="0"/>
                <a:hlinkClick r:id="rId3" tooltip="www.medarbejder.kk.dk/artikel/vold-trusler-om-vold-mobning-og-chikane"/>
              </a:rPr>
              <a:t>medarbejder.kk.dk/artikel/vold-trusler-om-vold-mobning-og-chikane</a:t>
            </a:r>
            <a:endParaRPr lang="da-DK" sz="1100" i="0" dirty="0">
              <a:latin typeface="KBH" panose="00000500000000000000" pitchFamily="2" charset="0"/>
            </a:endParaRPr>
          </a:p>
        </p:txBody>
      </p:sp>
      <p:sp>
        <p:nvSpPr>
          <p:cNvPr id="5" name="Pladsholder til slidenummer 4">
            <a:extLst>
              <a:ext uri="{FF2B5EF4-FFF2-40B4-BE49-F238E27FC236}">
                <a16:creationId xmlns:a16="http://schemas.microsoft.com/office/drawing/2014/main" id="{9CC3749A-2478-4363-98F7-C6BA582E907A}"/>
              </a:ext>
            </a:extLst>
          </p:cNvPr>
          <p:cNvSpPr>
            <a:spLocks noGrp="1"/>
          </p:cNvSpPr>
          <p:nvPr>
            <p:ph type="sldNum" sz="quarter" idx="12"/>
          </p:nvPr>
        </p:nvSpPr>
        <p:spPr/>
        <p:txBody>
          <a:bodyPr/>
          <a:lstStyle/>
          <a:p>
            <a:fld id="{859873C9-BF5D-4A9A-BB31-45BBB7BABAF7}" type="slidenum">
              <a:rPr lang="da-DK" noProof="0" smtClean="0"/>
              <a:t>9</a:t>
            </a:fld>
            <a:endParaRPr lang="da-DK" noProof="0" dirty="0"/>
          </a:p>
        </p:txBody>
      </p:sp>
    </p:spTree>
    <p:extLst>
      <p:ext uri="{BB962C8B-B14F-4D97-AF65-F5344CB8AC3E}">
        <p14:creationId xmlns:p14="http://schemas.microsoft.com/office/powerpoint/2010/main" val="34623353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SISTID" val="76487a9a-ba4d-4967-bf16-75898fdce40b"/>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4530CCDF-2D08-4DF8-AB6F-A8ED0A08DAA7}"/>
    </a:ext>
  </a:extLst>
</a:theme>
</file>

<file path=ppt/theme/theme2.xml><?xml version="1.0" encoding="utf-8"?>
<a:theme xmlns:a="http://schemas.openxmlformats.org/drawingml/2006/main" name="UK 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0F149701-75FB-4D87-889C-A25336877B65}"/>
    </a:ext>
  </a:extLst>
</a:theme>
</file>

<file path=ppt/theme/theme3.xml><?xml version="1.0" encoding="utf-8"?>
<a:theme xmlns:a="http://schemas.openxmlformats.org/drawingml/2006/main" name="1_Blank">
  <a:themeElements>
    <a:clrScheme name="KK 1">
      <a:dk1>
        <a:sysClr val="windowText" lastClr="000000"/>
      </a:dk1>
      <a:lt1>
        <a:sysClr val="window" lastClr="FFFFFF"/>
      </a:lt1>
      <a:dk2>
        <a:srgbClr val="0094FD"/>
      </a:dk2>
      <a:lt2>
        <a:srgbClr val="FFEA8C"/>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KK skabelon Nyt design.potx" id="{CFBB60E3-7867-45B0-9725-AB52CF38C008}" vid="{4530CCDF-2D08-4DF8-AB6F-A8ED0A08DAA7}"/>
    </a:ext>
  </a:extLst>
</a:theme>
</file>

<file path=ppt/theme/theme4.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928602B5E0C7048B411296E1B7B0F23" ma:contentTypeVersion="12" ma:contentTypeDescription="Opret et nyt dokument." ma:contentTypeScope="" ma:versionID="643d0724496a5774ada634140ff2fd02">
  <xsd:schema xmlns:xsd="http://www.w3.org/2001/XMLSchema" xmlns:xs="http://www.w3.org/2001/XMLSchema" xmlns:p="http://schemas.microsoft.com/office/2006/metadata/properties" xmlns:ns2="91229f19-c9ad-4754-b616-d97f67218542" xmlns:ns3="ef51dc1f-7890-4957-b8f7-20eb797a4e67" targetNamespace="http://schemas.microsoft.com/office/2006/metadata/properties" ma:root="true" ma:fieldsID="f1d78e0659c3bd57c05de26feaa04148" ns2:_="" ns3:_="">
    <xsd:import namespace="91229f19-c9ad-4754-b616-d97f67218542"/>
    <xsd:import namespace="ef51dc1f-7890-4957-b8f7-20eb797a4e6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229f19-c9ad-4754-b616-d97f672185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51dc1f-7890-4957-b8f7-20eb797a4e67"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AAE049-2F16-4D62-B5F8-29DE3BB078E0}">
  <ds:schemaRefs>
    <ds:schemaRef ds:uri="http://purl.org/dc/dcmitype/"/>
    <ds:schemaRef ds:uri="http://purl.org/dc/terms/"/>
    <ds:schemaRef ds:uri="http://purl.org/dc/elements/1.1/"/>
    <ds:schemaRef ds:uri="ef51dc1f-7890-4957-b8f7-20eb797a4e67"/>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91229f19-c9ad-4754-b616-d97f67218542"/>
  </ds:schemaRefs>
</ds:datastoreItem>
</file>

<file path=customXml/itemProps2.xml><?xml version="1.0" encoding="utf-8"?>
<ds:datastoreItem xmlns:ds="http://schemas.openxmlformats.org/officeDocument/2006/customXml" ds:itemID="{FF59E4CC-7038-4F50-B7F5-545400012D06}">
  <ds:schemaRefs>
    <ds:schemaRef ds:uri="http://schemas.microsoft.com/sharepoint/v3/contenttype/forms"/>
  </ds:schemaRefs>
</ds:datastoreItem>
</file>

<file path=customXml/itemProps3.xml><?xml version="1.0" encoding="utf-8"?>
<ds:datastoreItem xmlns:ds="http://schemas.openxmlformats.org/officeDocument/2006/customXml" ds:itemID="{487CB472-A073-4877-A4C7-C91B70C571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229f19-c9ad-4754-b616-d97f67218542"/>
    <ds:schemaRef ds:uri="ef51dc1f-7890-4957-b8f7-20eb797a4e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1191</Words>
  <Application>Microsoft Office PowerPoint</Application>
  <PresentationFormat>Widescreen</PresentationFormat>
  <Paragraphs>107</Paragraphs>
  <Slides>10</Slides>
  <Notes>10</Notes>
  <HiddenSlides>0</HiddenSlides>
  <MMClips>0</MMClips>
  <ScaleCrop>false</ScaleCrop>
  <HeadingPairs>
    <vt:vector size="6" baseType="variant">
      <vt:variant>
        <vt:lpstr>Benyttede skrifttyper</vt:lpstr>
      </vt:variant>
      <vt:variant>
        <vt:i4>9</vt:i4>
      </vt:variant>
      <vt:variant>
        <vt:lpstr>Tema</vt:lpstr>
      </vt:variant>
      <vt:variant>
        <vt:i4>3</vt:i4>
      </vt:variant>
      <vt:variant>
        <vt:lpstr>Slidetitler</vt:lpstr>
      </vt:variant>
      <vt:variant>
        <vt:i4>10</vt:i4>
      </vt:variant>
    </vt:vector>
  </HeadingPairs>
  <TitlesOfParts>
    <vt:vector size="22" baseType="lpstr">
      <vt:lpstr>KBH Tekst</vt:lpstr>
      <vt:lpstr>KBH</vt:lpstr>
      <vt:lpstr>KBH Medium</vt:lpstr>
      <vt:lpstr>KBH </vt:lpstr>
      <vt:lpstr>Gill Sans MT Light</vt:lpstr>
      <vt:lpstr>Gill Sans MT</vt:lpstr>
      <vt:lpstr>Verdana</vt:lpstr>
      <vt:lpstr>Arial</vt:lpstr>
      <vt:lpstr>KBH Black</vt:lpstr>
      <vt:lpstr>Blank</vt:lpstr>
      <vt:lpstr>UK Blank</vt:lpstr>
      <vt:lpstr>1_Blank</vt:lpstr>
      <vt:lpstr>Første møde  i Arbejdsgruppen </vt:lpstr>
      <vt:lpstr>Tovholders forberedelse til første møde i arbejdsgruppen</vt:lpstr>
      <vt:lpstr>Fra KK politik til lokale retningslinjer</vt:lpstr>
      <vt:lpstr>Dagsorden</vt:lpstr>
      <vt:lpstr>Arbejdsmiljøloven </vt:lpstr>
      <vt:lpstr>Københavns Kommunes politik for krænkende adfærd </vt:lpstr>
      <vt:lpstr>Oversigt over former for fysisk og psykisk vold (krænkende adfærd)* </vt:lpstr>
      <vt:lpstr>Hvad er krænkende adfærd fra borgere og eksterne samarbejdspartnere?</vt:lpstr>
      <vt:lpstr>Hvad skal vores lokale retningslinje for krænkende adfærd indeholde?</vt:lpstr>
      <vt:lpstr>Hvad har vi allerede styr på?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Første møde i Arbejdsgruppen</dc:title>
  <dc:creator/>
  <cp:lastModifiedBy/>
  <cp:revision>1</cp:revision>
  <dcterms:created xsi:type="dcterms:W3CDTF">2019-04-04T07:23:38Z</dcterms:created>
  <dcterms:modified xsi:type="dcterms:W3CDTF">2024-04-19T12:18:31Z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0x0101006928602B5E0C7048B411296E1B7B0F23</vt:lpwstr>
  </property>
  <property fmtid="{D5CDD505-2E9C-101B-9397-08002B2CF9AE}" pid="4" name="CloudStatistics_StoryID">
    <vt:lpwstr>0136e00f-1667-45ee-830b-53852910124c</vt:lpwstr>
  </property>
</Properties>
</file>