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51" r:id="rId4"/>
    <p:sldMasterId id="2147483814" r:id="rId5"/>
  </p:sldMasterIdLst>
  <p:notesMasterIdLst>
    <p:notesMasterId r:id="rId7"/>
  </p:notesMasterIdLst>
  <p:handoutMasterIdLst>
    <p:handoutMasterId r:id="rId8"/>
  </p:handoutMasterIdLst>
  <p:sldIdLst>
    <p:sldId id="282" r:id="rId6"/>
  </p:sldIdLst>
  <p:sldSz cx="6858000" cy="9906000" type="A4"/>
  <p:notesSz cx="6858000" cy="9144000"/>
  <p:embeddedFontLst>
    <p:embeddedFont>
      <p:font typeface="KBH" panose="020B0604020202020204" charset="0"/>
      <p:regular r:id="rId9"/>
      <p:bold r:id="rId10"/>
      <p:italic r:id="rId11"/>
      <p:boldItalic r:id="rId12"/>
    </p:embeddedFont>
    <p:embeddedFont>
      <p:font typeface="KBH Black" panose="020B0604020202020204" charset="0"/>
      <p:bold r:id="rId13"/>
      <p:boldItalic r:id="rId14"/>
    </p:embeddedFont>
    <p:embeddedFont>
      <p:font typeface="KBH Medium" panose="020B0604020202020204" charset="0"/>
      <p:regular r:id="rId15"/>
      <p:italic r:id="rId16"/>
    </p:embeddedFont>
    <p:embeddedFont>
      <p:font typeface="KBH Tekst" panose="020B060402020202020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17" autoAdjust="0"/>
    <p:restoredTop sz="93969" autoAdjust="0"/>
  </p:normalViewPr>
  <p:slideViewPr>
    <p:cSldViewPr snapToGrid="0" showGuides="1">
      <p:cViewPr varScale="1">
        <p:scale>
          <a:sx n="48" d="100"/>
          <a:sy n="48" d="100"/>
        </p:scale>
        <p:origin x="156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laj Lind Christensen" userId="7cfdf409-815e-4475-bfec-0b7165f91185" providerId="ADAL" clId="{3499367E-1280-4ED9-BEC2-53C8E449DA50}"/>
    <pc:docChg chg="modSld">
      <pc:chgData name="Nikolaj Lind Christensen" userId="7cfdf409-815e-4475-bfec-0b7165f91185" providerId="ADAL" clId="{3499367E-1280-4ED9-BEC2-53C8E449DA50}" dt="2021-11-17T12:40:57.455" v="1" actId="688"/>
      <pc:docMkLst>
        <pc:docMk/>
      </pc:docMkLst>
      <pc:sldChg chg="modSp mod">
        <pc:chgData name="Nikolaj Lind Christensen" userId="7cfdf409-815e-4475-bfec-0b7165f91185" providerId="ADAL" clId="{3499367E-1280-4ED9-BEC2-53C8E449DA50}" dt="2021-11-17T12:40:57.455" v="1" actId="688"/>
        <pc:sldMkLst>
          <pc:docMk/>
          <pc:sldMk cId="2859021522" sldId="282"/>
        </pc:sldMkLst>
        <pc:spChg chg="mod">
          <ac:chgData name="Nikolaj Lind Christensen" userId="7cfdf409-815e-4475-bfec-0b7165f91185" providerId="ADAL" clId="{3499367E-1280-4ED9-BEC2-53C8E449DA50}" dt="2021-11-17T12:40:57.455" v="1" actId="688"/>
          <ac:spMkLst>
            <pc:docMk/>
            <pc:sldMk cId="2859021522" sldId="282"/>
            <ac:spMk id="7" creationId="{97DF343B-F75D-4EA1-AB94-E63646FE2A9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22/04/2024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684F4FD-71A2-45CC-8A6E-49D5A00D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7A3F2-4381-4C6B-970B-F774BAF51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E1B11E-3EFA-4F7B-9B51-51532439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B6ED97-6CA2-43D5-84C1-C8E191DA58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010810A8-8A1E-4E68-A968-35AAC01A2281}"/>
              </a:ext>
            </a:extLst>
          </p:cNvPr>
          <p:cNvSpPr/>
          <p:nvPr userDrawn="1"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</p:spTree>
    <p:extLst>
      <p:ext uri="{BB962C8B-B14F-4D97-AF65-F5344CB8AC3E}">
        <p14:creationId xmlns:p14="http://schemas.microsoft.com/office/powerpoint/2010/main" val="411708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5000" y="1959001"/>
            <a:ext cx="3833740" cy="4342649"/>
          </a:xfrm>
        </p:spPr>
        <p:txBody>
          <a:bodyPr anchor="b" anchorCtr="0">
            <a:normAutofit/>
          </a:bodyPr>
          <a:lstStyle>
            <a:lvl1pPr algn="l">
              <a:defRPr sz="4050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0DD521F-6FFD-4064-912D-D1ACEADD81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5001" y="7695520"/>
            <a:ext cx="2304894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4" name="Graphic 7">
            <a:extLst>
              <a:ext uri="{FF2B5EF4-FFF2-40B4-BE49-F238E27FC236}">
                <a16:creationId xmlns:a16="http://schemas.microsoft.com/office/drawing/2014/main" id="{3B12EC28-E141-4748-8822-1B02FF0A6CBB}"/>
              </a:ext>
            </a:extLst>
          </p:cNvPr>
          <p:cNvSpPr/>
          <p:nvPr userDrawn="1"/>
        </p:nvSpPr>
        <p:spPr>
          <a:xfrm>
            <a:off x="3661163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7127C84-7B2A-461F-B4C4-EA860EEF58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72450" y="0"/>
            <a:ext cx="2285550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BA9EC6C-D882-4644-AA8C-C638EA2AB2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460624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854DC86-7109-4CBA-B1A5-FAA37E19A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1750241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30B9519-277F-4E54-8FC0-8193A0D06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1750241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</p:spTree>
    <p:extLst>
      <p:ext uri="{BB962C8B-B14F-4D97-AF65-F5344CB8AC3E}">
        <p14:creationId xmlns:p14="http://schemas.microsoft.com/office/powerpoint/2010/main" val="2833720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defRPr sz="1350"/>
            </a:lvl1pPr>
            <a:lvl2pPr marL="349151" indent="-129481">
              <a:defRPr/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2109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ørk baggrund">
            <a:extLst>
              <a:ext uri="{FF2B5EF4-FFF2-40B4-BE49-F238E27FC236}">
                <a16:creationId xmlns:a16="http://schemas.microsoft.com/office/drawing/2014/main" id="{5AD5CF03-2716-4BA5-9C0A-662F67148BA6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buFont typeface="+mj-lt"/>
              <a:buAutoNum type="arabicPeriod"/>
              <a:defRPr sz="1350">
                <a:solidFill>
                  <a:schemeClr val="bg1"/>
                </a:solidFill>
              </a:defRPr>
            </a:lvl1pPr>
            <a:lvl2pPr marL="348300" indent="-129600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E782-FCE1-4223-B963-3FB009D942A3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1963954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799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rgbClr val="000C2E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CCD90-1944-4905-B643-649FADC8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7" name="SD_FLD_PresentationTitle">
            <a:extLst>
              <a:ext uri="{FF2B5EF4-FFF2-40B4-BE49-F238E27FC236}">
                <a16:creationId xmlns:a16="http://schemas.microsoft.com/office/drawing/2014/main" id="{0A1B639C-198A-476D-B365-AE3F9BFE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15E2E9-557F-4202-BA67-139A65D0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1266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 mørk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B6A6-23EA-4F4B-B9FD-8994EF63F7D5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70538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hvid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2228350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442186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1A9E3-0AAD-4CBD-B3C1-4C6ACE3B9B21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3200726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462055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304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8F5DFB3-8199-4CB6-9066-2BB37E4656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 userDrawn="1"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B98C9C42-90FD-450B-BFF8-46B74DF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96082EB3-5080-42D3-A152-5B8B1FC9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D5A722A-DCEE-49E6-BB44-6F3079BE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E89EFC-8997-4F51-A888-D563A6C36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08E5ED6-3D56-4788-93B6-332204188D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7657689-90E8-4FD6-8984-F6AB4680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</p:spTree>
    <p:extLst>
      <p:ext uri="{BB962C8B-B14F-4D97-AF65-F5344CB8AC3E}">
        <p14:creationId xmlns:p14="http://schemas.microsoft.com/office/powerpoint/2010/main" val="3397395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2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1881225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88725" y="0"/>
            <a:ext cx="4369275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7A3DA441-2DEB-4514-AAC8-CF11F3E1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>
            <a:extLst>
              <a:ext uri="{FF2B5EF4-FFF2-40B4-BE49-F238E27FC236}">
                <a16:creationId xmlns:a16="http://schemas.microsoft.com/office/drawing/2014/main" id="{45313C7E-88CA-4F1A-B38E-6BE726A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5DF70B-4895-4E76-B8EF-32B6EE62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20187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70943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3964726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1089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34329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solidFill>
            <a:schemeClr val="bg1">
              <a:lumMod val="95000"/>
            </a:schemeClr>
          </a:solidFill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1371773"/>
            <a:ext cx="6048001" cy="6252847"/>
          </a:xfrm>
        </p:spPr>
        <p:txBody>
          <a:bodyPr>
            <a:normAutofit/>
          </a:bodyPr>
          <a:lstStyle>
            <a:lvl1pPr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Indsæt titel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38369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39999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0626" y="1040000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91064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5000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799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5205238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BA7BD3-EF06-4551-A428-51A46E5A89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0627" y="5205238"/>
            <a:ext cx="1882374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2411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boks mørk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1" y="1039999"/>
            <a:ext cx="3967250" cy="7826000"/>
          </a:xfrm>
          <a:solidFill>
            <a:schemeClr val="tx2"/>
          </a:solidFill>
        </p:spPr>
        <p:txBody>
          <a:bodyPr lIns="360000" tIns="342000" rIns="360000" bIns="34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6666</a:t>
            </a:r>
          </a:p>
          <a:p>
            <a:pPr lvl="6"/>
            <a:r>
              <a:rPr lang="da-DK" dirty="0"/>
              <a:t>777</a:t>
            </a:r>
          </a:p>
          <a:p>
            <a:pPr lvl="7"/>
            <a:r>
              <a:rPr lang="da-DK" dirty="0"/>
              <a:t>8888</a:t>
            </a:r>
          </a:p>
          <a:p>
            <a:pPr lvl="8"/>
            <a:r>
              <a:rPr lang="da-DK" dirty="0"/>
              <a:t>9999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9125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368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2CF0303-FAD9-4C99-AED3-D04BAD578B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FFBCE6F-028A-4617-B072-71A0FA0A47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075BC39-D207-4CA1-857E-6EA19E26C9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D6F774-1095-47B8-92F2-C3F93E18A6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4CE8CE-0AFB-48E8-822A-C0D496286A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7079" cy="1544280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8726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38680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0675-C315-4700-B9B7-A5AB773CA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885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2922862" cy="5699578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955" indent="-100906">
              <a:defRPr sz="675">
                <a:latin typeface="KBH Tekst" panose="00000500000000000000" pitchFamily="2" charset="0"/>
              </a:defRPr>
            </a:lvl2pPr>
            <a:lvl3pPr marL="306289" indent="-91976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5"/>
            <a:r>
              <a:rPr lang="da-DK" noProof="0" dirty="0" err="1"/>
              <a:t>Sixth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6"/>
            <a:r>
              <a:rPr lang="da-DK" noProof="0" dirty="0" err="1"/>
              <a:t>Seventh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7"/>
            <a:r>
              <a:rPr lang="da-DK" noProof="0" dirty="0" err="1"/>
              <a:t>Eight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8"/>
            <a:r>
              <a:rPr lang="da-DK" noProof="0" dirty="0"/>
              <a:t>Ninth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30137" y="3166800"/>
            <a:ext cx="2922863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1E57683A-B89A-4C49-94F5-D6FE297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0925" y="448250"/>
            <a:ext cx="1350987" cy="260000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0C0F55C-0196-46B3-A323-46BEB60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0858" y="448250"/>
            <a:ext cx="222143" cy="260000"/>
          </a:xfrm>
        </p:spPr>
        <p:txBody>
          <a:bodyPr/>
          <a:lstStyle/>
          <a:p>
            <a:fld id="{859873C9-BF5D-4A9A-BB31-45BBB7BABAF7}" type="slidenum">
              <a:rPr lang="da-DK" noProof="0" smtClean="0"/>
              <a:t>‹#›</a:t>
            </a:fld>
            <a:endParaRPr lang="da-DK" noProof="0" dirty="0"/>
          </a:p>
        </p:txBody>
      </p:sp>
      <p:sp>
        <p:nvSpPr>
          <p:cNvPr id="12" name="SD_FLD_PresentationTitle">
            <a:extLst>
              <a:ext uri="{FF2B5EF4-FFF2-40B4-BE49-F238E27FC236}">
                <a16:creationId xmlns:a16="http://schemas.microsoft.com/office/drawing/2014/main" id="{0E1D2869-881F-4A30-85CD-63C245E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0" y="448250"/>
            <a:ext cx="2304896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</p:spTree>
    <p:extLst>
      <p:ext uri="{BB962C8B-B14F-4D97-AF65-F5344CB8AC3E}">
        <p14:creationId xmlns:p14="http://schemas.microsoft.com/office/powerpoint/2010/main" val="32598673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4177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67840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92706" y="3166799"/>
            <a:ext cx="1360294" cy="57043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80333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530273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11341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88725" y="31668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8A779418-EA1C-402E-8FE9-04BF21BF12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488725" y="62789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CB9BD8A-549C-46D6-8DF3-8D5B50A8339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71776" y="3166801"/>
            <a:ext cx="188122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8639A0C-5FD1-4E6D-AC45-D97BFF4847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71776" y="6278999"/>
            <a:ext cx="1881224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699859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Ott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968300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968300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3" name="Content Placeholder 16">
            <a:extLst>
              <a:ext uri="{FF2B5EF4-FFF2-40B4-BE49-F238E27FC236}">
                <a16:creationId xmlns:a16="http://schemas.microsoft.com/office/drawing/2014/main" id="{B2917A20-9A14-4A88-B799-05327B9EBDE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529575" y="3166801"/>
            <a:ext cx="1360395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B3711F40-BEA7-48C1-AEBB-C27EBAB6E41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529575" y="6278999"/>
            <a:ext cx="1360395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CBB5A9-99A6-4806-8AFF-8B50DD841B9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92875" y="3166801"/>
            <a:ext cx="136029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2F627CA-639B-47B1-A5E4-A4CDD045B18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092875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09252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684F4FD-71A2-45CC-8A6E-49D5A00D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7A3F2-4381-4C6B-970B-F774BAF51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E1B11E-3EFA-4F7B-9B51-51532439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B6ED97-6CA2-43D5-84C1-C8E191DA58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5370CC76-BC33-4266-AB4D-7BA76C8F43B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42110875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8F5DFB3-8199-4CB6-9066-2BB37E4656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B98C9C42-90FD-450B-BFF8-46B74DF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96082EB3-5080-42D3-A152-5B8B1FC9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D5A722A-DCEE-49E6-BB44-6F3079BE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E89EFC-8997-4F51-A888-D563A6C36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08E5ED6-3D56-4788-93B6-332204188D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7657689-90E8-4FD6-8984-F6AB4680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F08C7C2-1250-4E95-836F-DF8697DA307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38969060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2CF0303-FAD9-4C99-AED3-D04BAD578B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FFBCE6F-028A-4617-B072-71A0FA0A47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
							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075BC39-D207-4CA1-857E-6EA19E26C9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D6F774-1095-47B8-92F2-C3F93E18A6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4CE8CE-0AFB-48E8-822A-C0D496286A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9150" cy="15442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008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1109385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</p:spTree>
    <p:extLst>
      <p:ext uri="{BB962C8B-B14F-4D97-AF65-F5344CB8AC3E}">
        <p14:creationId xmlns:p14="http://schemas.microsoft.com/office/powerpoint/2010/main" val="30393965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9150" cy="15442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8522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mørk/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36C0DBC-4EC9-4A4E-8DE4-952D9F7BE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EDA8D41-2335-493A-8246-8171A76F0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D4E101DD-89B2-4D7B-8F47-835181F42A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BB051B12-C82D-41E9-8581-101213AFD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8196FC72-201B-407A-A802-431ADE6F482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31345883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>
              <a:solidFill>
                <a:schemeClr val="bg2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20A2E9F-A570-4C30-B6F7-A8E2727CF6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84A3C88-2876-4F34-98F7-299B17A8C2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667C43F-58F4-43CC-86BE-580C713B88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F5851E0-A91D-4F64-8680-E5A25AAD3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1B4D8FC-6D8B-4361-9986-C27F230345B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4017112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lys/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rgbClr val="000C2E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0F374D4-48CD-43E3-AA3B-8D32C614D9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accent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E3E11BE-989A-4C63-8421-725A43313A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5DC236B-2E87-4C2A-AAE6-A79FFE8427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D9E04BB-4195-42F1-BBEA-46C84B7F6F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B7029384-3120-46FC-A04A-744BCE57FFE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539635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350F9D-5FD2-42BE-82EF-FE0BCE1EAA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tx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3DB74700-CF80-4031-BF2A-339DA71A7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022554E-FE4D-43D3-B8EA-4D5A9D7432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45AF0E4B-085F-42EE-BA87-E6731FA986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BB461E5-C616-4E1A-99C5-487CC6F3016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37693429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5000" y="1959001"/>
            <a:ext cx="3833740" cy="4342649"/>
          </a:xfrm>
        </p:spPr>
        <p:txBody>
          <a:bodyPr anchor="b" anchorCtr="0">
            <a:normAutofit/>
          </a:bodyPr>
          <a:lstStyle>
            <a:lvl1pPr algn="l">
              <a:defRPr sz="4050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0DD521F-6FFD-4064-912D-D1ACEADD81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5001" y="7695520"/>
            <a:ext cx="2304894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7127C84-7B2A-461F-B4C4-EA860EEF58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72450" y="0"/>
            <a:ext cx="2285550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BA9EC6C-D882-4644-AA8C-C638EA2AB2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460624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854DC86-7109-4CBA-B1A5-FAA37E19A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1750241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30B9519-277F-4E54-8FC0-8193A0D06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1750241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B0F9BB00-3F45-4846-ADFA-64E77FFC971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661164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7872378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Agenda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defRPr sz="1350"/>
            </a:lvl1pPr>
            <a:lvl2pPr marL="349151" indent="-129481">
              <a:defRPr/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38523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Agenda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ørk baggrund">
            <a:extLst>
              <a:ext uri="{FF2B5EF4-FFF2-40B4-BE49-F238E27FC236}">
                <a16:creationId xmlns:a16="http://schemas.microsoft.com/office/drawing/2014/main" id="{5AD5CF03-2716-4BA5-9C0A-662F67148BA6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buFont typeface="+mj-lt"/>
              <a:buAutoNum type="arabicPeriod"/>
              <a:defRPr sz="1350">
                <a:solidFill>
                  <a:schemeClr val="bg1"/>
                </a:solidFill>
              </a:defRPr>
            </a:lvl1pPr>
            <a:lvl2pPr marL="348300" indent="-129600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E782-FCE1-4223-B963-3FB009D942A3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7016050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799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rgbClr val="000C2E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CCD90-1944-4905-B643-649FADC8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7" name="SD_FLD_PresentationTitle">
            <a:extLst>
              <a:ext uri="{FF2B5EF4-FFF2-40B4-BE49-F238E27FC236}">
                <a16:creationId xmlns:a16="http://schemas.microsoft.com/office/drawing/2014/main" id="{0A1B639C-198A-476D-B365-AE3F9BFE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15E2E9-557F-4202-BA67-139A65D0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33450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 mørk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B6A6-23EA-4F4B-B9FD-8994EF63F7D5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1465774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7079" cy="1544280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21061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hvid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5716226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18179549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1A9E3-0AAD-4CBD-B3C1-4C6ACE3B9B21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5866687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142602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re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03129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Indhold og 2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1881225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88725" y="0"/>
            <a:ext cx="4369275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7A3DA441-2DEB-4514-AAC8-CF11F3E1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>
            <a:extLst>
              <a:ext uri="{FF2B5EF4-FFF2-40B4-BE49-F238E27FC236}">
                <a16:creationId xmlns:a16="http://schemas.microsoft.com/office/drawing/2014/main" id="{45313C7E-88CA-4F1A-B38E-6BE726A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5DF70B-4895-4E76-B8EF-32B6EE62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38536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o 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72696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3964726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596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68941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itel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solidFill>
            <a:schemeClr val="bg1">
              <a:lumMod val="95000"/>
            </a:schemeClr>
          </a:solidFill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1371773"/>
            <a:ext cx="6048001" cy="6252847"/>
          </a:xfrm>
        </p:spPr>
        <p:txBody>
          <a:bodyPr>
            <a:normAutofit/>
          </a:bodyPr>
          <a:lstStyle>
            <a:lvl1pPr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Indsæt titel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6030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/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36C0DBC-4EC9-4A4E-8DE4-952D9F7BE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EDA8D41-2335-493A-8246-8171A76F0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D4E101DD-89B2-4D7B-8F47-835181F42A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BB051B12-C82D-41E9-8581-101213AFD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96548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o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39999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0626" y="1040000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24131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5000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67040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i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5205238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BA7BD3-EF06-4551-A428-51A46E5A89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0627" y="5205238"/>
            <a:ext cx="1882374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1014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ekstboks mørk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1" y="1039999"/>
            <a:ext cx="3967250" cy="7826000"/>
          </a:xfrm>
          <a:solidFill>
            <a:schemeClr val="tx2"/>
          </a:solidFill>
        </p:spPr>
        <p:txBody>
          <a:bodyPr lIns="360000" tIns="342000" rIns="360000" bIns="34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6666</a:t>
            </a:r>
          </a:p>
          <a:p>
            <a:pPr lvl="6"/>
            <a:r>
              <a:rPr lang="da-DK" dirty="0"/>
              <a:t>777</a:t>
            </a:r>
          </a:p>
          <a:p>
            <a:pPr lvl="7"/>
            <a:r>
              <a:rPr lang="da-DK" dirty="0"/>
              <a:t>8888</a:t>
            </a:r>
          </a:p>
          <a:p>
            <a:pPr lvl="8"/>
            <a:r>
              <a:rPr lang="da-DK" dirty="0"/>
              <a:t>9999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40947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UK_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17917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K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16626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0675-C315-4700-B9B7-A5AB773CA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885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2922862" cy="5699578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955" indent="-100906">
              <a:defRPr sz="675">
                <a:latin typeface="KBH Tekst" panose="00000500000000000000" pitchFamily="2" charset="0"/>
              </a:defRPr>
            </a:lvl2pPr>
            <a:lvl3pPr marL="306289" indent="-91976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5"/>
            <a:r>
              <a:rPr lang="da-DK" noProof="0" dirty="0" err="1"/>
              <a:t>Sixth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6"/>
            <a:r>
              <a:rPr lang="da-DK" noProof="0" dirty="0" err="1"/>
              <a:t>Seventh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7"/>
            <a:r>
              <a:rPr lang="da-DK" noProof="0" dirty="0" err="1"/>
              <a:t>Eight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8"/>
            <a:r>
              <a:rPr lang="da-DK" noProof="0" dirty="0"/>
              <a:t>Ninth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30137" y="3166800"/>
            <a:ext cx="2922863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1E57683A-B89A-4C49-94F5-D6FE297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0925" y="448250"/>
            <a:ext cx="1350987" cy="260000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0C0F55C-0196-46B3-A323-46BEB60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0858" y="448250"/>
            <a:ext cx="222143" cy="260000"/>
          </a:xfrm>
        </p:spPr>
        <p:txBody>
          <a:bodyPr/>
          <a:lstStyle/>
          <a:p>
            <a:fld id="{859873C9-BF5D-4A9A-BB31-45BBB7BABAF7}" type="slidenum">
              <a:rPr lang="da-DK" noProof="0" smtClean="0"/>
              <a:t>‹#›</a:t>
            </a:fld>
            <a:endParaRPr lang="da-DK" noProof="0" dirty="0"/>
          </a:p>
        </p:txBody>
      </p:sp>
      <p:sp>
        <p:nvSpPr>
          <p:cNvPr id="12" name="SD_FLD_PresentationTitle">
            <a:extLst>
              <a:ext uri="{FF2B5EF4-FFF2-40B4-BE49-F238E27FC236}">
                <a16:creationId xmlns:a16="http://schemas.microsoft.com/office/drawing/2014/main" id="{0E1D2869-881F-4A30-85CD-63C245E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0" y="448250"/>
            <a:ext cx="2304896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</p:spTree>
    <p:extLst>
      <p:ext uri="{BB962C8B-B14F-4D97-AF65-F5344CB8AC3E}">
        <p14:creationId xmlns:p14="http://schemas.microsoft.com/office/powerpoint/2010/main" val="133521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136911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Fire indhold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67840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92706" y="3166799"/>
            <a:ext cx="1360294" cy="57043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42368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Fire indhold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530273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059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>
              <a:solidFill>
                <a:schemeClr val="bg2"/>
              </a:solidFill>
            </a:endParaRP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20A2E9F-A570-4C30-B6F7-A8E2727CF6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84A3C88-2876-4F34-98F7-299B17A8C2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667C43F-58F4-43CC-86BE-580C713B88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F5851E0-A91D-4F64-8680-E5A25AAD3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76792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88725" y="31668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8A779418-EA1C-402E-8FE9-04BF21BF12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488725" y="62789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CB9BD8A-549C-46D6-8DF3-8D5B50A8339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71776" y="3166801"/>
            <a:ext cx="188122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8639A0C-5FD1-4E6D-AC45-D97BFF4847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71776" y="6278999"/>
            <a:ext cx="1881224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89197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Ott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968300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968300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3" name="Content Placeholder 16">
            <a:extLst>
              <a:ext uri="{FF2B5EF4-FFF2-40B4-BE49-F238E27FC236}">
                <a16:creationId xmlns:a16="http://schemas.microsoft.com/office/drawing/2014/main" id="{B2917A20-9A14-4A88-B799-05327B9EBDE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529575" y="3166801"/>
            <a:ext cx="1360395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B3711F40-BEA7-48C1-AEBB-C27EBAB6E41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529575" y="6278999"/>
            <a:ext cx="1360395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CBB5A9-99A6-4806-8AFF-8B50DD841B9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92875" y="3166801"/>
            <a:ext cx="136029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2F627CA-639B-47B1-A5E4-A4CDD045B18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092875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4167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lys/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rgbClr val="000C2E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0F374D4-48CD-43E3-AA3B-8D32C614D9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accent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E3E11BE-989A-4C63-8421-725A43313A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5DC236B-2E87-4C2A-AAE6-A79FFE8427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D9E04BB-4195-42F1-BBEA-46C84B7F6F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2641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350F9D-5FD2-42BE-82EF-FE0BCE1EAA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tx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3DB74700-CF80-4031-BF2A-339DA71A7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022554E-FE4D-43D3-B8EA-4D5A9D7432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45AF0E4B-085F-42EE-BA87-E6731FA986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536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2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5.xml"/><Relationship Id="rId47" Type="http://schemas.openxmlformats.org/officeDocument/2006/relationships/tags" Target="../tags/tag10.xml"/><Relationship Id="rId50" Type="http://schemas.openxmlformats.org/officeDocument/2006/relationships/tags" Target="../tags/tag1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40" Type="http://schemas.openxmlformats.org/officeDocument/2006/relationships/tags" Target="../tags/tag3.xml"/><Relationship Id="rId45" Type="http://schemas.openxmlformats.org/officeDocument/2006/relationships/tags" Target="../tags/tag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ags" Target="../tags/tag1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6.xml"/><Relationship Id="rId48" Type="http://schemas.openxmlformats.org/officeDocument/2006/relationships/tags" Target="../tags/tag1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1.xml"/><Relationship Id="rId46" Type="http://schemas.openxmlformats.org/officeDocument/2006/relationships/tags" Target="../tags/tag9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9" Type="http://schemas.openxmlformats.org/officeDocument/2006/relationships/tags" Target="../tags/tag16.xml"/><Relationship Id="rId21" Type="http://schemas.openxmlformats.org/officeDocument/2006/relationships/slideLayout" Target="../slideLayouts/slideLayout57.xml"/><Relationship Id="rId34" Type="http://schemas.openxmlformats.org/officeDocument/2006/relationships/slideLayout" Target="../slideLayouts/slideLayout70.xml"/><Relationship Id="rId42" Type="http://schemas.openxmlformats.org/officeDocument/2006/relationships/tags" Target="../tags/tag19.xml"/><Relationship Id="rId47" Type="http://schemas.openxmlformats.org/officeDocument/2006/relationships/tags" Target="../tags/tag24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slideLayout" Target="../slideLayouts/slideLayout68.xml"/><Relationship Id="rId37" Type="http://schemas.openxmlformats.org/officeDocument/2006/relationships/tags" Target="../tags/tag14.xml"/><Relationship Id="rId40" Type="http://schemas.openxmlformats.org/officeDocument/2006/relationships/tags" Target="../tags/tag17.xml"/><Relationship Id="rId45" Type="http://schemas.openxmlformats.org/officeDocument/2006/relationships/tags" Target="../tags/tag22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36" Type="http://schemas.openxmlformats.org/officeDocument/2006/relationships/theme" Target="../theme/theme2.xml"/><Relationship Id="rId49" Type="http://schemas.openxmlformats.org/officeDocument/2006/relationships/tags" Target="../tags/tag26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4" Type="http://schemas.openxmlformats.org/officeDocument/2006/relationships/tags" Target="../tags/tag21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Relationship Id="rId35" Type="http://schemas.openxmlformats.org/officeDocument/2006/relationships/slideLayout" Target="../slideLayouts/slideLayout71.xml"/><Relationship Id="rId43" Type="http://schemas.openxmlformats.org/officeDocument/2006/relationships/tags" Target="../tags/tag20.xml"/><Relationship Id="rId48" Type="http://schemas.openxmlformats.org/officeDocument/2006/relationships/tags" Target="../tags/tag25.xml"/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slideLayout" Target="../slideLayouts/slideLayout69.xml"/><Relationship Id="rId38" Type="http://schemas.openxmlformats.org/officeDocument/2006/relationships/tags" Target="../tags/tag15.xml"/><Relationship Id="rId46" Type="http://schemas.openxmlformats.org/officeDocument/2006/relationships/tags" Target="../tags/tag23.xml"/><Relationship Id="rId20" Type="http://schemas.openxmlformats.org/officeDocument/2006/relationships/slideLayout" Target="../slideLayouts/slideLayout56.xml"/><Relationship Id="rId41" Type="http://schemas.openxmlformats.org/officeDocument/2006/relationships/tags" Target="../tags/tag1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99" y="3166422"/>
            <a:ext cx="6048001" cy="56995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2"/>
          </p:nvPr>
        </p:nvSpPr>
        <p:spPr>
          <a:xfrm>
            <a:off x="4870925" y="448250"/>
            <a:ext cx="1350987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3"/>
          </p:nvPr>
        </p:nvSpPr>
        <p:spPr>
          <a:xfrm>
            <a:off x="2488500" y="448250"/>
            <a:ext cx="230489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0858" y="448250"/>
            <a:ext cx="222143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63">
                <a:solidFill>
                  <a:schemeClr val="tx1"/>
                </a:solidFill>
                <a:latin typeface="KBH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FFECA4-A506-4CDF-A5E2-B83624E71218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  <p:sp>
        <p:nvSpPr>
          <p:cNvPr id="2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56.6929131&lt;/Left&gt;&#10;      &lt;Top&gt;172.6093&lt;/Top&gt;&#10;      &lt;Width&gt;44.56693&lt;/Width&gt;&#10;      &lt;Height&gt;310.697784&lt;/Height&gt;&#10;    &lt;/SubGrid&gt;&#10;    &lt;SubGrid&gt;&#10;      &lt;Left&gt;129.6063&lt;/Left&gt;&#10;      &lt;Top&gt;172.6093&lt;/Top&gt;&#10;      &lt;Width&gt;44.56693&lt;/Width&gt;&#10;      &lt;Height&gt;310.697784&lt;/Height&gt;&#10;    &lt;/SubGrid&gt;&#10;    &lt;SubGrid&gt;&#10;      &lt;Left&gt;202.519684&lt;/Left&gt;&#10;      &lt;Top&gt;172.6093&lt;/Top&gt;&#10;      &lt;Width&gt;44.56693&lt;/Width&gt;&#10;      &lt;Height&gt;310.697784&lt;/Height&gt;&#10;    &lt;/SubGrid&gt;&#10;    &lt;SubGrid&gt;&#10;      &lt;Left&gt;275.433075&lt;/Left&gt;&#10;      &lt;Top&gt;172.6093&lt;/Top&gt;&#10;      &lt;Width&gt;44.56693&lt;/Width&gt;&#10;      &lt;Height&gt;310.697784&lt;/Height&gt;&#10;    &lt;/SubGrid&gt;&#10;    &lt;SubGrid&gt;&#10;      &lt;Left&gt;348.346466&lt;/Left&gt;&#10;      &lt;Top&gt;172.6093&lt;/Top&gt;&#10;      &lt;Width&gt;44.56693&lt;/Width&gt;&#10;      &lt;Height&gt;310.697784&lt;/Height&gt;&#10;    &lt;/SubGrid&gt;&#10;    &lt;SubGrid&gt;&#10;      &lt;Left&gt;421.259857&lt;/Left&gt;&#10;      &lt;Top&gt;172.6093&lt;/Top&gt;&#10;      &lt;Width&gt;44.56693&lt;/Width&gt;&#10;      &lt;Height&gt;310.697784&lt;/Height&gt;&#10;    &lt;/SubGrid&gt;&#10;    &lt;SubGrid&gt;&#10;      &lt;Left&gt;494.173218&lt;/Left&gt;&#10;      &lt;Top&gt;172.6093&lt;/Top&gt;&#10;      &lt;Width&gt;44.56693&lt;/Width&gt;&#10;      &lt;Height&gt;310.697784&lt;/Height&gt;&#10;    &lt;/SubGrid&gt;&#10;    &lt;SubGrid&gt;&#10;      &lt;Left&gt;567.0866&lt;/Left&gt;&#10;      &lt;Top&gt;172.6093&lt;/Top&gt;&#10;      &lt;Width&gt;44.56693&lt;/Width&gt;&#10;      &lt;Height&gt;310.697784&lt;/Height&gt;&#10;    &lt;/SubGrid&gt;&#10;    &lt;SubGrid&gt;&#10;      &lt;Left&gt;640&lt;/Left&gt;&#10;      &lt;Top&gt;172.6093&lt;/Top&gt;&#10;      &lt;Width&gt;44.56693&lt;/Width&gt;&#10;      &lt;Height&gt;310.697784&lt;/Height&gt;&#10;    &lt;/SubGrid&gt;&#10;    &lt;SubGrid&gt;&#10;      &lt;Left&gt;712.9134&lt;/Left&gt;&#10;      &lt;Top&gt;172.6093&lt;/Top&gt;&#10;      &lt;Width&gt;44.56693&lt;/Width&gt;&#10;      &lt;Height&gt;310.697784&lt;/Height&gt;&#10;    &lt;/SubGrid&gt;&#10;    &lt;SubGrid&gt;&#10;      &lt;Left&gt;785.8268&lt;/Left&gt;&#10;      &lt;Top&gt;172.6093&lt;/Top&gt;&#10;      &lt;Width&gt;44.56693&lt;/Width&gt;&#10;      &lt;Height&gt;310.697784&lt;/Height&gt;&#10;    &lt;/SubGrid&gt;&#10;    &lt;SubGrid&gt;&#10;      &lt;Left&gt;858.7402&lt;/Left&gt;&#10;      &lt;Top&gt;172.6093&lt;/Top&gt;&#10;      &lt;Width&gt;44.56701&lt;/Width&gt;&#10;      &lt;Height&gt;310.697784&lt;/Height&gt;&#10;    &lt;/SubGrid&gt;&#10;    &lt;SubGrid&gt;&#10;      &lt;Left&gt;56.6929131&lt;/Left&gt;&#10;      &lt;Top&gt;106.789925&lt;/Top&gt;&#10;      &lt;Width&gt;846.614136&lt;/Width&gt;&#10;      &lt;Height&gt;65.81937&lt;/Height&gt;&#10;    &lt;/SubGrid&gt;&#10;  &lt;/SubGrids&gt;&#10;  &lt;WorkArea&gt;&#10;    &lt;Top&gt;56.6929131&lt;/Top&gt;&#10;    &lt;Left&gt;56.6929131&lt;/Left&gt;&#10;    &lt;Width&gt;846.614258&lt;/Width&gt;&#10;    &lt;Height&gt;426.614166&lt;/Height&gt;&#10;  &lt;/WorkArea&gt;&#10;  &lt;AspectW&gt;16&lt;/AspectW&gt;&#10;  &lt;AspectH&gt;9&lt;/AspectH&gt;&#10;  &lt;Width&gt;960&lt;/Width&gt;&#10;  &lt;Height&gt;540&lt;/Height&gt;&#10;  &lt;HGap&gt;10&lt;/HGap&gt;&#10;  &lt;VGap&gt;10&lt;/VGap&gt;&#10;  &lt;OfficeVersion&gt;160&lt;/OfficeVersion&gt;&#10;&lt;/GridTheme&gt;" hidden="1">
            <a:extLst>
              <a:ext uri="{FF2B5EF4-FFF2-40B4-BE49-F238E27FC236}">
                <a16:creationId xmlns:a16="http://schemas.microsoft.com/office/drawing/2014/main" id="{B6505486-83F9-4E71-8187-5FD1461A152A}"/>
              </a:ext>
            </a:extLst>
          </p:cNvPr>
          <p:cNvSpPr/>
          <p:nvPr userDrawn="1"/>
        </p:nvSpPr>
        <p:spPr>
          <a:xfrm>
            <a:off x="405000" y="1040000"/>
            <a:ext cx="6048001" cy="7826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CB710F3F-D32A-427F-95E1-331D903169A9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05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5CB96580-3D08-4D7A-B9FA-419A1A34FDCE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25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6" name="Rectangle 35" hidden="1">
            <a:extLst>
              <a:ext uri="{FF2B5EF4-FFF2-40B4-BE49-F238E27FC236}">
                <a16:creationId xmlns:a16="http://schemas.microsoft.com/office/drawing/2014/main" id="{45346A71-5DB5-4F96-AE7E-84EC6788B03A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1446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7CD04DB1-2BF7-4B35-8C91-A50D70ED989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9676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8" name="Rectangle 37" hidden="1">
            <a:extLst>
              <a:ext uri="{FF2B5EF4-FFF2-40B4-BE49-F238E27FC236}">
                <a16:creationId xmlns:a16="http://schemas.microsoft.com/office/drawing/2014/main" id="{17BD7207-F9C6-42A9-B0FC-7611D0F4E891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4885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13500D02-31DC-408F-A3C2-61D4899A0B41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0093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AB0E2F7-7457-44D5-A045-97510FA1B41F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5302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D55F16DA-B2A0-4EB4-98D3-BA973AA26134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0511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8E737572-C5EE-488A-B15A-9F6A221D7CC7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572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39EBCFDB-1653-4600-BB4A-6FD9AB7782C7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5092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791248E9-A913-4935-A806-E175CA7724D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613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332D62CB-AC31-435B-8E19-DC5EB0BA3E67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134625" y="3166422"/>
            <a:ext cx="318376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27E02A88-63E5-41AE-9681-54160E3850A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05000" y="1959002"/>
            <a:ext cx="6048000" cy="120742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</p:spTree>
    <p:extLst>
      <p:ext uri="{BB962C8B-B14F-4D97-AF65-F5344CB8AC3E}">
        <p14:creationId xmlns:p14="http://schemas.microsoft.com/office/powerpoint/2010/main" val="34429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76" r:id="rId2"/>
    <p:sldLayoutId id="2147483785" r:id="rId3"/>
    <p:sldLayoutId id="2147483850" r:id="rId4"/>
    <p:sldLayoutId id="2147483813" r:id="rId5"/>
    <p:sldLayoutId id="2147483777" r:id="rId6"/>
    <p:sldLayoutId id="2147483812" r:id="rId7"/>
    <p:sldLayoutId id="2147483778" r:id="rId8"/>
    <p:sldLayoutId id="2147483811" r:id="rId9"/>
    <p:sldLayoutId id="2147483786" r:id="rId10"/>
    <p:sldLayoutId id="2147483787" r:id="rId11"/>
    <p:sldLayoutId id="2147483788" r:id="rId12"/>
    <p:sldLayoutId id="2147483784" r:id="rId13"/>
    <p:sldLayoutId id="2147483780" r:id="rId14"/>
    <p:sldLayoutId id="2147483783" r:id="rId15"/>
    <p:sldLayoutId id="2147483756" r:id="rId16"/>
    <p:sldLayoutId id="2147483781" r:id="rId17"/>
    <p:sldLayoutId id="2147483779" r:id="rId18"/>
    <p:sldLayoutId id="2147483790" r:id="rId19"/>
    <p:sldLayoutId id="2147483791" r:id="rId20"/>
    <p:sldLayoutId id="2147483792" r:id="rId21"/>
    <p:sldLayoutId id="2147483793" r:id="rId22"/>
    <p:sldLayoutId id="2147483764" r:id="rId23"/>
    <p:sldLayoutId id="2147483794" r:id="rId24"/>
    <p:sldLayoutId id="2147483797" r:id="rId25"/>
    <p:sldLayoutId id="2147483796" r:id="rId26"/>
    <p:sldLayoutId id="2147483795" r:id="rId27"/>
    <p:sldLayoutId id="2147483798" r:id="rId28"/>
    <p:sldLayoutId id="2147483767" r:id="rId29"/>
    <p:sldLayoutId id="2147483768" r:id="rId30"/>
    <p:sldLayoutId id="2147483805" r:id="rId31"/>
    <p:sldLayoutId id="2147483806" r:id="rId32"/>
    <p:sldLayoutId id="2147483807" r:id="rId33"/>
    <p:sldLayoutId id="2147483808" r:id="rId34"/>
    <p:sldLayoutId id="2147483809" r:id="rId35"/>
    <p:sldLayoutId id="2147483810" r:id="rId36"/>
  </p:sldLayoutIdLst>
  <p:hf hdr="0" dt="0"/>
  <p:txStyles>
    <p:titleStyle>
      <a:lvl1pPr algn="l" defTabSz="514350" rtl="0" eaLnBrk="1" latinLnBrk="0" hangingPunct="1">
        <a:lnSpc>
          <a:spcPct val="83000"/>
        </a:lnSpc>
        <a:spcBef>
          <a:spcPct val="0"/>
        </a:spcBef>
        <a:buNone/>
        <a:defRPr sz="1969" b="1" kern="1200">
          <a:solidFill>
            <a:srgbClr val="000C2E"/>
          </a:solidFill>
          <a:latin typeface="+mj-lt"/>
          <a:ea typeface="+mj-ea"/>
          <a:cs typeface="+mj-cs"/>
        </a:defRPr>
      </a:lvl1pPr>
    </p:titleStyle>
    <p:bodyStyle>
      <a:lvl1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1125" kern="1200">
          <a:solidFill>
            <a:srgbClr val="000C2E"/>
          </a:solidFill>
          <a:latin typeface="+mn-lt"/>
          <a:ea typeface="+mn-ea"/>
          <a:cs typeface="+mn-cs"/>
        </a:defRPr>
      </a:lvl1pPr>
      <a:lvl2pPr marL="243000" indent="-129481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–"/>
        <a:defRPr sz="1013" kern="1200">
          <a:solidFill>
            <a:srgbClr val="000C2E"/>
          </a:solidFill>
          <a:latin typeface="+mn-lt"/>
          <a:ea typeface="+mn-ea"/>
          <a:cs typeface="+mn-cs"/>
        </a:defRPr>
      </a:lvl2pPr>
      <a:lvl3pPr marL="343793" indent="-91976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900" kern="1200">
          <a:solidFill>
            <a:srgbClr val="000C2E"/>
          </a:solidFill>
          <a:latin typeface="+mn-lt"/>
          <a:ea typeface="+mn-ea"/>
          <a:cs typeface="+mn-cs"/>
        </a:defRPr>
      </a:lvl3pPr>
      <a:lvl4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1125" b="0" kern="1200">
          <a:solidFill>
            <a:srgbClr val="000C2E"/>
          </a:solidFill>
          <a:latin typeface="+mj-lt"/>
          <a:ea typeface="+mn-ea"/>
          <a:cs typeface="+mn-cs"/>
        </a:defRPr>
      </a:lvl4pPr>
      <a:lvl5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tabLst/>
        <a:defRPr sz="1125" kern="1200">
          <a:solidFill>
            <a:srgbClr val="000C2E"/>
          </a:solidFill>
          <a:latin typeface="+mn-lt"/>
          <a:ea typeface="+mn-ea"/>
          <a:cs typeface="+mn-cs"/>
        </a:defRPr>
      </a:lvl5pPr>
      <a:lvl6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563" kern="1200">
          <a:solidFill>
            <a:srgbClr val="000C2E"/>
          </a:solidFill>
          <a:latin typeface="+mn-lt"/>
          <a:ea typeface="+mn-ea"/>
          <a:cs typeface="+mn-cs"/>
        </a:defRPr>
      </a:lvl6pPr>
      <a:lvl7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b="1" kern="1200" baseline="0">
          <a:solidFill>
            <a:srgbClr val="000C2E"/>
          </a:solidFill>
          <a:latin typeface="+mj-lt"/>
          <a:ea typeface="+mn-ea"/>
          <a:cs typeface="+mn-cs"/>
        </a:defRPr>
      </a:lvl7pPr>
      <a:lvl8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kern="1200">
          <a:solidFill>
            <a:srgbClr val="000C2E"/>
          </a:solidFill>
          <a:latin typeface="+mn-lt"/>
          <a:ea typeface="+mn-ea"/>
          <a:cs typeface="+mn-cs"/>
        </a:defRPr>
      </a:lvl8pPr>
      <a:lvl9pPr marL="0" indent="0" algn="l" defTabSz="51435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3713" b="0" kern="1200" baseline="0">
          <a:solidFill>
            <a:srgbClr val="000C2E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99" y="3166422"/>
            <a:ext cx="6048001" cy="56995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Header</a:t>
            </a:r>
          </a:p>
          <a:p>
            <a:pPr lvl="4"/>
            <a:r>
              <a:rPr lang="en-GB" noProof="0" dirty="0"/>
              <a:t>Level 5, Body</a:t>
            </a:r>
          </a:p>
          <a:p>
            <a:pPr lvl="5"/>
            <a:r>
              <a:rPr lang="en-GB" noProof="0" dirty="0"/>
              <a:t>Level 6 Report bullet</a:t>
            </a:r>
          </a:p>
          <a:p>
            <a:pPr lvl="6"/>
            <a:r>
              <a:rPr lang="en-GB" noProof="0" dirty="0"/>
              <a:t>Level 7, Report Header</a:t>
            </a:r>
          </a:p>
          <a:p>
            <a:pPr lvl="7"/>
            <a:r>
              <a:rPr lang="en-GB" noProof="0" dirty="0"/>
              <a:t>Level 8, Report Body</a:t>
            </a:r>
          </a:p>
          <a:p>
            <a:pPr lvl="8"/>
            <a:r>
              <a:rPr lang="en-GB" noProof="0" dirty="0"/>
              <a:t>Infographic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2"/>
          </p:nvPr>
        </p:nvSpPr>
        <p:spPr>
          <a:xfrm>
            <a:off x="4870925" y="448250"/>
            <a:ext cx="1350987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3"/>
          </p:nvPr>
        </p:nvSpPr>
        <p:spPr>
          <a:xfrm>
            <a:off x="2488500" y="448250"/>
            <a:ext cx="230489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en-GB"/>
              <a:t>Sidehoved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0858" y="448250"/>
            <a:ext cx="222143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63">
                <a:solidFill>
                  <a:schemeClr val="tx1"/>
                </a:solidFill>
                <a:latin typeface="KBH" panose="00000500000000000000" pitchFamily="2" charset="0"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FFECA4-A506-4CDF-A5E2-B83624E71218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  <p:sp>
        <p:nvSpPr>
          <p:cNvPr id="2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56.6929131&lt;/Left&gt;&#10;      &lt;Top&gt;172.6093&lt;/Top&gt;&#10;      &lt;Width&gt;44.56693&lt;/Width&gt;&#10;      &lt;Height&gt;310.697784&lt;/Height&gt;&#10;    &lt;/SubGrid&gt;&#10;    &lt;SubGrid&gt;&#10;      &lt;Left&gt;129.6063&lt;/Left&gt;&#10;      &lt;Top&gt;172.6093&lt;/Top&gt;&#10;      &lt;Width&gt;44.56693&lt;/Width&gt;&#10;      &lt;Height&gt;310.697784&lt;/Height&gt;&#10;    &lt;/SubGrid&gt;&#10;    &lt;SubGrid&gt;&#10;      &lt;Left&gt;202.519684&lt;/Left&gt;&#10;      &lt;Top&gt;172.6093&lt;/Top&gt;&#10;      &lt;Width&gt;44.56693&lt;/Width&gt;&#10;      &lt;Height&gt;310.697784&lt;/Height&gt;&#10;    &lt;/SubGrid&gt;&#10;    &lt;SubGrid&gt;&#10;      &lt;Left&gt;275.433075&lt;/Left&gt;&#10;      &lt;Top&gt;172.6093&lt;/Top&gt;&#10;      &lt;Width&gt;44.56693&lt;/Width&gt;&#10;      &lt;Height&gt;310.697784&lt;/Height&gt;&#10;    &lt;/SubGrid&gt;&#10;    &lt;SubGrid&gt;&#10;      &lt;Left&gt;348.346466&lt;/Left&gt;&#10;      &lt;Top&gt;172.6093&lt;/Top&gt;&#10;      &lt;Width&gt;44.56693&lt;/Width&gt;&#10;      &lt;Height&gt;310.697784&lt;/Height&gt;&#10;    &lt;/SubGrid&gt;&#10;    &lt;SubGrid&gt;&#10;      &lt;Left&gt;421.259857&lt;/Left&gt;&#10;      &lt;Top&gt;172.6093&lt;/Top&gt;&#10;      &lt;Width&gt;44.56693&lt;/Width&gt;&#10;      &lt;Height&gt;310.697784&lt;/Height&gt;&#10;    &lt;/SubGrid&gt;&#10;    &lt;SubGrid&gt;&#10;      &lt;Left&gt;494.173218&lt;/Left&gt;&#10;      &lt;Top&gt;172.6093&lt;/Top&gt;&#10;      &lt;Width&gt;44.56693&lt;/Width&gt;&#10;      &lt;Height&gt;310.697784&lt;/Height&gt;&#10;    &lt;/SubGrid&gt;&#10;    &lt;SubGrid&gt;&#10;      &lt;Left&gt;567.0866&lt;/Left&gt;&#10;      &lt;Top&gt;172.6093&lt;/Top&gt;&#10;      &lt;Width&gt;44.56693&lt;/Width&gt;&#10;      &lt;Height&gt;310.697784&lt;/Height&gt;&#10;    &lt;/SubGrid&gt;&#10;    &lt;SubGrid&gt;&#10;      &lt;Left&gt;640&lt;/Left&gt;&#10;      &lt;Top&gt;172.6093&lt;/Top&gt;&#10;      &lt;Width&gt;44.56693&lt;/Width&gt;&#10;      &lt;Height&gt;310.697784&lt;/Height&gt;&#10;    &lt;/SubGrid&gt;&#10;    &lt;SubGrid&gt;&#10;      &lt;Left&gt;712.9134&lt;/Left&gt;&#10;      &lt;Top&gt;172.6093&lt;/Top&gt;&#10;      &lt;Width&gt;44.56693&lt;/Width&gt;&#10;      &lt;Height&gt;310.697784&lt;/Height&gt;&#10;    &lt;/SubGrid&gt;&#10;    &lt;SubGrid&gt;&#10;      &lt;Left&gt;785.8268&lt;/Left&gt;&#10;      &lt;Top&gt;172.6093&lt;/Top&gt;&#10;      &lt;Width&gt;44.56693&lt;/Width&gt;&#10;      &lt;Height&gt;310.697784&lt;/Height&gt;&#10;    &lt;/SubGrid&gt;&#10;    &lt;SubGrid&gt;&#10;      &lt;Left&gt;858.7402&lt;/Left&gt;&#10;      &lt;Top&gt;172.6093&lt;/Top&gt;&#10;      &lt;Width&gt;44.56701&lt;/Width&gt;&#10;      &lt;Height&gt;310.697784&lt;/Height&gt;&#10;    &lt;/SubGrid&gt;&#10;    &lt;SubGrid&gt;&#10;      &lt;Left&gt;56.6929131&lt;/Left&gt;&#10;      &lt;Top&gt;106.789925&lt;/Top&gt;&#10;      &lt;Width&gt;846.614136&lt;/Width&gt;&#10;      &lt;Height&gt;65.81937&lt;/Height&gt;&#10;    &lt;/SubGrid&gt;&#10;  &lt;/SubGrids&gt;&#10;  &lt;WorkArea&gt;&#10;    &lt;Top&gt;56.6929131&lt;/Top&gt;&#10;    &lt;Left&gt;56.6929131&lt;/Left&gt;&#10;    &lt;Width&gt;846.614258&lt;/Width&gt;&#10;    &lt;Height&gt;426.614166&lt;/Height&gt;&#10;  &lt;/WorkArea&gt;&#10;  &lt;AspectW&gt;16&lt;/AspectW&gt;&#10;  &lt;AspectH&gt;9&lt;/AspectH&gt;&#10;  &lt;Width&gt;960&lt;/Width&gt;&#10;  &lt;Height&gt;540&lt;/Height&gt;&#10;  &lt;HGap&gt;10&lt;/HGap&gt;&#10;  &lt;VGap&gt;10&lt;/VGap&gt;&#10;  &lt;OfficeVersion&gt;160&lt;/OfficeVersion&gt;&#10;&lt;/GridTheme&gt;" hidden="1">
            <a:extLst>
              <a:ext uri="{FF2B5EF4-FFF2-40B4-BE49-F238E27FC236}">
                <a16:creationId xmlns:a16="http://schemas.microsoft.com/office/drawing/2014/main" id="{B6505486-83F9-4E71-8187-5FD1461A152A}"/>
              </a:ext>
            </a:extLst>
          </p:cNvPr>
          <p:cNvSpPr/>
          <p:nvPr userDrawn="1"/>
        </p:nvSpPr>
        <p:spPr>
          <a:xfrm>
            <a:off x="405000" y="1040000"/>
            <a:ext cx="6048001" cy="7826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CB710F3F-D32A-427F-95E1-331D903169A9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405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5CB96580-3D08-4D7A-B9FA-419A1A34FDCE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925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6" name="Rectangle 35" hidden="1">
            <a:extLst>
              <a:ext uri="{FF2B5EF4-FFF2-40B4-BE49-F238E27FC236}">
                <a16:creationId xmlns:a16="http://schemas.microsoft.com/office/drawing/2014/main" id="{45346A71-5DB5-4F96-AE7E-84EC6788B03A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1446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7CD04DB1-2BF7-4B35-8C91-A50D70ED9894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19676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8" name="Rectangle 37" hidden="1">
            <a:extLst>
              <a:ext uri="{FF2B5EF4-FFF2-40B4-BE49-F238E27FC236}">
                <a16:creationId xmlns:a16="http://schemas.microsoft.com/office/drawing/2014/main" id="{17BD7207-F9C6-42A9-B0FC-7611D0F4E891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4885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13500D02-31DC-408F-A3C2-61D4899A0B41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30093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AB0E2F7-7457-44D5-A045-97510FA1B41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5302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D55F16DA-B2A0-4EB4-98D3-BA973AA26134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40511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8E737572-C5EE-488A-B15A-9F6A221D7CC7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572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39EBCFDB-1653-4600-BB4A-6FD9AB7782C7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092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791248E9-A913-4935-A806-E175CA7724D5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5613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332D62CB-AC31-435B-8E19-DC5EB0BA3E6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6134625" y="3166422"/>
            <a:ext cx="318376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27E02A88-63E5-41AE-9681-54160E3850AC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05000" y="1959002"/>
            <a:ext cx="6048000" cy="120742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</p:spTree>
    <p:extLst>
      <p:ext uri="{BB962C8B-B14F-4D97-AF65-F5344CB8AC3E}">
        <p14:creationId xmlns:p14="http://schemas.microsoft.com/office/powerpoint/2010/main" val="384761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  <p:sldLayoutId id="2147483849" r:id="rId35"/>
  </p:sldLayoutIdLst>
  <p:hf hdr="0" dt="0"/>
  <p:txStyles>
    <p:titleStyle>
      <a:lvl1pPr algn="l" defTabSz="514350" rtl="0" eaLnBrk="1" latinLnBrk="0" hangingPunct="1">
        <a:lnSpc>
          <a:spcPct val="83000"/>
        </a:lnSpc>
        <a:spcBef>
          <a:spcPct val="0"/>
        </a:spcBef>
        <a:buNone/>
        <a:defRPr sz="1969" b="1" kern="1200">
          <a:solidFill>
            <a:srgbClr val="000C2E"/>
          </a:solidFill>
          <a:latin typeface="+mj-lt"/>
          <a:ea typeface="+mj-ea"/>
          <a:cs typeface="+mj-cs"/>
        </a:defRPr>
      </a:lvl1pPr>
    </p:titleStyle>
    <p:bodyStyle>
      <a:lvl1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1125" kern="1200">
          <a:solidFill>
            <a:srgbClr val="000C2E"/>
          </a:solidFill>
          <a:latin typeface="+mn-lt"/>
          <a:ea typeface="+mn-ea"/>
          <a:cs typeface="+mn-cs"/>
        </a:defRPr>
      </a:lvl1pPr>
      <a:lvl2pPr marL="243000" indent="-129481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–"/>
        <a:defRPr sz="1013" kern="1200">
          <a:solidFill>
            <a:srgbClr val="000C2E"/>
          </a:solidFill>
          <a:latin typeface="+mn-lt"/>
          <a:ea typeface="+mn-ea"/>
          <a:cs typeface="+mn-cs"/>
        </a:defRPr>
      </a:lvl2pPr>
      <a:lvl3pPr marL="343793" indent="-91976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900" kern="1200">
          <a:solidFill>
            <a:srgbClr val="000C2E"/>
          </a:solidFill>
          <a:latin typeface="+mn-lt"/>
          <a:ea typeface="+mn-ea"/>
          <a:cs typeface="+mn-cs"/>
        </a:defRPr>
      </a:lvl3pPr>
      <a:lvl4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1125" b="0" kern="1200">
          <a:solidFill>
            <a:srgbClr val="000C2E"/>
          </a:solidFill>
          <a:latin typeface="+mj-lt"/>
          <a:ea typeface="+mn-ea"/>
          <a:cs typeface="+mn-cs"/>
        </a:defRPr>
      </a:lvl4pPr>
      <a:lvl5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tabLst/>
        <a:defRPr sz="1125" kern="1200">
          <a:solidFill>
            <a:srgbClr val="000C2E"/>
          </a:solidFill>
          <a:latin typeface="+mn-lt"/>
          <a:ea typeface="+mn-ea"/>
          <a:cs typeface="+mn-cs"/>
        </a:defRPr>
      </a:lvl5pPr>
      <a:lvl6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563" kern="1200">
          <a:solidFill>
            <a:srgbClr val="000C2E"/>
          </a:solidFill>
          <a:latin typeface="+mn-lt"/>
          <a:ea typeface="+mn-ea"/>
          <a:cs typeface="+mn-cs"/>
        </a:defRPr>
      </a:lvl6pPr>
      <a:lvl7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b="1" kern="1200" baseline="0">
          <a:solidFill>
            <a:srgbClr val="000C2E"/>
          </a:solidFill>
          <a:latin typeface="+mj-lt"/>
          <a:ea typeface="+mn-ea"/>
          <a:cs typeface="+mn-cs"/>
        </a:defRPr>
      </a:lvl7pPr>
      <a:lvl8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kern="1200">
          <a:solidFill>
            <a:srgbClr val="000C2E"/>
          </a:solidFill>
          <a:latin typeface="+mn-lt"/>
          <a:ea typeface="+mn-ea"/>
          <a:cs typeface="+mn-cs"/>
        </a:defRPr>
      </a:lvl8pPr>
      <a:lvl9pPr marL="0" indent="0" algn="l" defTabSz="51435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3713" b="0" kern="1200" baseline="0">
          <a:solidFill>
            <a:srgbClr val="000C2E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kksky.sharepoint.com/sites/AMK-Sekretariat/Delte%20dokumenter/4.%20Kommunikation/Projekter/PowerPoint/Powerpoints%20til%20rettelse/Arkiv/Lasse%20-%20The%20development%20of%20Coping..pptx?web=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hlinkClick r:id="rId2"/>
            <a:extLst>
              <a:ext uri="{FF2B5EF4-FFF2-40B4-BE49-F238E27FC236}">
                <a16:creationId xmlns:a16="http://schemas.microsoft.com/office/drawing/2014/main" id="{66CEEC20-3369-9FCB-D120-46EEC12FE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57980" cy="99060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IN" sz="2000" noProof="0" dirty="0" err="1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39484ED2-D56D-0EF5-86C3-A70C3D1DE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374" y="471395"/>
            <a:ext cx="6458131" cy="1385620"/>
          </a:xfrm>
        </p:spPr>
        <p:txBody>
          <a:bodyPr>
            <a:normAutofit/>
          </a:bodyPr>
          <a:lstStyle/>
          <a:p>
            <a:r>
              <a:rPr lang="en-IN" sz="9300" dirty="0" err="1"/>
              <a:t>Årshjul</a:t>
            </a:r>
            <a:endParaRPr lang="en-IN" sz="9300" dirty="0"/>
          </a:p>
        </p:txBody>
      </p:sp>
      <p:pic>
        <p:nvPicPr>
          <p:cNvPr id="18" name="Picture 17" descr="Figur som illustrerer Årshjul. Fra januar til December.">
            <a:extLst>
              <a:ext uri="{FF2B5EF4-FFF2-40B4-BE49-F238E27FC236}">
                <a16:creationId xmlns:a16="http://schemas.microsoft.com/office/drawing/2014/main" id="{E487378F-F51F-CEE4-CF43-CFED6B88A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3" y="2306816"/>
            <a:ext cx="6504327" cy="6379984"/>
          </a:xfrm>
          <a:prstGeom prst="rect">
            <a:avLst/>
          </a:prstGeom>
        </p:spPr>
      </p:pic>
      <p:pic>
        <p:nvPicPr>
          <p:cNvPr id="20" name="Picture 19" descr="Logo: Københavns Kommune.">
            <a:extLst>
              <a:ext uri="{FF2B5EF4-FFF2-40B4-BE49-F238E27FC236}">
                <a16:creationId xmlns:a16="http://schemas.microsoft.com/office/drawing/2014/main" id="{2BE47CCF-086F-5127-98E5-EFA580D10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038" y="8514681"/>
            <a:ext cx="911638" cy="9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215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Blank">
  <a:themeElements>
    <a:clrScheme name="KK 1">
      <a:dk1>
        <a:sysClr val="windowText" lastClr="000000"/>
      </a:dk1>
      <a:lt1>
        <a:sysClr val="window" lastClr="FFFFFF"/>
      </a:lt1>
      <a:dk2>
        <a:srgbClr val="0094FD"/>
      </a:dk2>
      <a:lt2>
        <a:srgbClr val="FFEA8C"/>
      </a:lt2>
      <a:accent1>
        <a:srgbClr val="D2B853"/>
      </a:accent1>
      <a:accent2>
        <a:srgbClr val="000C2E"/>
      </a:accent2>
      <a:accent3>
        <a:srgbClr val="0094FD"/>
      </a:accent3>
      <a:accent4>
        <a:srgbClr val="D72232"/>
      </a:accent4>
      <a:accent5>
        <a:srgbClr val="0DC684"/>
      </a:accent5>
      <a:accent6>
        <a:srgbClr val="7C4AFF"/>
      </a:accent6>
      <a:hlink>
        <a:srgbClr val="000C2E"/>
      </a:hlink>
      <a:folHlink>
        <a:srgbClr val="000C2E"/>
      </a:folHlink>
    </a:clrScheme>
    <a:fontScheme name="KBH Black/Medium">
      <a:majorFont>
        <a:latin typeface="KBH Black"/>
        <a:ea typeface=""/>
        <a:cs typeface=""/>
      </a:majorFont>
      <a:minorFont>
        <a:latin typeface="KB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skabelon Nyt design.potx" id="{CFBB60E3-7867-45B0-9725-AB52CF38C008}" vid="{4530CCDF-2D08-4DF8-AB6F-A8ED0A08DAA7}"/>
    </a:ext>
  </a:extLst>
</a:theme>
</file>

<file path=ppt/theme/theme2.xml><?xml version="1.0" encoding="utf-8"?>
<a:theme xmlns:a="http://schemas.openxmlformats.org/drawingml/2006/main" name="UK Blank">
  <a:themeElements>
    <a:clrScheme name="KK 1">
      <a:dk1>
        <a:sysClr val="windowText" lastClr="000000"/>
      </a:dk1>
      <a:lt1>
        <a:sysClr val="window" lastClr="FFFFFF"/>
      </a:lt1>
      <a:dk2>
        <a:srgbClr val="0094FD"/>
      </a:dk2>
      <a:lt2>
        <a:srgbClr val="FFEA8C"/>
      </a:lt2>
      <a:accent1>
        <a:srgbClr val="D2B853"/>
      </a:accent1>
      <a:accent2>
        <a:srgbClr val="000C2E"/>
      </a:accent2>
      <a:accent3>
        <a:srgbClr val="0094FD"/>
      </a:accent3>
      <a:accent4>
        <a:srgbClr val="D72232"/>
      </a:accent4>
      <a:accent5>
        <a:srgbClr val="0DC684"/>
      </a:accent5>
      <a:accent6>
        <a:srgbClr val="7C4AFF"/>
      </a:accent6>
      <a:hlink>
        <a:srgbClr val="000C2E"/>
      </a:hlink>
      <a:folHlink>
        <a:srgbClr val="000C2E"/>
      </a:folHlink>
    </a:clrScheme>
    <a:fontScheme name="KBH Black/Medium">
      <a:majorFont>
        <a:latin typeface="KBH Black"/>
        <a:ea typeface=""/>
        <a:cs typeface=""/>
      </a:majorFont>
      <a:minorFont>
        <a:latin typeface="KB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skabelon Nyt design.potx" id="{CFBB60E3-7867-45B0-9725-AB52CF38C008}" vid="{0F149701-75FB-4D87-889C-A25336877B65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ade10d-a3e9-471e-92b7-f7367a55363c">
      <Terms xmlns="http://schemas.microsoft.com/office/infopath/2007/PartnerControls"/>
    </lcf76f155ced4ddcb4097134ff3c332f>
    <TaxCatchAll xmlns="1616dde6-71bf-4cfb-9871-007fe6400b8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7BB9BBC28A004898F5D99B0C997917" ma:contentTypeVersion="14" ma:contentTypeDescription="Opret et nyt dokument." ma:contentTypeScope="" ma:versionID="7bde57f688b8efd6a79864cc0b070ebd">
  <xsd:schema xmlns:xsd="http://www.w3.org/2001/XMLSchema" xmlns:xs="http://www.w3.org/2001/XMLSchema" xmlns:p="http://schemas.microsoft.com/office/2006/metadata/properties" xmlns:ns2="1616dde6-71bf-4cfb-9871-007fe6400b8b" xmlns:ns3="7aade10d-a3e9-471e-92b7-f7367a55363c" targetNamespace="http://schemas.microsoft.com/office/2006/metadata/properties" ma:root="true" ma:fieldsID="8d7420a922603d7ec45330b43a1954cc" ns2:_="" ns3:_="">
    <xsd:import namespace="1616dde6-71bf-4cfb-9871-007fe6400b8b"/>
    <xsd:import namespace="7aade10d-a3e9-471e-92b7-f7367a5536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16dde6-71bf-4cfb-9871-007fe6400b8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b95a8ba-7087-42bd-bee5-ebff083419ef}" ma:internalName="TaxCatchAll" ma:showField="CatchAllData" ma:web="1616dde6-71bf-4cfb-9871-007fe6400b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ade10d-a3e9-471e-92b7-f7367a5536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ledmærker" ma:readOnly="false" ma:fieldId="{5cf76f15-5ced-4ddc-b409-7134ff3c332f}" ma:taxonomyMulti="true" ma:sspId="2845874f-449b-4218-ab9f-5cc441e389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AAE049-2F16-4D62-B5F8-29DE3BB078E0}">
  <ds:schemaRefs>
    <ds:schemaRef ds:uri="http://purl.org/dc/dcmitype/"/>
    <ds:schemaRef ds:uri="http://schemas.microsoft.com/office/2006/documentManagement/types"/>
    <ds:schemaRef ds:uri="1616dde6-71bf-4cfb-9871-007fe6400b8b"/>
    <ds:schemaRef ds:uri="http://purl.org/dc/terms/"/>
    <ds:schemaRef ds:uri="7aade10d-a3e9-471e-92b7-f7367a55363c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95465E-AE6C-4825-BEE4-E8A0BD058E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16dde6-71bf-4cfb-9871-007fe6400b8b"/>
    <ds:schemaRef ds:uri="7aade10d-a3e9-471e-92b7-f7367a55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59E4CC-7038-4F50-B7F5-545400012D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31</TotalTime>
  <Words>1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KBH</vt:lpstr>
      <vt:lpstr>Arial</vt:lpstr>
      <vt:lpstr>KBH Black</vt:lpstr>
      <vt:lpstr>KBH Medium</vt:lpstr>
      <vt:lpstr>KBH Tekst</vt:lpstr>
      <vt:lpstr>Blank</vt:lpstr>
      <vt:lpstr>UK Blank</vt:lpstr>
      <vt:lpstr>Årshjul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Årshjul</dc:title>
  <dc:creator>Nikolaj Lind Christensen</dc:creator>
  <cp:revision>12</cp:revision>
  <dcterms:created xsi:type="dcterms:W3CDTF">2021-11-17T07:56:47Z</dcterms:created>
  <dcterms:modified xsi:type="dcterms:W3CDTF">2024-04-22T05:35:43Z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ontentTypeId">
    <vt:lpwstr>0x010100337BB9BBC28A004898F5D99B0C997917</vt:lpwstr>
  </property>
</Properties>
</file>